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0" r:id="rId10"/>
    <p:sldId id="321" r:id="rId11"/>
    <p:sldId id="323" r:id="rId12"/>
    <p:sldId id="322" r:id="rId13"/>
    <p:sldId id="325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5" r:id="rId34"/>
    <p:sldId id="344" r:id="rId35"/>
    <p:sldId id="346" r:id="rId36"/>
    <p:sldId id="348" r:id="rId37"/>
    <p:sldId id="34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2FF"/>
    <a:srgbClr val="6DCB6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98 851 2048,'0'0'206,"0"0"27,0-6 16,0-12-122,0 28 391,0 31 342,5-30-549,16 10-36,-20-20-257,0 0 0,0 0 0,0 0 0,0 1 0,-1-1 1,1 0-1,-1 1 0,1-1 0,-1 0 0,1 1 0,-1-1 0,0 1 0,0-1 0,1 0 0,-1 1 0,0-1 0,0 1 0,-1-1 0,1 1 0,0-1 1,0 1-1,-1 1 0,0 2 43,1 87 358,-6-81-315,4-8-95,-1 0 1,1 0-1,-1 0 0,1 0 0,0 0 0,0 0 1,1 1-1,-1-1 0,1 1 0,-1-1 0,1 1 1,0 0-1,0-1 0,0 5 0,1-3 15,-5-5-36,-18 0-6,23 1 18,0-1-1,0 0 1,0 0-1,0 0 1,-1 0 0,1 0-1,0 0 1,0 0-1,0 0 1,0 0-1,-1 0 1,1 0-1,0 0 1,0 0 0,0 0-1,0 0 1,-1 0-1,1 0 1,0 0-1,0 0 1,0 0-1,0-1 1,-1 1 0,1 0-1,0 0 1,0 0-1,0 0 1,0 0-1,0 0 1,-1 0-1,1 0 1,0-1 0,0 1-1,0 0 1,0 0-1,0 0 1,0 0-1,0-1 1,0 1-1,0 0 1,0 0 0,0 0-1,0 0 1,-1-1-1,1 1 1,0 0-1,0 0 1,0 0-1,0 0 1,0-1 0,1 1-1,-1 0 1,0 0-1,0 0 1,0 0-1,0-1 1,0-2-4,-1-1 0,1 1 0,-1-1 0,0 1 0,0 0 0,0-1 0,-1 1 0,1 0 0,-1 0 0,-3-5 0,3 5 3,0-1-1,0 1 0,0-1 1,0 0-1,1 0 1,0 0-1,-1 0 0,1 0 1,1-1-1,-2-7 1,2-118 7,1 127-3,-1-1 1,0 0-1,1 1 0,0-1 0,0 1 0,0-1 1,0 1-1,0 0 0,1-1 0,-1 1 0,1 0 1,3-4-1,5-10 5,33-81-11,-40 93 0,-3 3 3,1 1-1,-1 0 1,1-1-1,-1 1 0,1 0 1,0 0-1,0 0 0,-1 0 1,1-1-1,0 1 0,0 0 1,0 1-1,0-1 0,0 0 1,0 0-1,1 0 0,-1 1 1,0-1-1,2 0 0,7-2 2,0 2 0,0-1-1,0 1 1,0 1-1,10 0 1,-19 0-1,53 4 2,-51-3-3,-1 0 1,0-1 0,0 1-1,1 0 1,-1 0 0,0 0 0,0 1-1,0-1 1,0 0 0,0 1-1,0-1 1,0 1 0,-1 0-1,1 0 1,0-1 0,-1 1-1,0 0 1,2 3 0,4 10-5,-6-14 5,0 1-1,0-1 1,-1 1 0,1-1 0,0 0-1,0 1 1,0-1 0,0 0 0,1 0-1,-1 0 1,0 1 0,0-2-1,1 1 1,-1 0 0,1 0 0,-1 0-1,1 0 1,-1-1 0,1 1 0,2 0-1,-2 0 1,1 1 0,0 0 0,0 0 0,0 1 0,0-1 0,0 1 0,-1 0-1,1 0 1,-1 0 0,1 0 0,-1 0 0,0 1 0,0-1 0,2 8 0,17 55 45,-11-28-35,17 13 33,-23-45-41,0 0-1,0 0 1,-1 1-1,0-1 1,0 1-1,0 0 1,-1 0-1,0 0 1,-1 0-1,2 12 1,-3-6 11,-1-10-8,1 0 1,0 0-1,-1 1 0,1-1 0,1 0 0,-1 0 0,0 0 0,1 0 0,0 1 0,0-1 0,0 0 0,2 5 1,12 2 40,-14-10-45,-1 0 0,1 0 0,0 1 0,0-1 0,0 1 0,-1-1-1,1 1 1,0-1 0,0 1 0,-1 0 0,1-1 0,-1 1 0,1 0 0,0-1-1,-1 1 1,1 0 0,-1 0 0,0-1 0,1 1 0,-1 0 0,0 0-1,1 0 1,-1 0 0,0 0 0,0-1 0,0 1 0,0 0 0,0 0 0,0 0-1,0 0 1,0 1 0,0 4-54,0-8 44,-1-1 1,1 1-1,-1 0 1,1 0-1,0-1 1,0 1-1,0 0 1,1-1 0,-1 1-1,1-3 1,-1-255 178,0 254-166,0-1 0,-1 1-1,0 0 1,0-1 0,0 1-1,-1 0 1,0 0 0,0 0-1,-5-10 1,-5-15 6,5 2-8,6 22 0,0-1-1,-1 1 1,-1 0-1,1 0 1,-1 0-1,0 0 1,-1 0-1,-6-10 1,-4-3 7,-31-53 5,43 70-15,2 1 1,-1 1-1,1-1 0,-1 1 0,1-1 0,-1 1 0,0-1 0,1 1 0,-1-1 0,0 1 0,0 0 1,0 0-1,0-1 0,0 1 0,0 0 0,0 0 0,-1 0 0,1 0 0,0 0 0,-1 0 0,1 1 1,0-1-1,-3-1 0,-9-4-8,-13-15-8,21 15 10,5 6 15,0 33-102,25-33 106,-14-6-35,12-15-33,-17 10-11,-6 7 51,1 0 0,-1 1 0,1-1 0,0 1 0,0-1 1,0 1-1,1-1 0,-1 1 0,4-6 0,-2 6-5,-1-1 0,0-1 0,0 1 0,-1 0 0,1 0 0,-1-1 0,0 1 0,0-1 0,0 1 0,-1-5 0,0-122-186,0 126 207,-1 0-1,0 0 0,0 0 0,-1 0 0,0 0 0,1 1 1,-2-1-1,1 1 0,0-1 0,-1 1 0,0 0 0,0 0 0,0 0 1,-1 0-1,1 0 0,-1 1 0,0 0 0,0-1 0,0 1 1,0 1-1,-5-3 0,5 3 5,1 1-1,0 0 1,-1 0 0,1 0-1,-1 1 1,1-1 0,-1 1 0,1 0-1,-1 0 1,1 0 0,-8 1 0,8 0-1,-1-1 1,0 0 0,1 0 0,-1 0 0,1 0 0,-1 0 0,0-1 0,1 1 0,-1-1-1,1 0 1,-6-2 0,-6-7-21,12 8 15,0 0-1,-1 0 1,1 1-1,0-1 1,0 0-1,-1 1 1,1 0-1,-1 0 1,1 0-1,-1 0 1,0 1-1,-5-1 1,-115 1 14,113-5-83,-11-17 82,16 17 3,6 5 2,0 0 15,0 0-58,6-6 1,16-16 22,-21 21 4,0 0 1,0 0 0,0 0-1,0 1 1,0-1 0,0 0-1,0 1 1,0-1-1,0 0 1,0 1 0,0 0-1,0-1 1,1 1 0,-1 0-1,0-1 1,0 1-1,1 0 1,-1 0 0,0 0-1,2 0 1,9-1 7,86-52-88,-93 51 86,0 0-1,1 0 0,-1 1 1,1 0-1,0 1 0,-1-1 1,1 1-1,0 0 0,-1 0 1,9 2-1,19-1-81,-28-1 39,1 0-1,0 1 0,-1-1 0,1 1 0,-1 0 0,1 1 0,-1-1 0,0 1 0,0 0 0,6 3 0,-1 2-322,-1-1 0,1 2 0,-1-1 0,12 14 0,13 13-921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1 132 956,'553'0'2166,"-541"-1"-2141,1 0 1,0-1 0,0 0 0,23-8 0,13-2-13,-5 7-15,0 2 0,62 4 0,-49 0-7,180-1 62,117 0 57,-316 2-117,74 14-1,-77-10-9,67 4-1,1593-10 1004,-1676-1-994,1 0 1,-1-1-1,0-1 1,25-8 0,-27 7 1,1 0-1,-1 1 1,1 1 0,23-1 0,-11 2 7,0-2 0,46-9 0,-49 6 8,-1 2 1,41-2-1,232 6 64,-283 1-69,0 1 0,0 0 1,0 1-1,18 5 0,-19-3-5,1-2-1,0 0 1,0 0-1,18-1 1,1013-2 21,-1023-1-19,0-1 0,44-9 0,-40 5 43,1 1-1,57-2 1,-54 5 43,60-12 0,-60 8-18,62-4 1,146 10 27,889 0 75,-1110-1-177,0 0-1,1-1 0,-1-1 0,25-7 0,-27 5-5,1 2 0,-1 0 0,1 0 0,23 1 0,187 2-27,-214 1 46,0 0-1,-1 1 1,0 0-1,1 1 1,14 6-1,6 0 14,30 2 38,7 11 8,17-11-10,-17 10-46,-7-10-7,-30-1 4,-21-6-16,0 0 1,0-1-1,0-1 0,0 0 1,18 1-1,-19-2-7,-1 0-1,1 0 1,0 2 0,-1 0-1,13 4 1,-13-3 10,1-1 1,-1 0-1,1-1 0,0 0 1,12 0-1,7-3 33,-18 0-9,1 1 1,-1 0-1,0 1 1,1 0 0,13 4-1,5 7 35,-25-9-53,0-1 1,0 1-1,0-1 1,1 0-1,-1-1 1,1 0-1,8 0 0,-4-1-10,1 1 0,0 0 0,-1 1 0,1 1 0,-1 0 0,0 0 0,15 6 0,-12-3-6,-6-4-47,1 0 0,-1 0 0,1-1 0,-1-1 0,1 1 0,14-3-1,-8 2-9,-6-6-38,12-16 14,-16 16 30,-1 6 26,-4 0 40,0 0 0,0 0 0,0 0 1,0 0-1,0 0 0,0 0 0,0 0 1,0 0-1,0 0 0,0-1 0,0 1 1,0 0-1,0-1 0,0 1 0,0-1 1,0 1-1,-1-1 0,1 0 0,0 1 1,0-1-1,-1 0 0,1 1 0,0-1 0,-1 0 1,1 0-1,0 0 0,-1 1 0,0-1 1,1 0-1,-1 0 0,1 0 0,-1 0 1,0 0-1,0 0 0,1 0 0,-1 0 1,0 0-1,0 0 0,0 0 0,0 0 1,-1-2-1,1-2 30,0 5 19,0 0-28,0 0-3,0 0-28,0 0-30,0 0 28,0 0-19,-5 5 18,3-2 19,-1 0-1,1 0 1,0 1 0,0-1 0,0 0 0,0 1 0,0 0-1,1-1 1,0 1 0,0 0 0,0-1 0,-1 7 0,-1 59 287,3-64-272,0-2-7,0 0-1,-1 1 1,1-1 0,-1 0 0,0 0-1,0 1 1,0-1 0,0 0 0,0 0-1,-1 0 1,1 0 0,-3 2 0,-10 23 111,11-9-42,1 1 0,0 0-1,2-1 1,1 25-1,0-14-7,-1 176 336,-1-189-330,-2 1-1,1-1 0,-8 24 1,5-24-12,2-1-1,0 1 1,-2 25 0,5 511-2119,0-547 738,0-6-20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1 489 844,'0'0'13,"0"0"11,0 0 40,0 0 26,0 0 7,0-6 13,0-16-7,0 22-102,0 0 1,0-1 0,0 1-1,0 0 1,-1 0 0,1 0-1,0 0 1,0-1 0,0 1-1,0 0 1,0 0 0,0 0-1,0 0 1,0-1 0,0 1-1,0 0 1,0 0 0,1 0-1,-1 0 1,0-1 0,0 1-1,0 0 1,0 0 0,0 0-1,0 0 1,0-1 0,0 1-1,0 0 1,0 0 0,1 0-1,-1 0 1,0 0 0,0 0-1,0 0 1,0-1 0,0 1-1,1 0 1,-1 0 0,0 0-1,0 0 1,0 0 0,0 0-1,1 0 1,-1 0 0,0 0-1,0 0 1,0 0 0,0 0-1,1 0 1,-1 0-1,0 0 1,0 0 0,0 0-1,1 0 1,-1 0 0,0 0-1,33 2 238,-25-1-215,0 0 1,0 0-1,0-1 1,0 0-1,1-1 1,-1 0-1,0 0 1,0-1-1,11-3 1,-12 1 18,0 0 0,1 1 1,-1 0-1,1 0 0,-1 1 1,1 0-1,0 0 0,0 0 0,0 1 1,14 0-1,33 3 213,-33-1-166,0 0 0,0-1 0,0-2 0,32-5 1,-21-3-83,-20 6-11,0 1 0,1-1 0,-1 2-1,1 0 1,20 0 0,24 3 37,-7 0 101,94-9-1,-93-1-66,-21 2-34,0 2-1,50-1 1,-30 3-1,67-11 0,-72 7-8,61-2-1,-64 8 11,84-14 0,-86 9-22,84-4-1,223 10-7,-230-2-1,-57 0 10,119 12 0,-113 1 10,-37-5-13,1-2 1,40 1-1,-23-5-5,-13-1-11,1 1 0,40 7 0,-25 2 6,-18-2 11,0-2 1,40 1-1,1100-6 123,-1156 1-128,-1 0 0,1 1 0,0 1 0,22 7 0,-24-6 2,0 0 0,0-1 0,0-1 0,21 1 0,35-6 27,-50 1-42,0 1 0,-1 1 0,1 1 0,0 1 0,29 6 0,-16 1-7,-20-4 6,0-1 1,1-1-1,-1 0 1,28 0-1,147-3 90,-182 0-82,-1 1 1,1-1-1,-1 1 1,1 0-1,-1 0 0,1 1 1,-1 0-1,0 0 0,7 4 1,18 5-3,-9-7 3,1-2 1,0 0-1,0-1 1,30-3 0,0 0-2,531 2 78,-569-1-82,0 0 0,0-1 0,0-1 0,0 0 0,22-9 0,-24 8 1,-5 1 0,0 2 1,0-1-1,0 1 0,0 0 1,0 1-1,0-1 0,14 3 0,5-1 6,4 0 6,-15 0-7,-1-1 0,1-1 0,0 0 0,19-4 0,-2-4 1,-19 4 20,0 1 1,0 1-1,0 1 0,28-2 1,32 6 140,-46 1-95,0-2 1,1-2-1,-1 0 0,44-9 0,-39 1-59,-19 5-13,0 0 0,0 1 0,1 0 1,27-1-1,-10 5-3,-19-1-3,1 1 1,-1-1 0,1-1-1,-1-1 1,14-2-1,20-18 33,36 11 20,-34-1-11,-36 8-25,0 1-1,0 0 0,-1 1 1,23-1-1,-20 3-9,1-2-1,-1 0 1,0-1 0,21-6-1,-21 4-4,0 2-1,0 0 0,0 0 1,22 0-1,-18 2 7,0 0 1,0-1 0,0-1 0,20-6-1,-21 4 2,1 1-1,0 1 1,0 1 0,20 0-1,-23 1-8,0-1 0,0 0 0,0-1-1,17-5 1,-17 3 7,-1 2 0,1 0-1,1 0 1,16 1 0,27 3 3,-32 1 10,0-1 1,0-2-1,-1 0 0,31-7 1,-24-2-4,-21 6-12,0 0-1,0 1 1,0 1 0,0 0-1,18-1 1,192 3 30,-216 0-25,0 0 0,-1-1 1,1 1-1,-1-2 0,1 1 0,-1-1 1,0 0-1,1 0 0,5-3 0,19-6 4,-8 7-11,0 2 0,1 0 0,33 4 0,-25-2 7,233 0 39,-260 0-46,1 0 0,-1 1 0,0-1 1,1 1-1,-1 0 0,0 1 0,0-1 1,0 1-1,0 0 0,7 4 0,-7-3 0,0-1 0,0 0-1,0 0 1,0 0 0,0-1-1,1 1 1,-1-1 0,1-1-1,-1 1 1,9-1-1,378 0 866,-389 0-860,1 0 1,0-1 0,-1 1 0,1-1 0,-1 0 0,1 0-1,-1 0 1,1 0 0,-1-1 0,0 0 0,0 1-1,4-4 1,-4 3-2,0 0 0,1 0 1,-1 1-1,0-1 0,0 1 0,1 0 0,-1-1 0,1 2 0,-1-1 0,1 0 0,-1 1 0,6-1 0,5 2 9,-10-1-2,1 1-1,-1-1 1,0 0 0,1-1-1,-1 1 1,1-1 0,-1 0-1,0 0 1,7-2 0,6-7 11,-15 8-15,1 0 1,0 0 0,0 0-1,0 1 1,0-1 0,0 1 0,1 0-1,-1 0 1,0 0 0,1 0-1,-1 1 1,0-1 0,5 1 0,-2 0-8,-1 0 0,0-1 0,1 1 1,-1-1-1,1 0 0,-1-1 1,0 1-1,0-1 0,0 0 1,8-5-1,-8 5 8,0-1-1,0 1 1,0 0 0,0 0-1,0 1 1,1 0-1,-1 0 1,0 0 0,1 0-1,8 1 1,-10 0 2,0-1 1,-1 1 0,1-1-1,-1 1 1,0-1-1,1 0 1,-1 0 0,1-1-1,-1 1 1,0-1-1,0 1 1,5-4 0,-6 3-4,1 0 1,1 0 0,-1 0 0,0 1-1,0-1 1,1 1 0,-1 0 0,0 0-1,1 0 1,-1 0 0,1 1 0,5-1 0,4 2-8,-10-1 2,1 1 0,-1-1-1,1 0 1,-1 0 0,0 0 0,1-1-1,-1 1 1,1-1 0,-1 0-1,0 0 1,6-2 0,1-10-73,1 1 78,9 10-2982,-20 2 1640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0 572,'30'0'815,"-30"6"-555,-1-2-181,0 0 0,1 0 0,-1 0 1,-1-1-1,1 1 0,0 0 0,-1 0 0,0-1 1,0 1-1,0-1 0,0 1 0,-1-1 0,-2 3 1,0 0 133,-1-6-56,-17 0 20,17 0-10,1 0 3,1 0-143,0 1 0,0 0 0,0 0 0,1 0 0,-1 1 0,0-1 0,1 1 0,-1 0-1,-6 5 1,-5 1-18,10-6 13,0 0 0,0-1 0,0 0 0,0 0 0,0-1 0,0 1-1,0-1 1,-1 0 0,1-1 0,0 1 0,-7-3 0,9 3-9,0-1-1,0 0 1,1 1 0,-1-1 0,0 1 0,0 0 0,0 0-1,0 0 1,0 0 0,0 1 0,1-1 0,-1 1-1,0 0 1,0 0 0,0 0 0,1 0 0,-1 0 0,-3 2-1,-4 11 48,10-13-56,-1 0-1,1 0 1,-1 0-1,1-1 0,-1 1 1,0 0-1,0 0 0,1 0 1,-1-1-1,0 1 1,0 0-1,0-1 0,0 1 1,0-1-1,0 1 0,0-1 1,0 1-1,0-1 1,0 0-1,0 1 0,0-1 1,0 0-1,0 0 0,0 0 1,-1 0-1,1 0 1,0 0-1,0 0 0,0 0 1,-1-1-1,-128 1 83,126 0-87,1 1-1,0-1 0,0 0 1,0 1-1,0 0 1,0 0-1,0 0 1,0 0-1,0 0 1,0 1-1,0-1 1,-4 4-1,-20 8-13,19-11 13,0-1-1,0 0 1,0-1-1,0 1 0,0-2 1,-9 0-1,9 0 11,-1 0 0,1 1 0,0 0 0,-1 0 0,1 1 0,0 0-1,0 0 1,0 1 0,-9 3 0,1 5 12,13-8-17,0 0 0,0 0-1,0-1 1,0 1 0,0-1 0,0 1 0,-1-1 0,1 0 0,0 0 0,-1-1 0,1 1 0,-1-1 0,-3 1 0,-92-1-337,94-6-136,-17-15-353,16 16-276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130 164 1540,'-6'0'176,"-17"0"150,23 0-320,-1 0 1,1 0 0,0 0 0,0 0 0,0 0-1,0 0 1,-1 0 0,1 0 0,0 0-1,0 0 1,0 0 0,0 0 0,-1 0 0,1 0-1,0 0 1,0 0 0,0 0 0,0 0 0,-1 0-1,1 0 1,0 0 0,0 0 0,0 0 0,0 0-1,-1 0 1,1 1 0,0-1 0,0 0 0,0 0-1,0 0 1,0 0 0,-1 0 0,1 0 0,0 1-1,0-1 1,0 0 0,0 0 0,0 0 0,0 0-1,0 1 1,0-1 0,0 0 0,0 0 0,0 0-1,0 0 1,0 1 0,0-1 0,0 0 0,0 0-1,0 0 1,0 0 0,0 1 0,0-1 0,0 0-1,0 0 1,0 1 0,0 0 9,0-1 0,0 1 0,0 0 1,0 0-1,0 0 0,0 0 0,0 0 0,0-1 1,0 1-1,-1 0 0,1 0 0,0 0 0,0-1 1,-1 1-1,1 0 0,-1 0 0,1-1 0,-1 1 1,1 0-1,-1-1 0,1 1 0,-1 0 0,0-1 1,1 1-1,-1-1 0,0 1 0,1-1 0,-3 1 1,-10 10 147,2 10-93,-3-11-55,13-10-16,0 0 0,0 1 0,0-1 0,0 1-1,1-1 1,-1 0 0,0 1 0,1 0 0,-1-1 0,0 1 0,1-1-1,-1 1 1,0 0 0,1-1 0,-1 1 0,1 0 0,-1 0 0,1-1-1,0 1 1,-1 0 0,1 0 0,0 0 0,-1 0 0,1-1 0,0 1-1,0 0 1,0 0 0,0 0 0,0 0 0,0 0 0,0 1 0,0 4-4,0-6 4,-1 0 0,1 1 1,-1-1-1,1 0 1,-1 0-1,1 1 0,-1-1 1,1 0-1,-1 0 0,1 0 1,-1 0-1,1 0 1,-1 0-1,0 0 0,1 0 1,-1 0-1,1 0 0,-1 0 1,1 0-1,-1 0 1,1 0-1,-1 0 0,0-1 1,1 1-1,-1 0 1,-14-1 7,15-5-12,0-54 30,4 28-18,16 4-14,-15 23 23,-3 5 1,0 0-1,0 0 1,0 0-1,0 0 1,0 0-1,-1 0 1,1 1-1,0-1 1,0 1 0,0-1-1,-1 1 1,1 0-1,3 1 1,-5-1-4,1 0 1,0 0-1,-1 0 1,1 0-1,0 0 0,-1 0 1,1 0-1,-1 0 1,0 0-1,1 0 0,-1 1 1,0-1-1,0 0 1,0 0-1,0 0 1,0 0-1,0 3 0,5 7 345,-2-9-312,-1 1-1,0 0 1,1 0 0,-1-1 0,-1 1-1,1 1 1,0-1 0,-1 0-1,1 0 1,-1 1 0,0-1 0,0 1-1,0-1 1,-1 1 0,1-1-1,-1 6 1,0-4 3,0 0-1,0 0 0,1 0 1,0 0-1,0 0 1,0 0-1,1 0 1,-1-1-1,1 1 0,0 0 1,4 6-1,-3-7-6,-1 1 1,1-1-1,-1 1 0,-1 0 0,1 0 0,-1-1 0,0 1 0,0 0 0,0 0 1,0 0-1,-1 8 0,-1-7-12,1-1 0,0 1 0,0-1 0,1 1 0,-1-1 0,1 1 0,0-1 0,0 1 0,1-1 0,0 0 0,0 0 0,0 0 0,1 0 0,-1 0 0,7 7 0,-8-11-34,-1 0 0,1 0 0,0 0 0,-1 0 0,1 0 0,0 0 0,-1 0 0,1 0 0,-1 0 0,0 0 0,1 0 0,-1 0 0,0 0 0,0 0 0,1 0 0,-1 0 0,0 0 0,0 0 0,0 1 0,0-1 0,0 0 0,-1 0 0,1 0 0,0 0 0,-1 1 0,0 8 43,7-10 19,7 1 9,-4 0-67,0-1 1,0 0-1,1 0 1,-1-1 0,0 0-1,16-4 1,-8-4-8,36-15-44,-38 19 43,-2 1 5,-1-1-1,1 2 1,0 0 0,1 0 0,-1 1-1,19 0 1,67 2 14,-99 6 15,1 3-8,0-1-6,-1-1 0,0 0 0,0 0 0,0 1 0,-1-1 0,1 0 0,-2 0 1,-3 12-1,-18-8 57,12 17 30,6-20-19,-1 0 0,-1 0 0,0 0-1,0-1 1,-11 10 0,14-14-88,4-2 9,-1-1 0,0 1 0,1-1 1,-1 1-1,0-1 0,1 1 0,-1-1 0,0 1 1,0-1-1,1 0 0,-1 1 0,0-1 0,0 0 1,0 1-1,0-1 0,1 0 0,-1 0 1,0 0-1,0 0 0,0 0 0,0 0 0,0 0 1,0 0-1,1 0 0,-1-1 0,0 1 1,0 0-1,0-1 0,0 1 0,1 0 0,-1-1 1,0 1-1,0-1 0,1 1 0,-1-1 0,0 1 1,0-2-1,1 2-1,-2-6-10,0 0 0,1 0 0,0 0 0,0 0 0,0 0 0,1 0 0,0-1 0,0 1 0,2-10 0,-1-5 6,-1-370-1814,0 387 1691,0 0 1,1 0 0,0-1-1,-1 1 1,2 0-1,-1 0 1,0 0 0,1 1-1,0-1 1,3-5-1,-3 5 38,0 1 0,0-1 0,-1 0 0,1 0 0,-1 0 0,0 0 0,0 0 0,0 0 0,0 0 0,-1-6 0,0-17-277,0 22 140,6 5 115,18 0 54,-24 0 55,0 0 1,0 0 0,0 0-1,0 0 1,1 0 0,-1 0-1,0 0 1,0-1 0,0 1-1,0 0 1,1 0-1,-1 0 1,0 0 0,0 0-1,0 0 1,1 1 0,-1-1-1,0 0 1,0 0 0,0 0-1,0 0 1,1 0 0,-1 0-1,0 0 1,0 0 0,0 0-1,0 0 1,0 0 0,1 1-1,-1-1 1,0 0 0,0 0-1,0 0 1,0 0 0,0 0-1,0 1 1,0-1 0,1 0-1,-1 0 1,0 0 0,0 0-1,0 1 1,0-1 0,0 0-1,0 0 1,0 0 0,0 0-1,0 1 1,0-1 0,0 0-1,0 0 1,0 0 0,0 1-1,0-1 1,0 0 0,-1 0-1,2 3 3,-1 0 0,0 0-1,0-1 1,1 1 0,0 0 0,-1-1 0,1 1-1,0 0 1,0-1 0,1 1 0,-1-1-1,0 1 1,1-1 0,0 0 0,-1 0-1,1 0 1,0 0 0,0 0 0,0 0-1,0 0 1,4 2 0,8 3 8,-13-7-8,1 1-1,-1 0 0,1-1 0,-1 1 1,1 0-1,-1 0 0,0 0 0,1 0 1,-1 1-1,0-1 0,0 0 0,0 0 1,0 1-1,0-1 0,0 0 0,0 1 1,-1-1-1,1 1 0,0 0 0,-1-1 1,1 3-1,0-2-1,2 2 0,-1-1 0,1 1 0,0-1 0,0 0 0,0 0 1,1-1-1,-1 1 0,0-1 0,1 1 0,0-1 0,0 0 0,5 2 0,-2-1 10,-1 0 0,0 1 0,0 0 0,0 0 0,7 6 0,-10-7 4,1 1 0,0-1 1,0 0-1,0-1 1,0 1-1,1-1 1,-1 1-1,1-1 0,-1-1 1,1 1-1,0-1 1,0 0-1,-1 0 0,1 0 1,0 0-1,0-1 1,0 0-1,7-1 1,-9 1-1,1 0 1,-1 0 0,1 1 0,-1-1 0,0 1 0,1 0 0,-1 0 0,0 0 0,1 0 0,-1 0 0,0 1-1,0 0 1,3 2 0,21 8 46,-18-9-52,1-1 0,0 0 0,0-1 1,0 0-1,0-1 0,0 0 0,0 0 0,0-1 0,0-1 0,16-4 1,-25 6-10,20-10 38,-1-1 1,31-21-1,-46 21 39,-5-44 105,0 55-181,0 0 0,0-1 0,0 1-1,0 0 1,0 0 0,1 0 0,-1-1-1,0 1 1,0 0 0,0 0 0,0 0-1,0 0 1,0-1 0,0 1 0,-1 0-1,1 0 1,0 0 0,0 0 0,0-1 0,0 1-1,0 0 1,0 0 0,0 0 0,0 0-1,0 0 1,0-1 0,0 1 0,-1 0-1,1 0 1,0 0 0,0 0 0,0 0-1,0 0 1,0-1 0,-1 1 0,1 0-1,0 0 1,0 0 0,0 0 0,0 0-1,-1 0 1,1 0 0,0 0 0,0 0 0,0 0-1,0 0 1,-1 0 0,1 0 0,0 0-1,0 0 1,0 0 0,0 0 0,-1 0-1,1 0 1,0 0 0,0 0 0,-23 0 64,13 6-8,0 3-25,2-1-4,0 0 1,0 0-1,-12 19 1,9 0 38,4-23-29,-7 8 52,3 37 103,7-37-98,-1-1 0,0 0 0,0 0 1,-2 0-1,1-1 0,-1 0 1,-16 17-1,17-19-40,0 0-1,0 1 1,1-1 0,0 1-1,1 0 1,-6 15 0,8-17-43,0-1 1,0 0-1,-1 0 0,0 0 0,0 0 1,0-1-1,-1 1 0,0-1 1,0 0-1,0 0 0,-1 0 1,0 0-1,-6 4 0,-16 2-4,18 3-11,8-13 3,1 0 0,0 0 0,-1-1-1,1 1 1,-1 0 0,0 0 0,1 0 0,-1-1 0,0 1 0,1 0-1,-1 0 1,0-1 0,0 1 0,1-1 0,-1 1 0,0-1-1,0 1 1,0-1 0,0 1 0,0-1 0,0 0 0,0 0 0,0 1-1,0-1 1,0 0 0,0 0 0,0 0 0,0 0 0,0 0 0,0 0-1,0 0 1,-2-1 0,2 1 0,0 1-1,0-1 1,0 0 0,0 0-1,0 0 1,0 0-1,0 0 1,0 0-1,0 0 1,0 0 0,0 0-1,0 0 1,0 0-1,0-1 1,0 1-1,0 0 1,0-1 0,0 1-1,1-1 1,-1 1-1,0-1 1,0 1 0,0-1-1,0 0 1,1 1-1,-1-1 1,0 0-1,1 0 1,-1 1 0,0-1-1,1 0 1,-1 0-1,1 0 1,-1 0 0,1 0-1,0 0 1,-1 0-1,1 0 1,0 0-1,0 0 1,0 0 0,0 0-1,0 0 1,0 0-1,0 0 1,0 0 0,0 0-1,0-1 1,0-2-5,0 1 0,0-1 0,0 1-1,-1-1 1,1 1 0,-1-1 0,0 1 0,-3-7 0,-5-5-11,7 12 14,0 0 0,0 0-1,1 0 1,-1 0 0,0 0 0,1 0 0,0-1 0,0 1-1,0 0 1,0-1 0,0 1 0,1-1 0,-1 1 0,1-1-1,0 1 1,0-1 0,0 1 0,1-1 0,-1 1 0,1-1-1,0 1 1,2-6 0,17-26 14,-12 21-5,0 0-1,10-26 0,-13 14 2,-5 23-6,1 0-1,-1 0 1,0-1 0,1 1-1,0 0 1,0 0 0,-1 0-1,2 0 1,-1 0-1,0 0 1,1 0 0,-1 1-1,1-1 1,0 0 0,0 1-1,0 0 1,0-1 0,0 1-1,1 0 1,3-3 0,64-33 20,-59 33 7,-1-1-1,1 2 1,0 0-1,0 0 0,0 1 1,1 0-1,-1 1 1,1 0-1,0 1 1,-1 1-1,1 0 1,12 1-1,-23-1-19,0-1 0,1 1 0,-1 0 0,0 0 0,0 0 0,0 0 0,0 0 0,0 0 0,0 0 0,0 0 0,0 0 0,0 1 0,0-1 0,0 0 0,0 1 0,0-1 0,0 1 0,0-1-1,0 1 1,-1-1 0,1 1 0,0 0 0,0-1 0,0 1 0,-1 0 0,1 0 0,0-1 0,-1 1 0,1 0 0,-1 0 0,1 0 0,0 1 0,8 12 136,3-4-12,-10-9-124,-1 0 1,1 1-1,-1-1 0,1 1 1,-1-1-1,0 1 1,0-1-1,1 1 1,-1 0-1,0 0 1,-1 0-1,1-1 1,0 1-1,0 0 1,-1 0-1,1 0 1,-1 3-1,6 11 33,-1-4-42,-1 0 0,-1 0 0,0 1 0,0 0 0,-1 0 0,-1-1 0,0 15 0,-1 125-739,0-149 627,0 0 1,0 1 0,0-1-1,0 0 1,-1 1-1,1-1 1,-1 0 0,0 0-1,0 0 1,0 0-1,-1 0 1,1 0 0,-1 0-1,0 0 1,1 0-1,-1-1 1,0 1 0,-1 0-1,-3 2 1,4-3-11,-3 4-1352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3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134 198 2076,'-8'-10'129,"0"0"0,0-1 0,1-1 0,0 1-1,-9-21 1,11 21 43,-6-16 346,-11 16-63,12-4-239,9 15-208,1-1 1,-1 0-1,1 0 0,-1 0 0,1 1 1,-1-1-1,1 0 0,-1 0 0,0 1 1,1-1-1,-1 0 0,0 1 0,0-1 1,1 1-1,-1-1 0,0 1 0,0-1 1,0 1-1,0 0 0,0 0 0,1-1 1,-1 1-1,0 0 0,0 0 0,0 0 1,0 0-1,0 0 0,0 0 0,-2 0 1,-3 0 160,6-1-156,0 0 0,0-1 0,0 1 0,-1 0 0,1 0 0,0-1 0,0 1 0,0 0 0,1 0 0,-1 0 0,0-1 0,0 1-1,1 0 1,-1 0 0,1 0 0,-1 0 0,1-1 0,-1 1 0,1 0 0,1-2 0,9 1 76,1 0 0,-1 0 0,0 1 0,0 1 0,1 0 0,-1 0 0,0 1 0,1 0 0,13 4 0,7 17 50,-22-17-98,-8-5-28,-1 0 1,0 1 0,1 0 0,-1-1-1,0 1 1,0 0 0,1-1-1,-1 1 1,0 0 0,0 0-1,0 0 1,0 0 0,0 0 0,0 1-1,0-1 1,0 0 0,-1 0-1,1 0 1,0 1 0,-1-1-1,1 0 1,0 2 0,3 7 58,-2-8-49,-1 0 0,0 0-1,0 0 1,1 0 0,0-1 0,-1 1 0,1-1 0,0 1 0,-1-1-1,1 1 1,0-1 0,0 0 0,0 0 0,0 0 0,0 0 0,4 1 0,17 10 293,7 48 250,-28-54-516,0 0 1,0 1 0,-1-1 0,0 0-1,-1 1 1,1-1 0,-1 1 0,-1-1-1,0 11 1,-1 1 81,2-13-84,0 0-1,-1 0 0,1-1 1,-1 1-1,0 0 1,-1-1-1,1 1 1,-1-1-1,0 1 1,0-1-1,-3 4 1,3-5-25,1 0-1,-1 0 1,1 0 0,0 0 0,0 0 0,0 0 0,0 0 0,0 0 0,0 1 0,1 4-1,-6 3 49,-18 10-56,19-15 10,5-6 21,5-6-54,2 0-43,1-3-41,0 0 0,1 1 0,19-14 0,-14 15-2,-13 7 73,1-1-1,-1 0 1,1 0-1,-1 1 1,0-1-1,1 0 1,-1 0-1,0 0 0,0 0 1,1-1-1,-1 1 1,0 0-1,0 0 1,0-1-1,-1 1 1,1 0-1,0-1 1,0 1-1,-1-1 1,1 1-1,-1-1 1,1-1-1,0 0-9,3-4-163,0 1 1,1 0-1,-1 1 0,1-1 0,0 1 0,1 0 0,-1 0 0,1 0 0,9-5 0,11-1-1084,-17-2 412,-8 12 812,-1 0 0,1 0 0,-1 0 0,1 0 1,-1 1-1,1-1 0,-1 0 0,1 0 0,0 1 0,0-1 0,-1 1 0,1-1 0,0 0 0,0 1 0,0-1 0,-1 1 0,1 0 0,0-1 0,0 1 1,0 0-1,0-1 0,0 1 0,0 0 0,0 0 0,0 0 0,0 0 0,0 0 0,0 0 0,1 0 0,4 0-947,-6 0 250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3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62 1176,'-29'28'32,"28"-27"-21,0 0-1,0-1 1,0 1-1,1 0 1,-1 0-1,0 1 1,1-1-1,-1 0 1,1 0-1,-1 0 1,1 0-1,0 0 1,0 1-1,-1-1 1,1 0-1,0 0 1,0 0-1,0 1 1,0-1-1,0 0 1,0 0-1,1 1 1,-1-1-1,0 0 1,1 0-1,0 2 1,-1-3 6,0 5 227,0-5-1,0 0-67,0 0-24,0 0 30,6-5 30,9-11-78,35-33 712,-46 46-782,-1 0-1,1 1 0,-1-1 0,1 1 1,0-1-1,0 1 0,0 0 0,0 1 0,0-1 1,0 1-1,0 0 0,8-2 0,-2-2 380,-9 5-438,0-2 28,0 0 0,1 1 0,-1-1 0,1 0 0,-1 1-1,1-1 1,0 1 0,-1-1 0,1 1 0,0 0 0,0 0 0,0 0 0,0 0 0,0 0 0,0 1 0,1-1 0,-1 1 0,0-1 0,0 1-1,0 0 1,1-1 0,-1 1 0,0 0 0,0 1 0,1-1 0,-1 0 0,4 2 0,26 19 363,-11-12-192,-18-9-181,-1 1-1,0 0 1,0-1 0,0 1 0,0 0-1,0 0 1,0 1 0,0-1 0,0 0 0,0 0-1,0 1 1,-1 0 0,1-1 0,0 1-1,-1 0 1,0-1 0,1 1 0,-1 0 0,2 3-1,13 38 423,7 7-79,-20-44-320,1 0-1,-1 0 1,0 1 0,0-1 0,0 1-1,-1 0 1,0 0 0,-1 0-1,0 0 1,0 0 0,0 0-1,-1 12 1,0-10-27,0-1-1,1 0 0,0 0 1,0 0-1,5 14 1,7 9-25,-11-24-45,1-1-1,0 0 1,-1 1-1,-1-1 1,1 1-1,-1 0 0,0-1 1,0 14-1,-1 78-2937,0-66 883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3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65 164 272,'0'-93'263,"0"88"-69,0 5 22,6 0-44,17 0-32,-17 0-29,-6-6 6,0-48 467,0 48-550,0 6 3,0 0-13,0 0-12,0 0-16,0 0 5,0 6 32,0 216 595,0 331-314,-1-522-324,-2-1 0,-12 55 0,5-35-2,-1 48-15,2-48 24,2-16 6,2 0 1,0 37 0,4-43-2,-1-1 1,-2 1-1,-7 30 0,6-33 1,1-1 0,0 0 0,1 28 0,3 405 268,2-426-214,1 1 0,10 39 1,-8-43 19,0 1 1,1 34 0,-6 166 333,-1-225-402,2-1 0,-1 1 0,0 0 0,1 0 0,0 0 0,-1 0 0,2-1 0,-1 1 0,0-1 0,1 1 0,-1-1 0,5 7 0,-4-7-6,0 1 0,0-1 0,0 0-1,-1 1 1,1-1 0,-1 1 0,0 0-1,0 0 1,0-1 0,-1 1 0,1 0 0,-1 7-1,0 11-2,0-17 18,0-5 0,0 0-35,0-5-214,0 5 200,-1-1-11,1-1-1,0 1 0,-1 0 0,1 0 0,0 0 0,0-1 0,-1 1 1,1 0-1,0 0 0,0-1 0,0 1 0,1 0 0,-1 0 0,0-1 1,0 1-1,1 0 0,-1 0 0,0 0 0,1-1 0,0 1 0,-1 0 1,1 0-1,-1 0 0,1 0 0,0 0 0,1-1 0,27-25-977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3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69 327 248,'0'-28'99,"0"22"39,0 1 47,0 4-175,1 0 0,-1 0 0,0 0 0,-1 0 0,1-1-1,0 1 1,0 0 0,0 0 0,-1 0 0,1 0 0,0 0 0,-1 0 0,1 0 0,-1 0-1,1 0 1,-1 0 0,-1-1 0,1 1 15,-1 0-1,0 0 1,1 0-1,-1 1 1,0-1-1,1 1 0,-1-1 1,0 1-1,1 0 1,-1-1-1,0 1 1,0 0-1,-3 0 1,5-5 89,-1 2-27,2-20 746,-7 23-781,-17 0 13,23 0-63,0 0 0,-1 0 0,1 0 0,0 0 0,0 0 0,0 0 0,0 0 0,-1 0 0,1 0 0,0 0 0,0 0 0,0 0 0,-1 0 0,1 0 0,0 0 0,0 0 0,0 0 0,0 0 0,-1 0 0,1 0 0,0 0 0,0 0 0,0 0 0,0-1 0,-1 1 0,1 0 0,0 0 0,0 0 0,0 0 0,0 0-1,0 0 1,0-1 0,-1 1 0,1 0 0,0 0 0,0 0 0,0 0 0,0-1 0,0 1 0,0 0 0,0 0 0,0 0 0,0 0 0,0-1 0,0 1 0,0 0 0,0 0 0,0 0 0,0 0 0,0-1 0,0 1 0,0 0 0,0 0 0,0 0 0,0-1 0,0 1 0,0-22 151,0 16 23,0 6 7,0 0-36,0 0-27,0-5-43,0-17-69,0 17 3,0 5-8,0 0 36,0 0-15,0 0 8,6 0 18,7 0-28,1 2 43,0-1-1,0-1 1,0 0-1,0-1 0,0-1 1,17-4-1,-14-4 24,-14 8-80,0 0 1,0 0-1,0 0 1,-1 1-1,2-1 1,-1 1-1,0 0 0,0 0 1,0 0-1,1 1 1,-1-1-1,0 1 1,0-1-1,7 2 1,-5-1-12,0-1 0,0 1 1,0-1-1,-1 0 0,1 0 0,0 0 1,-1-1-1,1 0 0,-1 0 1,7-3-1,-6 2 7,0 1-1,0-1 1,0 1-1,0 0 1,0 1 0,0-1-1,1 1 1,-1 0-1,1 1 1,8-1 0,19 2 14,-19 0-5,-1-1 0,1-1 0,-1 1 0,24-6-1,-7-5 29,-23 8-25,1 0 1,-1 1-1,0 0 0,1 0 1,0 1-1,-1-1 0,16 1 1,1344 1 1052,-1351-1-1065,0 0 0,0-1 0,-1-1 0,19-6 0,-19 5 17,1 0 1,0 1-1,-1 0 1,20 1 0,-4 2 8,-15 1-38,-1-1-1,1 0 1,0-1 0,19-5 0,-1-3-18,-21 4 23,1 2 0,0-1 1,0 2-1,0 0 0,14 0 1,690 2-87,-702 1 101,1 0-1,-1 2 0,1 0 1,17 6-1,-20-5 6,1 0 0,0-1 0,30 2 1,672-5 37,-714 0-53,1 0 1,-1 0-1,1 0 0,-1 1 1,0-1-1,1 1 1,-1 0-1,0 0 1,0 0-1,1 1 0,-1-1 1,0 1-1,3 2 1,20 9 12,-3-9-23,0-1 0,1-1 0,-1-1 0,46-4 0,-8 1 30,206 2 114,-255 1-131,0 1 1,1 0 0,-1 1-1,16 5 1,-17-4 6,1 0 1,0-2-1,0 1 1,16 0-1,-15-3-8,-1 1 0,1 0 0,-1 1-1,0 0 1,0 1 0,0 0 0,17 7 0,-14-4 9,25 0 14,-10-1-28,-13 5-4,-14-8 2,0 0 0,0 0 0,0 0-1,0-1 1,0 1 0,0-1 0,0 0 0,1 0 0,-1 0-1,1 0 1,-1-1 0,1 0 0,-1 1 0,5-1 0,11-2-9,-13 2 10,1-1 0,-1 0 0,1 1 0,-1 1 0,1-1 0,-1 1 0,1 0 0,-1 0 0,11 4 0,-2 3 4,-10-5 3,1-1 0,-1 1 0,1-1 0,0 0 0,0 0 0,0 0-1,0-1 1,0 0 0,1 0 0,-1-1 0,0 1 0,9-2 0,15 0 14,-10 0-45,-1 1-1,0 0 0,0 1 1,27 6-1,-15 5 22,-25-9 0,1-1-1,-1 0 1,0 0 0,1 0-1,-1 0 1,1-1-1,-1 0 1,9 0-1,-12-2 13,1 2 0,0-1 0,0 0 0,0 1 0,0 0 0,-1-1 0,1 2 0,0-1 0,-1 0 0,1 1 0,-1-1 0,5 4 0,18 7 31,7-10-28,-28-2-9,0 0 0,0-1 0,-1 2 1,1-1-1,0 1 0,-1-1 0,1 1 0,0 0 1,-1 1-1,7 2 0,-3 0 1,1 1 0,0-2 1,1 1-1,-1-1 0,1-1 0,-1 0 0,1 0 0,0-1 0,0 0 0,0-1 0,16-1 1,207 1-91,-232 0 87,0 0 1,0 0 0,1 0 0,-1 1-1,0-1 1,0 0 0,0 0 0,0 0-1,0 1 1,0-1 0,0 1 0,0-1-1,0 1 1,0-1 0,0 1 0,0 0-1,0-1 1,0 1 0,0 0 0,-1 0-1,1-1 1,0 1 0,0 0 0,-1 0-1,2 2 1,-1-2 5,0 1 0,0-1-1,0 0 1,0 1 0,0-1-1,0 0 1,0 0 0,1 0-1,-1 0 1,1 0 0,-1 0-1,1 0 1,-1 0 0,1-1-1,-1 1 1,1 0 0,-1-1-1,1 1 1,0-1 0,-1 0-1,1 0 1,0 0 0,0 0 0,-1 0-1,4 0 1,23 0 66,-23 5-144,16 17-2,-10-17 61,17-5 116,-23 6-248,16 15-154,-16-16-164,-5-5-90,0 0 71,0 0 117,0 0 168,0 0 114,0 0 44,0 0 34,0 0 7,0 0 22,0 0-20,-5 6-58,-16 16 10,16-16 32,5-1 95,0-4-78,0 0-1,0 0 1,0 0 0,0 0-1,-1 0 1,1 0-1,0 0 1,0 0-1,-1 0 1,1 0 0,0 0-1,-1 0 1,1 0-1,-1 0 1,1 0-1,-1 0 1,0 0-1,1-1 1,-1 1 0,0 0-1,1 0 1,-1-1-1,0 1 1,0-1-1,0 1 1,-1 0 0,0 0 2,1 0 1,-1 0 0,1 0-1,0 0 1,0 0 0,-1 0 0,1 1-1,0-1 1,0 0 0,0 0-1,0 1 1,1-1 0,-1 1-1,0-1 1,0 1 0,1-1 0,-1 1-1,1 0 1,0-1 0,-1 1-1,1-1 1,0 1 0,0 0 0,0-1-1,0 1 1,0 3 0,0 250 727,0-250-727,0 0 0,1-1 1,-1 1-1,1 0 1,0 0-1,0 0 0,0-1 1,1 1-1,0-1 0,0 1 1,3 6-1,-2-6 1,0 0 0,-1 0 1,0 0-1,0 0 0,-1 1 0,1-1 0,-1 0 0,0 1 0,-1-1 0,1 1 1,-1 8-1,1 2-1,0 0 1,2 0 0,7 25-1,-6-24-2,0 0-1,-1 1 0,2 31 0,-4-33-6,0 0 1,2-1-1,0 0 1,6 20-1,-5-19 1,0-1-1,-1 0 1,-1 1 0,1 20-1,-2-22-1,0 0-1,1-1 0,0 1 0,7 18 1,3 18 0,-9 13-3,-4-48 5,1 0 0,1 0 0,1 0-1,4 19 1,4 1 2,-6-22 5,0-1-1,0 1 0,-2 0 0,3 26 0,-5-32 1,0 1 0,1-1 0,0 0-1,0 0 1,1 1 0,0-1-1,5 13 1,4 12 0,-7-2 39,-1 0-1,-2 0 1,-3 45 0,1-12 172,0-47-183,-1 1 0,0-1 1,-1 0-1,-1 0 0,-6 17 1,7-22-35,1-4 16,1 0 0,0 1 0,0-1 0,1 1 0,0-1 0,0 0 0,1 10 0,0-13-14,0 1-1,-1 0 0,1 0 1,-1 0-1,-1 0 1,1 0-1,-1 0 1,0 0-1,0 0 0,0-1 1,-4 10-1,-18 13-32,17-16-57,7 5 17,0-8 70,-1-1-1,0 1 1,0-1-1,0 1 1,-1-1-1,0 1 1,0-1-1,-3 9 1,-6 1 27,8-14-16,0 0 1,0 0 0,0 0 0,1 1 0,-1-1-1,1 0 1,0 1 0,0-1 0,0 1-1,0-1 1,1 1 0,-1 5 0,1 56-7,1-52-12,-1-9 13,1-1 1,-1 0-1,0 1 1,0-1-1,0 0 1,-1 0-1,1 1 0,-1-1 1,1 0-1,-1 0 1,0 1-1,-2 2 0,-11 3 6,4-2-6,6 21-320,4-1-1555,0-27 541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3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34 294 876,'0'0'29,"-6"0"24,-22 0 564,28-5-391,1-7-34,0-1 9,0 0 0,-1 0 1,0 0-1,-3-16 0,9 29-91,16 0-39,-16 0-37,-1 0 4,1716 0 2504,-1706 1-2536,1 0 1,-1 2-1,0-1 1,21 8-1,-21-6-4,0 0-1,0-1 1,0-1-1,22 2 1,515-4 199,-540-1-188,-1 0 1,0-1 0,0 0 0,0-1-1,15-5 1,-15 4-12,0 1 0,0 0 0,0 1 0,0 0 0,17-1 0,161 3-88,-182 0 95,1 0 1,-1-1-1,0 0 0,0 0 0,1-1 0,-1 0 0,0 0 0,8-4 1,17-6 35,-14 9-22,1 1 0,0 1 0,0 0 0,34 4 0,-38-1-24,1-1-1,-1-1 1,1 0 0,-1-1-1,1-1 1,18-4 0,-2-6-13,-25 9 8,-1 1-1,2-1 1,-1 1-1,0 0 1,0 1-1,0 0 1,15 0-1,298 1-66,-314 0 79,1 0-1,-1-1 1,0 1-1,1-1 1,-1-1 0,0 1-1,1-1 1,-1 0 0,10-5-1,15-5 20,-17 10-1,1 0 0,-1 1 0,24 1-1,-24 0-13,0 0-1,0-1 0,23-4 0,-3-4-4,-21 5-13,1 0 0,-1 1 0,1 0 0,-1 1-1,16 0 1,1795 2 250,-1811-1-232,-1 0 1,1-1 0,0-1 0,21-7 0,-23 7-8,0 0 0,0 0 0,0 1 0,19-2 1,66 4-29,-90 0 25,0 0 0,0 0 1,-1 0-1,1-1 0,0 0 0,-1-1 0,1 1 1,0-1-1,-1 0 0,0 0 0,7-4 0,-8 3 2,1 1 0,-1 0 0,1 0 0,0 0-1,0 1 1,0 0 0,0 0 0,0 0 0,0 0-1,0 1 1,6 0 0,285 0-118,-295 0 116,1 0 0,-1 0 0,0 0 0,0 0 0,0 0 0,0 0 0,0 0 0,0 1 0,0-1 0,0 0 0,0 1 0,0-1 0,0 1 0,0-1 0,0 1 0,0 0 0,0-1 0,0 1 0,-1 0 0,1 0 0,0-1 0,0 1 0,-1 0 0,1 0 0,-1 0 0,2 1 0,-2 0 6,1-1 0,0 0 0,0 1 0,0-1 0,0 0 0,1 0 0,-1 1 1,0-1-1,0 0 0,1-1 0,-1 1 0,0 0 0,1 0 0,-1 0 1,1-1-1,-1 1 0,1-1 0,-1 1 0,1-1 0,0 0 0,-1 1 1,1-1-1,-1 0 0,1 0 0,0 0 0,2-1 0,34 1 49,-17 0-3640,-21 0 2228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461 131 356,'0'0'17,"0"0"-9,0 0-17,0 0-50,0 0 43,0 0 29,0 0 16,0 0 55,0 0-52,0 0-20,0 0 4,0 0-14,0 0-2,0 0-5,0 0 10,0 0-6,0 0 9,0 0-5,0 0 25,0 0 11,0 0 30,0 0 26,0 0-26,0 0 4,0 0-42,0 0-14,0 0 6,0 0-23,0 0 34,0 0-4,0 0-2,0 0 3,0 0-33,-6 0 11,5-1-9,0 1 1,0 0-1,0 0 1,0 0-1,0 0 1,-1 0 0,1 0-1,0 0 1,0 1-1,0-1 1,0 0-1,0 0 1,0 1-1,0-1 1,0 1-1,0-1 1,0 1-1,0 0 1,0-1 0,1 1-1,-1 0 1,0-1-1,0 1 1,0 0-1,1 0 1,-1 0-1,1 0 1,-1 0-1,0-1 1,1 1-1,0 0 1,-1 0 0,1 1-1,-1-1 1,1 0-1,0 0 1,0 0-1,0 0 1,0 0-1,0 0 1,0 0-1,0 0 1,0 0-1,0 0 1,0 0 0,1 2-1,-8-3 2,6 0 0,0-1 0,0 1 0,1 0 0,-1 0 0,0 0 0,0 0 0,0-1 0,1 1-1,-1 0 1,0 0 0,0 1 0,0-1 0,0 0 0,1 0 0,-1 0 0,0 0 0,0 1 0,0-1-1,1 0 1,-1 1 0,0-1 0,1 1 0,-1-1 0,0 1 0,1-1 0,-1 1 0,0-1 0,0 1-1,1 21 0,0-21-1,0-1 0,0 0-1,0 0 1,1 0 0,-1 0 0,0 1-1,0-1 1,0 0 0,0 0 0,0 0-1,0 1 1,0-1 0,0 0 0,0 0-1,0 0 1,0 0 0,-1 1-1,1-1 1,0 0 0,0 0 0,0 0-1,0 0 1,0 1 0,0-1 0,0 0-1,0 0 1,0 0 0,-1 0 0,1 0-1,0 1 1,0-1 0,0 0 0,0 0-1,0 0 1,-1 0 0,1 0 0,0 0-1,0 0 1,0 0 0,0 0 0,-1 0-1,1 0 1,0 1 0,0-1 0,0 0-1,-1 0 1,1 0 0,0 0-1,0-1 1,0 1 0,0 0 0,-1 0-1,1 0 1,0 0 0,0 0 0,-1 0-1,-1-1 28,0 1-1,-1 0 1,1-1-1,0 1 1,-1 0-1,1 0 1,-1 0-1,1 0 1,0 1-1,-4 0 1,6-3-10,-1 0 0,1-1 1,0 1-1,-1 0 0,1 0 1,0-1-1,1 1 0,-1 0 1,0 0-1,1-4 0,-1 1 108,0 5-12,0 0-2,0 0-16,0 0-59,0 0 19,0 0-14,0 0 6,0 0 52,0 0-43,0 0-7,0 0 25,0 0 6,0 0 0,0 0-6,0 0-32,0 0-21,0 0-2,0 0-3,0 0 6,0 0 32,0 0 55,0 0 13,0 0-9,0 0-33,0 0-57,0 0-40,0 0-32,-21 1-4,17-2 53,-1 1 25,5 0 47,0 0-10,0 0-41,0 0-4,0 0 26,0 0-21,0 0 12,0 0-5,0 0-26,0 0 11,0 0 12,0 0-8,0 0-28,0 0-9,0 0-13,0 0 10,0 0 42,0 0-4,0 0-26,0 0 31,0 0-17,0 0 30,0 0-52,0 0-14,0 0 12,0 0 63,0 0-14,0 0-12,0 0 25,0 0-4,0 0-47,0 0 29,0 0 67,0 0-27,0 0-67,0 0-11,0 0 10,0 0 34,0 0 12,0 0-22,0 0-23,0 0-6,-5 0-9,-19 0 14,19 0-8,5 0 0,0 0 34,0 0-8,0 0 0,0 0-11,0 0 8,0 0 7,0 0 3,0 0-2,0 0-19,0 0-7,0 0 1,0 0-3,0 0 8,0 0 8,0 0-35,0 0 32,0 0 8,0 0 12,0 0 22,0 0-68,0 0 7,0 0 14,0 0 23,0 0 27,0 0-10,0 0-34,0 0 24,-6 0 18,-22 0 83,28-5-118,0-17-49,0 17 6,0 5-31,0 0 37,0 0 80,0 0-8,0 0 37,0 0-49,0 0-26,0 0-10,0 0 20,0 0-16,0 0-53,0 0 26,0 0 7,0 0 16,0 0 40,0 0-38,0 0-6,0 0 14,0 0-2,0 0-21,0 0 26,0 0-4,0 0 44,0 0-12,-5-6-20,-16-15-30,16 16-57,5 5 34,0 0 19,0 0 34,0 0-3,0-28-43,0 22-23,0 6 40,0-32 98,5 32-59,-4 0-28,0 0 1,0 0 0,0 0-1,0 0 1,0 0-1,0 0 1,0 0 0,0 0-1,0 0 1,0-1-1,0 1 1,0-1 0,0 1-1,0 0 1,0-1-1,-1 1 1,1-1 0,0 0-1,0 1 1,0-1-1,-1 0 1,1 1 0,0-1-1,-1 0 1,1 0-1,-1 0 1,1 0 0,-1 1-1,1-1 1,-1 0-1,0 0 1,1 0 0,-1 0-1,0 0 1,0 0-1,1 0 1,-1 0 0,0 0-1,0 0 1,0 0-1,-1-2 1,1-2 6,0 5 14,0 0-2,0 0 3,0 0 15,0 0 26,0 0 39,0 0-42,0 5-36,0 17-6,0-17 12,0 0 20,0 93 743,0 184-405,0-276-382,0-1 0,0 1 0,1-1 1,-1 0-1,1 1 0,0-1 1,1 0-1,-1 0 0,1 0 1,0 0-1,5 8 0,-4-8 9,-1 0-1,0 0 0,0 0 0,0 0 1,-1 0-1,1 0 0,-1 0 1,0 1-1,-1-1 0,1 0 1,-1 10-1,0 137 270,0-55-259,0-91-28,0-1 0,-1 1 0,1 0 1,-1-1-1,0 1 0,0-1 0,-1 1 0,0-1 1,0 0-1,0 1 0,-4 5 0,4-6 1,-1-1-1,1 1 1,1-1 0,-1 1-1,0 0 1,1 0-1,0 0 1,0-1-1,1 1 1,-1 0-1,1 7 1,2 22 3,-1-25 2,0 0 1,0 0-1,-1 0 0,-1 0 1,1 0-1,-1 0 0,-1 0 0,-4 15 1,-15 3 3,16-22 19,5-5-4,0 0 3,0 0-5,-6 0-14,-16 0 23,17 0 1,5 0-41,-6-5-10,-15-17 7,21 22 15,-1-1 0,0 1 0,1-1 1,-1 1-1,0-1 0,1 0 0,-1 1 0,1-1 1,-1 0-1,1 0 0,-1 1 0,1-1 0,0 0 1,-1 0-1,1 0 0,0 1 0,0-1 0,0 0 1,-1 0-1,1 0 0,0 0 0,0 0 0,0 0 1,0 1-1,1-1 0,-1-2 0,-3-7 2,-20-1 32,12-11-2,-1 12-18,11 10-11,0-1 0,0 1 0,0-1-1,0 1 1,0-1 0,1 0 0,-1 0 0,0 1 0,1-1 0,-1 0 0,0 0 0,1 0 0,-1 0 0,1 1 0,-1-1-1,1 0 1,0 0 0,-1 0 0,1 0 0,0 0 0,0 0 0,0 0 0,-1 0 0,1 0 0,0 0 0,0-1-1,1 1 1,-1 0 0,0-2 0,1 2-2,-1 0 0,0 0 0,0 0 0,0 0 0,0 0 0,0 0 0,0 0 0,0 0 0,0 0 0,0 0 0,0 0 0,0 0 0,-1 0 0,1 0 0,0 0 0,-1 1 0,1-1 0,-1 0 0,1 0 0,-1 0 0,0 0 0,1 0 0,-1 1-1,0-1 1,1 0 0,-1 0 0,0 1 0,0-1 0,0 1 0,1-1 0,-1 1 0,0-1 0,-2 0 0,-11-7-12,-16-52-51,25 27 54,5 6 8,-6 16 39,0 7-25,4 3-5,0 0-1,0-1 0,0 1 0,0-1 1,0 1-1,0-1 0,1 0 0,-1 0 1,0 0-1,1 0 0,-2-3 0,2-18-59,2 19 51,-1-1 12,0 5-11,0 0 8,0 0-14,0 0-10,0 0-1,0 0 13,0 0-27,0 5-22,-1 8 32,0-5 18,1 0 0,0 1 0,0-1-1,0 0 1,1 0 0,0 1 0,5 12-1,4-4-2,-7-15 3,-1 1 0,-1-1 0,1 1 0,0 0 0,-1 0 1,1 0-1,-1 0 0,0 0 0,0 0 0,0 0 1,-1 0-1,1 0 0,-1 1 0,1-1 0,-1 0 0,0 4 1,0 2-2,1 0 0,0-1 1,1 1-1,0 0 1,0 0-1,1-1 1,0 1-1,7 13 1,-5 9-17,-5-28 18,0 0 1,0-1-1,0 1 0,0 0 0,1 0 0,-1 0 1,1 0-1,0 0 0,2 5 0,2 0 0,-1 0 1,0 0-1,-1 0 0,0 0 0,0 1 0,-1-1 1,0 1-1,0 0 0,-1 0 0,0-1 0,0 1 1,-1 0-1,-2 11 0,2-18 3,0-1 0,0 1 1,0-1-1,0 1 0,1-1 0,-1 1 0,0-1 1,1 1-1,-1-1 0,1 1 0,-1-1 0,1 1 1,0-1-1,-1 0 0,1 1 0,0-1 1,0 0-1,0 0 0,0 1 0,0-1 0,0 0 1,2 1-1,-1-1 4,-1 0 0,0 0 0,0 0-1,0 0 1,0 0 0,0 0 0,0 1 0,0-1 0,0 0 0,-1 1-1,1-1 1,0 0 0,-1 1 0,1-1 0,-1 1 0,0-1 0,1 1 0,-1-1-1,0 1 1,0 0 0,0-1 0,0 3 0,0 22 166,0-25-167,0-1 0,0 0 0,0 0 0,0 0 0,0 0 0,0 1 0,0-1 0,0 0-1,0 0 1,0 0 0,0 0 0,0 1 0,0-1 0,0 0 0,0 0 0,0 0 0,0 0 0,0 1-1,0-1 1,0 0 0,0 0 0,0 0 0,0 0 0,1 1 0,-1-1 0,0 0 0,0 0 0,0 0 0,0 0-1,0 0 1,0 0 0,1 1 0,-1-1 0,0 0 0,0 0 0,0 0 0,0 0 0,1 0 0,-1 0 0,0 0-1,0 0 1,0 0 0,0 0 0,1 0 0,-1 0 0,0 0 0,0 0 0,0 0 0,0 0 0,1 0-1,-1 0 1,0 0 0,0 0 0,0 0 0,0 0 0,1 0 0,22 0 219,-17 0-91,-1 0-70,-3-1-60,0 1-1,-1 0 0,1-1 0,-1 1 1,1-1-1,-1 0 0,1 1 0,-1-1 1,1 0-1,-1 0 0,1 0 1,-1 0-1,0 0 0,0 0 0,1 0 1,-1-1-1,0 1 0,0 0 0,0-1 1,0-1-1,24-42 68,-21 35-51,0 1 1,1 0-1,0 0 0,0 1 0,10-11 1,-10 12-36,1 1 0,-1-1 0,0 0 0,8-16 1,-10 16-36,2-1 1,-1 1-1,1 0 1,11-12-1,8-4 18,-17 18 59,0 0 0,0-1-1,-1 0 1,0-1-1,-1 0 1,1 1-1,-1-2 1,0 1-1,7-16 1,-7-1 80,-5 21-97,0 0-1,1-1 0,-1 1 1,1 0-1,-1 0 0,1 0 1,0 0-1,1 0 0,-1 0 1,0 0-1,1 0 0,0 0 1,-1 0-1,1 1 1,0-1-1,0 1 0,1-1 1,-1 1-1,0 0 0,1 0 1,2-2-1,9-2 5,-13 6-10,0 0 0,0-1-1,0 1 1,0-1-1,0 1 1,0 0-1,0-1 1,0 0 0,0 1-1,0-1 1,-1 1-1,1-1 1,0 0 0,0 0-1,-1 1 1,1-1-1,0 0 1,-1 0 0,1 0-1,-1 0 1,1 0-1,-1 0 1,0 0-1,1 0 1,-1 0 0,0 0-1,0 0 1,1 0-1,-1 0 1,0 0 0,0 0-1,0 0 1,0 0-1,-1 0 1,1 0 0,0 0-1,-1-2 1,1 2 14,0 0 1,0-1 0,0 1-1,0-1 1,0 1 0,1 0-1,-1-1 1,0 1 0,1-1-1,-1 1 1,1 0 0,-1 0-1,1-1 1,-1 1 0,1 0-1,0 0 1,0-1 0,0 1-1,0 0 1,0 0 0,0 0-1,0 0 1,0 1 0,0-1-1,2-1 1,10-12-1233,-9-5-2722,-4 19 2770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329 425 1068,'0'0'50,"0"0"95,0 0 112,0 0 40,0 0 72,0 0 6,0 0-56,0 0-24,0 0-96,0 0-83,-6 5-36,-16 16-38,17-16 3,-18-4 48,19-2-67,-1 1 105,0 0 2,-93 0 14,97 1-147,0-1 0,0 0 0,0 0 0,0 0-1,0 0 1,0 0 0,0-1 0,0 1 0,0 0 0,0 0 0,0-1 0,0 1 0,0 0-1,0-1 1,0 1 0,1-1 0,-1 0 0,0 1 0,0-1 0,1 1 0,-1-1 0,0 0-1,0 0 1,1 1 0,-1-1 0,1 0 0,-1 0 0,1 0 0,-1 0 0,1 0 0,0 0-1,-1 1 1,1-1 0,0 0 0,0 0 0,-1 0 0,1 0 0,0 0 0,0 0 0,0 0-1,1-2 1,-1 3 0,0 0 0,0-1-1,0 1 1,0 0 0,0 0-1,0 0 1,0-1-1,0 1 1,0 0 0,0 0-1,0 0 1,0 0 0,0-1-1,0 1 1,0 0-1,0 0 1,0 0 0,0 0-1,0-1 1,0 1 0,0 0-1,-1 0 1,1 0-1,0 0 1,0-1 0,0 1-1,0 0 1,0 0 0,0 0-1,0 0 1,-1 0-1,1 0 1,0 0 0,0-1-1,0 1 1,0 0 0,-1 0-1,1 0 1,0 0-1,0 0 1,0 0 0,0 0-1,-1 0 1,1 0 0,0 0-1,0 0 1,0 0-1,-1 0 1,1 0 0,0 0-1,0 0 1,0 0 0,0 0-1,-1 0 1,1 0-1,0 1 1,-1-1-1,0 0 1,0 0-1,0 0 0,-1 0 1,1 0-1,0 0 0,0 0 0,0-1 1,0 1-1,0 0 0,0 0 1,0-1-1,0 1 0,0-1 1,0 1-1,0-1 0,0 1 0,0-1 1,1 0-1,-1 1 0,0-1 1,0 0-1,0 0 0,1 1 1,-1-1-1,1 0 0,-1 0 0,0 0 1,1 0-1,-1 0 0,1 0 1,0 0-1,-1 0 0,1 0 1,0 0-1,0 0 0,0 0 1,-1 0-1,1 0 0,0 0 0,1-2 1,-1 2-1,0 1 1,-1 0 0,1 0-1,0 0 1,0 0 0,0-1 0,0 1-1,0 0 1,0 0 0,0 0-1,0 0 1,0-1 0,0 1-1,0 0 1,0 0 0,0 0-1,0-1 1,0 1 0,1 0-1,-1 0 1,0 0 0,0 0-1,0-1 1,0 1 0,0 0-1,0 0 1,0 0 0,0 0 0,1 0-1,-1-1 1,0 1 0,0 0-1,0 0 1,0 0 0,0 0-1,1 0 1,-1 0 0,0 0-1,0 0 1,0 0 0,0 0-1,1 0 1,-1 0 0,0 0-1,0 0 1,0-1 0,1 2 0,-1-1-1,0 0 1,0 0 0,0 0-1,0 0 1,1 0 0,-1 0-1,0 0 1,0 0 0,2 0 1,-1 0-1,0 0 1,0 0 0,0 0 0,0 0 0,1 0 0,-1-1 0,0 1-1,0 0 1,0-1 0,0 1 0,0-1 0,0 1 0,0-1 0,0 0 0,0 1-1,0-1 1,0 0 0,0 0 0,-1 1 0,1-1 0,0 0 0,-1 0-1,2-2 1,-1 2 0,0-1-1,0 1 1,0 0-1,1-1 1,-1 1-1,0 0 1,1 0 0,-1 0-1,0 0 1,1 0-1,-1 0 1,1 0-1,0 1 1,-1-1-1,1 0 1,0 1-1,-1 0 1,1-1-1,0 1 1,0 0-1,-1 0 1,1 0-1,0 0 1,3 0-1,-2 0 1,0 1 0,0-1 0,0 1 0,-1 0 0,1 0 0,0 0 0,0 0 0,0 0 0,-1 1 0,1-1 0,-1 1 0,1 0 0,-1 0 0,1 0 0,-1 0 0,0 0 0,0 0 0,0 0 0,0 1-1,-1-1 1,1 1 0,-1-1 0,1 1 0,-1 0 0,0 0 0,1 4 0,2 0 2,-1-1-1,1 1 0,0-1 1,1 1-1,6 6 0,-8-11-1,0 1-1,-1 0 1,1 0 0,-1 0-1,1 1 1,-1-1-1,0 1 1,0-1-1,-1 1 1,4 7-1,-1 49 4,-4-30 2,1-9 44,0-1-1,-2 1 1,-6 39-1,-14-17 44,15-17-53,5-21-32,0 0 0,0 0-1,0 0 1,-1-1 0,1 1 0,-1-1-1,0 1 1,-1-1 0,1 0 0,-1 1-1,0-1 1,0-1 0,-4 5 0,-25 27 45,-30 29 15,59-61-69,0 0 0,-1 0 1,1 0-1,-1 0 0,0-1 0,0 0 0,0 0 0,-1 0 0,1 0 1,0 0-1,-1-1 0,1 0 0,-7 1 0,-57-2-24,68 0 25,0 1 0,0-1 0,0 0 0,-1 0-1,1 0 1,0 0 0,0 0 0,0 0 0,0 0-1,-1 0 1,1 0 0,0 0 0,0 0-1,0 0 1,0 0 0,-1 0 0,1 0 0,0 0-1,0 0 1,0 0 0,0-1 0,-1 1 0,1 0-1,0 0 1,0 0 0,0 0 0,0 0 0,0 0-1,-1 0 1,1 0 0,0-1 0,0 1-1,0 0 1,0 0 0,0 0 0,0 0 0,0 0-1,0-1 1,-1 1 0,1 0 0,0 0 0,0 0-1,0 0 1,0-1 0,0 1 0,0 0 0,0 0-1,0 0 1,0-1 0,0 1 0,0 0-1,0 0 1,0 0 0,0 0 0,1-1 0,-1 1-1,0-3 4,-1-1-6,1 0 0,-1-1 0,1 1-1,1 0 1,-1 0 0,1-1 0,-1 1 0,1 0 0,0 0 0,2-5 0,19-2 27,-8-12-5,-13 21-20,0 0 0,0-1 0,0 1 0,0 0-1,1 0 1,-1 0 0,1 0 0,-1 0 0,1 0 0,0 1 0,-1-1 0,1 0-1,0 1 1,4-3 0,59-29-18,-53 32 16,-11 1 5,1 0 0,-1 0 0,0 0 0,0 0-1,1 0 1,-1 0 0,0 0 0,0-1 0,1 1 0,-1-1-1,0 1 1,0 0 0,0-1 0,0 0 0,1 1 0,-1-1-1,0 0 1,0 0 0,0 1 0,1-2 0,2-2 0,0 1 0,0 0 0,1 0 1,0 0-1,-1 1 0,1 0 0,0 0 1,0 0-1,0 0 0,0 1 0,1 0 1,-1 0-1,0 0 0,1 1 0,-1 0 0,0 0 1,1 0-1,-1 0 0,0 1 0,0 0 1,1 0-1,8 4 0,18 22 10,-5 0-6,-26-26-2,0 0 0,0 0 0,-1 1 0,1-1-1,0 0 1,-1 0 0,1 0 0,-1 1 0,1-1 0,-1 0 0,0 1 0,1-1-1,-1 1 1,0-1 0,0 0 0,0 1 0,0-1 0,0 0 0,0 1-1,0-1 1,-1 1 0,0 1 0,0 3 15,1-1-9,-1-1-1,1 1 1,0 0-1,0 0 1,1 0-1,0 0 1,-1-1-1,1 1 1,1 0 0,-1-1-1,1 1 1,0-1-1,0 1 1,0-1-1,1 0 1,-1 0-1,1 0 1,5 6-1,-2 1-22,-6 11-10,0-17-3,0-5 26,0 0 45,0 0-7,0-5-20,-1-12 3,1 10-24,-1-1 0,1 0 0,0 0 0,0 0 0,1 1 0,0-1 0,4-13 0,0 11 12,-2 3-19,0 0 1,0 0 0,0 0 0,-1-1-1,0 1 1,-1-1 0,1 1-1,-2-1 1,1 0 0,-1-11-1,-1 1 9,0 12 2,0 1 1,1-1-1,-1 0 1,1 0-1,1 0 1,-1 0-1,1 1 1,0-1-1,0 0 1,1 0-1,2-5 0,0 4 4,1-2 0,-1 1 0,-1 0 0,0-1 0,0 1 0,-1-1 0,0 0 0,0 0 0,-1 0 0,0 0 0,0 0 0,-1 0 0,-2-15 0,3 7-15,0 11 4,0 0 0,-1 0 1,0 0-1,0 0 0,0 0 0,-1 0 0,1 0 0,-2 0 1,1 0-1,-4-9 0,-49-83-47,53 96 52,1 0 0,-1 1 0,1-1 1,-1 1-1,1-1 0,-1 1 1,1-1-1,-1 1 0,0-1 1,0 1-1,0 0 0,0 0 1,0-1-1,0 1 0,0 0 1,0 0-1,0 0 0,0 0 1,-1 0-1,1 0 1,0 1-1,-1-1 0,1 0 1,-2 0-1,-11-5 9,-18-20 8,29 23-13,1 0-1,-1 0 1,0 1 0,1-1 0,-1 1-1,0-1 1,-1 1 0,1 0 0,0 1 0,-1-1-1,1 0 1,-1 1 0,1 0 0,-1 0-1,0 0 1,0 0 0,1 0 0,-1 1-1,-4 0 1,-111 0 6,114 0-14,-1-6-1,-18-15 18,19 15-19,5 6-27,0 0-15,5-5-8,19-17 31,-23 21 28,0 0 0,0 0 0,0 0 0,0 1 1,0-1-1,1 0 0,-1 1 0,0-1 0,0 1 0,1-1 1,-1 1-1,0 0 0,1 0 0,-1 0 0,0-1 0,1 1 1,-1 0-1,1 0 0,-1 1 0,0-1 0,1 0 0,-1 0 0,2 1 1,2 0 9,190-1 104,-194 0-116,0 0 1,0 0 0,0-1-1,0 1 1,0 0 0,0 0-1,1 0 1,-1 0 0,0 0-1,0 1 1,0-1 0,0 0-1,0 0 1,0 1-1,0-1 1,0 1 0,0-1-1,0 1 1,0-1 0,0 1-1,0 0 1,0-1 0,0 1-1,-1 0 1,1 0 0,0 0-1,-1-1 1,1 1 0,0 0-1,-1 0 1,1 1-1,8 12 10,17-3 6,-23-10-14,-1 1 0,1-1-1,-1 1 1,1 0-1,-1 0 1,0 0 0,0 1-1,0-1 1,0 0-1,3 6 1,6 19 47,2-16 61,-12-11-102,0 0 1,-1 1-1,1-1 1,0 1-1,0-1 1,-1 1-1,1 0 1,-1-1-1,1 1 1,0-1-1,-1 1 1,1 0-1,-1 0 1,1-1-1,-1 1 1,0 0-1,1 0 1,-1 0-1,0-1 1,0 1-1,1 0 1,-1 0-1,0 0 1,0 0-1,0 0 1,0 0-1,0-1 1,0 3-1,0 2 198,0-5-96,0 0-100,0 0-6,0-5 2,0-241-40,0 139-2530,0 107 1183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100 685 900,'0'0'38,"0"-5"49,0-17 49,0 17 42,5-1 45,15-15-20,-15 16-38,-5 5-27,6 5-48,17 16 33,-17-10 93,-6-7-149,1 0 0,0 1 1,0-1-1,1 0 0,-1 0 0,1 0 0,3 5 1,-3-4-31,1 0 1,-1 0 0,0 0 0,0 1-1,-1-1 1,1 0 0,-1 1 0,0 6-1,-1 146 891,0-153-817,-24-5 40,13-5-133,8 2-19,1 1-2,-1 0 1,1 0-1,0 0 0,0-1 0,0 1 0,0-1 0,1 1 1,-1-1-1,1 0 0,-1 0 0,1 0 0,0 1 0,0-1 1,0 0-1,1 0 0,-1-1 0,1 1 0,0 0 0,-1 0 1,2-5-1,-1-117-28,0 122 33,0-1 1,0 1-1,1 0 1,0 0-1,-1-1 0,1 1 1,0 0-1,1 0 1,-1 0-1,0 0 1,1 0-1,0 1 0,0-1 1,2-3-1,7-10 12,1-10-5,-12 24-8,1 0 0,0 0 0,-1 0-1,1-1 1,0 1 0,0 0 0,1 0 0,-1 0-1,0 1 1,1-1 0,-1 0 0,1 0-1,-1 1 1,1-1 0,0 1 0,0-1 0,0 1-1,0 0 1,0 0 0,0 0 0,0 0 0,0 0-1,0 0 1,0 1 0,1-1 0,-1 1-1,0-1 1,0 1 0,1 0 0,-1 0 0,0 0-1,1 0 1,-1 0 0,3 1 0,6-1 7,-5-1-5,0 1 0,0 0 0,0 0 0,0 0 0,0 0 0,0 1 0,0 0 0,0 0 0,-1 1 1,1 0-1,0 0 0,-1 0 0,1 0 0,-1 1 0,0 0 0,0 0 0,0 1 0,6 4 0,6 9 2,-9-10 6,-1 0 0,0 0 1,0 1-1,7 11 0,32 79 212,-37-82-159,-7-13-44,0 1 0,0-1-1,-1 0 1,1 0 0,-1 1 0,0-1-1,0 1 1,0-1 0,0 1 0,0 0-1,-1-1 1,0 1 0,0 5-1,0-8-11,0 1 0,0-1 0,0 0 0,0 0 0,0 0-1,0 0 1,0 0 0,1 0 0,-1 0 0,0 0 0,1 0-1,-1 0 1,1 0 0,-1 0 0,1 0 0,-1 0-1,1 0 1,-1 0 0,1 0 0,0 0 0,0-1 0,-1 1-1,1 0 1,0 0 0,0-1 0,0 1 0,0-1-1,0 1 1,0-1 0,0 1 0,0-1 0,0 0 0,0 1-1,0-1 1,0 0 0,0 0 0,0 0 0,1 0-1,-1 0 1,0 0 0,0 0 0,0 0 0,0 0 0,0 0-1,0-1 1,0 1 0,1-1 0,-2-4 4,0-255 143,0 252-160,0 1-1,0-1 1,-1 1-1,0-1 0,-3-9 1,-19-26-80,16 15 54,7 23 22,-1 1 1,0-1-1,0 1 0,-1-1 0,1 1 0,-1-1 0,0 1 0,0 0 0,0 0 0,-1 0 1,1 0-1,-1 0 0,-4-4 0,-87-84-6,83 87 81,-9 4-56,-29 2-14,48-1 4,-1 0 1,1 0-1,0 1 1,0-1-1,0 0 1,0 1-1,0-1 1,0 1-1,0-1 1,0 1-1,0-1 1,0 1-1,0 0 1,0-1 0,0 1-1,1 0 1,-1 0-1,0 0 1,0-1-1,1 1 1,-1 0-1,0 0 1,1 0-1,-1 0 1,1 0-1,0 0 1,-1 1-1,1-1 1,0 0-1,0 0 1,-1 0-1,1 2 1,0-3-1,0 0 1,0 1-1,0-1 1,1 0-1,-1 0 1,0 0-1,0 0 1,0 1-1,0-1 1,0 0 0,0 0-1,0 0 1,0 0-1,0 1 1,0-1-1,0 0 1,0 0-1,0 0 1,0 0-1,-1 0 1,1 1-1,0-1 1,0 0-1,0 0 1,0 0-1,0 0 1,0 0-1,0 1 1,0-1-1,0 0 1,-1 0-1,1 0 1,0 0-1,0 0 1,0 0-1,0 0 1,0 1-1,-1-1 1,1 0-1,0 0 1,0 0-1,0 0 1,0 0-1,-1 0 1,1 0 0,0 0-1,0 0 1,0 0-1,0 0 1,-1 0-1,1 0 1,0 0-1,0 0 1,0 0-1,0 0 1,-1-1-1,0 1 4,0 0-1,0 0 1,-1 0 0,1 0-1,0 1 1,0-1-1,0 0 1,-1 0-1,1 1 1,0-1 0,0 1-1,0-1 1,0 1-1,0-1 1,-2 2 0,3-1-7,0-1 1,-1 1 0,1-1 0,-1 1 0,1 0 0,0 0 0,0-1 0,-1 1 0,1 0 0,0 0 0,0-1 0,0 1 0,0 0 0,0 0 0,0-1 0,0 1 0,0 0 0,0 0 0,0-1 0,0 1 0,0 0 0,1 0 0,-1-1 0,0 1 0,1 0 0,-1-1 0,0 1 0,1 1 0,3-1 3,1 0-1,-1 0 1,0 0 0,0 0-1,0 0 1,1-1 0,-1 0-1,0 0 1,0 0 0,6-1-1,-8 1 0,9-5-11,11-16-3,22-25 20,-41 43-5,0 0 0,-1-1 0,0 1-1,0-1 1,0 0 0,0 0 0,0 0-1,-1 0 1,0 0 0,0 0 0,0 0 0,0 0-1,0-5 1,-1-15-4,0 9-6,0-1 0,0 0 0,-2 1 0,-3-19 0,4 30 8,-1 0 0,1-1-1,-1 1 1,0 0 0,0 0-1,0 0 1,0 0 0,-1 0-1,0 1 1,0-1 0,0 1-1,0 0 1,0 0 0,-1 0-1,1 0 1,-1 0 0,0 1-1,-6-4 1,-55-27 6,39 22-74,17-2 58,9 12 11,-1 0 1,1 0-1,-1 0 1,1 0-1,-1 1 1,0-1-1,0 0 1,1 0-1,-1 0 1,0 1-1,0-1 1,0 0-1,0 1 1,0-1-1,0 1 1,0-1-1,0 1 1,0 0-1,0-1 1,0 1-1,0 0 1,0 0-1,0 0 0,0-1 1,-1 1-1,1 0 1,0 0-1,0 1 1,0-1-1,-2 0 1,-23 0 29,-48 3 34,70-3-69,0 1 0,0-1 0,0 1 0,0 1 0,0-1 0,0 0 0,0 1 0,0 0 0,1 0 0,-1 0 0,1 0 0,-1 1 0,-2 2 0,-5 0-39,-11-5 17,16 0 22,6 0-13,6 0 20,54 0-124,-56 0 121,0 0-1,0-1 0,0 0 0,0 1 0,0-2 0,-1 1 0,1 0 0,0-1 0,0 0 0,6-4 0,-7 4 10,1 0 1,-1 0-1,1 0 1,0 1-1,-1 0 1,1-1-1,0 1 1,0 0-1,0 1 1,8-2-1,182 2-2208,-191 0 2099,1 1-1,-1-1 1,1 1-1,-1-1 1,1 1 0,-1 0-1,0 0 1,0 1-1,1-1 1,-1 1-1,0-1 1,5 5-1,10 4-283,16-5-296,-33-5 674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6T05:18:53.8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1372,'2'35'181,"-1"-26"-111,0 0 0,-1 1 1,0-1-1,0 0 1,-1 1-1,0-1 0,-1 0 1,-3 13-1,0-12 11,3-2-14,-1-1 1,0 0 0,0 0 0,-1 0 0,0-1 0,-1 1 0,1-1 0,-1 0 0,0 0 0,-11 9 0,-6-5 107,19-10-164,1 1 0,-1 0 0,1 0 0,0 0 0,-1 1 0,1-1-1,0 0 1,0 1 0,0 0 0,0-1 0,0 1 0,0 0 0,0 0 0,0 0 0,1 0-1,-2 3 1,-4 11 37,6-15-46,1 0 0,0 0 1,-1 0-1,1 0 0,0 0 0,-1-1 0,1 1 1,-1 0-1,1 0 0,-1 0 0,0-1 1,1 1-1,-1 0 0,0-1 0,1 1 0,-1 0 1,0-1-1,0 1 0,0-1 0,0 1 1,1-1-1,-1 0 0,0 1 0,0-1 0,0 0 1,0 1-1,0-1 0,0 0 0,0 0 1,0 0-1,0 0 0,0 0 0,0 0 0,0 0 1,0-1-1,0 1 0,-1 0 0,-57-6-36,79-15 21,-9 16-1,-10 5 14,0 0 0,0 0 0,1 0 0,-1-1 0,0 1 0,0 0 0,0 0 0,0-1 0,1 1 0,-1-1 0,0 1 0,0-1 0,0 1 0,0-1 0,0 0 0,0 0 0,0 1 0,0-1 0,-1 0 0,1 0 0,0 0 0,0 0 1,-1 0-1,2-2 0,-1 2 2,0 0 1,-1-1-1,1 1 1,0 0-1,0 0 1,0 0-1,0 0 1,0 0-1,1 0 1,-1 0 0,0 0-1,0 1 1,1-1-1,-1 0 1,0 1-1,1-1 1,-1 1-1,1-1 1,-1 1-1,0 0 1,1-1-1,-1 1 1,1 0 0,-1 0-1,3 0 1,24 0 28,-28 0-28,1 0 0,-1 0 1,1 0-1,-1 0 0,0 0 0,1 0 0,-1 0 1,1 0-1,-1 0 0,1 1 0,-1-1 0,0 0 0,1 0 1,-1 0-1,1 0 0,-1 1 0,0-1 0,1 0 1,-1 0-1,0 1 0,1-1 0,-1 0 0,0 1 1,1-1-1,-1 0 0,0 1 0,1 0 0,24 21 134,-9-15-66,-15-7-62,0 0 1,0 1-1,0-1 1,0 0-1,0 1 1,0-1-1,0 1 0,0-1 1,0 1-1,-1-1 1,1 1-1,0 0 1,0 0-1,-1-1 1,1 1-1,0 0 1,-1 0-1,1 0 1,-1-1-1,1 1 1,-1 0-1,1 0 1,-1 0-1,1 0 1,-1 0-1,0 0 1,0 0-1,0 0 1,1 0-1,-1 0 1,0 0-1,0 0 1,-1 0-1,1 1 1,0-1-1,0 0 1,-1 1-1,1 1 24,1 1 0,-1 0 0,1 0 0,-1-1-1,1 1 1,0-1 0,1 1 0,-1-1 0,0 1 0,1-1-1,2 4 1,-1-3 8,-1 0-1,0 0 0,-1 0 1,1 0-1,-1 1 0,1-1 1,-1 0-1,0 1 0,-1-1 1,1 1-1,-1 5 0,0 240 345,6-239-374,-3-9-12,1 1 1,-1-1 0,1 1-1,0-1 1,0 0 0,0-1-1,0 1 1,0 0-1,0-1 1,0 0 0,7 1-1,60 1-23,-69-3 23,22 1 68,-17 0-54,-1 0 0,0-1 1,1 0-1,-1 0 0,1 0 1,-1-1-1,0 0 0,1 0 1,9-4-1,0-5 8,-13 8-26,-1 0 1,1 0-1,0 1 0,1-1 1,-1 1-1,0-1 1,0 1-1,1 0 1,-1 0-1,0 1 1,1-1-1,-1 1 1,5-1-1,20 1 9,-17-5 9,10-18-18,-10 18 71,11 5-44,-16 0-1,-6 0 7,-6 0-13,-16 0 12,16 0 136,1 5 98,-16 18 64,16-18 6,-1-5-116,-17 0-123,23 0-92,-1 0 1,1 0-1,0 1 1,0-1-1,0 0 1,0 0-1,-1 0 1,1 0-1,0 0 1,0 0-1,0 0 1,-1 0-1,1 0 1,0 0-1,0 0 1,0 0-1,0 0 1,-1 0-1,1 0 1,0-1-1,0 1 1,0 0-1,0 0 1,-1 0 0,1 0-1,0 0 1,0 0-1,0 0 1,0 0-1,0-1 1,-1 1-1,1 0 1,0 0-1,0 0 1,0 0-1,0 0 1,0-1-1,0 1 1,0 0-1,0 0 1,0 0-1,0-1 1,0 1-1,-1 0 1,1 0-1,0 0 1,0 0-1,0-1 1,0 1-1,0 0 1,1 0-1,-1 0 1,0-1-1,0 1 1,0 0-1,0 0 1,0-223-239,0 217 165,1-1 0,-1 1 0,1 0 0,1 0 0,-1 0 0,1 0 0,0 0-1,0 1 1,4-7 0,6-20-283,-8-10-167,-5 35 378,1 0 0,1-1 0,-1 1 1,1 0-1,0 0 0,4-11 0,-2 10 57,2-7-189,0-1 0,-1-1 1,0 1-1,1-31 0,1 36 55,16-11 78,-16 17 70,-1 10 48,6 7 6,2 3 22,1 0 0,1-1 0,23 17 0,59 12-60,-80-33 47,-14-8 14,0 0 0,0 0 0,0 0 0,1-1 0,-1 1 0,0-1 0,1 0 0,-1 0 0,1 0 1,-1 0-1,1-1 0,6 1 0,147-1 134,-153 0-136,-1 1 0,1-1 0,-1-1 0,1 1 0,-1 0 0,1-1-1,-1 0 1,7-2 0,2-6 43,0-1 0,0-1-1,11-13 1,-18 19 73,-5-1-12,0 5-101,0 0-1,1 0 1,-1 0 0,0 0 0,0 0 0,0 0-1,-1 0 1,1 0 0,0 0 0,0 0-1,0 0 1,-1 0 0,1 0 0,0 1 0,-1-1-1,1 0 1,-1 0 0,1 0 0,-1 0-1,0 0 1,1 1 0,-1-1 0,0 0 0,1 1-1,-1-1 1,0 0 0,0 1 0,0-1 0,0 1-1,0-1 1,1 1 0,-1 0 0,0-1-1,0 1 1,0 0 0,0 0 0,0-1 0,0 1-1,0 0 1,0 0 0,-2 0 0,-8 6-4,-12 22 39,12-2 35,-1-16-28,10-9-39,1 1-1,-1-1 1,1 1 0,-1-1-1,1 1 1,0-1 0,-1 1-1,1 0 1,0-1 0,0 1-1,0 0 1,0 0 0,1 0-1,-1 0 1,1 0 0,-1 0-1,0 3 1,-17 46 280,-28 55-1,-8-8 218,45-78-465,8-17-38,0-1 0,1 1 0,-1-1 0,0 0 0,0 1 0,-1-1 0,1 0 0,0 0 0,-1 0-1,1 0 1,-1 0 0,0 0 0,0 0 0,1 0 0,-1-1 0,0 1 0,-1-1 0,1 1 0,0-1-1,0 0 1,-1 0 0,1 0 0,0 0 0,-1 0 0,1-1 0,-1 1 0,1-1 0,-1 0 0,1 1 0,-1-1-1,1 0 1,-1 0 0,1-1 0,-4 0 0,-48 1-85,54 0 85,0 0-1,0 1 1,-1-1-1,1 0 1,0 0-1,0 0 1,0 0-1,0 0 1,-1 0-1,1 0 1,0 0-1,0 0 1,0 0-1,-1 0 1,1 0-1,0 0 1,0 0 0,0 0-1,0 0 1,-1-1-1,1 1 1,0 0-1,0 0 1,0 0-1,0 0 1,0 0-1,-1 0 1,1 0-1,0 0 1,0-1-1,0 1 1,0 0-1,0 0 1,0 0-1,0 0 1,-1 0 0,1-1-1,0 1 1,0 0-1,0 0 1,0 0-1,0 0 1,0-1-1,0 1 1,0 0-1,0 0 1,0 0-1,0 0 1,0-1-1,0 1 1,0 0-1,0 0 1,0 0-1,0-1 1,0 1 0,1 0-1,-2-4 5,1 1 0,-1 0 1,0-1-1,0 1 0,0 0 0,0-1 0,0 1 0,-1 0 0,1 0 1,-4-4-1,3 3-6,0 0 0,0 1 1,0-1-1,0 0 0,1 0 0,-1 0 1,1 0-1,0 0 0,0-1 0,0-7 1,1-18-13,-1 14 17,1 1 0,0-1 0,1 1-1,4-18 1,-1 21 1,0 1-1,1 0 0,1 0 0,-1 1 0,1-1 0,1 1 1,15-18-1,5-4 11,-25 27-12,-1 4-2,-1-1 0,1 1 0,-1-1 0,1 1 0,-1-1 0,1 1 0,0 0 0,0-1 1,0 1-1,0 0 0,0 0 0,0-1 0,0 1 0,0 0 0,0 0 0,0 0 0,1 1 0,-1-1 0,0 0 0,1 0 1,-1 1-1,2-1 0,11-6 8,3-2 14,-15 6-9,1 1-1,0 0 0,0 1 0,-1-1 0,1 0 0,0 1 1,0 0-1,1 0 0,-1 0 0,0 0 0,0 0 0,1 0 0,-1 1 1,0 0-1,0 0 0,1 0 0,-1 0 0,0 0 0,1 0 1,-1 1-1,0 0 0,0 0 0,7 2 0,-4 1 20,-1 0 0,1 0 0,-1 0 0,0 1-1,0 0 1,-1 0 0,1 0 0,-1 1 0,0-1 0,-1 1 0,1 0 0,-1 0-1,4 13 1,-3-11-1,17 31 49,-10 15-41,3-29-33,-12-22-7,0 0 1,-1 0 0,1-1-1,-1 1 1,1 1-1,-1-1 1,0 0 0,0 0-1,0 0 1,-1 1-1,1-1 1,-1 0 0,0 0-1,0 5 1,0 144-373,-6-141-171,-17 10-326,17-15-224,6-6-8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34 295 1120,'0'-131'1138,"0"127"-1084,0 0 0,-1 1 1,1-1-1,-1 1 0,0-1 1,0 1-1,0-1 0,-1 1 1,1 0-1,-1-1 1,0 1-1,-3-4 0,3 4-20,0 0-1,1 0 1,-1-1-1,0 1 1,1 0 0,0-1-1,-1 1 1,1-1-1,1 1 1,-1-1-1,0 1 1,1-6-1,0-51 440,0 54-297,33 6 417,-28 6-373,11 16 41,-2 1 0,0 1-1,16 38 1,-18-35-149,-9-17-55,-1 1 0,0 0-1,-1-1 1,0 1 0,-1 0-1,0 0 1,-3 20 0,2-17-35,1 56 96,0-65-24,2-5-91,-1 0 0,0 0-1,1 1 1,-1-1-1,0 0 1,1-1 0,-1 1-1,0 0 1,1 0-1,-1-1 1,0 1 0,0 0-1,1-1 1,-1 0-1,0 1 1,0-1 0,0 0-1,1 1 1,-1-1-1,0 0 1,0 0 0,0 0-1,-1 0 1,3-2 0,-2-1-9,0 0 0,0 1 0,-1-1 1,1 0-1,-1 0 0,0 0 0,0-8 1,-1-6-21,2 14 21,-1 0 0,1 0 0,0 0 0,0 1 0,0-1 0,1 0 0,-1 1 0,1-1 0,0 1 0,0-1 0,0 1 0,1 0 0,3-5 0,-5 8 3,-1 0 0,1-1 0,-1 1 0,1-1 0,-1 1 0,1-1 0,-1 1 0,0-1 0,1 1 0,-1-1-1,1 1 1,-1-1 0,0 0 0,0 1 0,1-1 0,-1 1 0,0-1 0,0 0 0,0 1 0,0-1 0,0 0 0,0 1 0,0-1 0,0 0-1,0 1 1,0-1 0,0 0 0,0 1 0,0-1 0,0 0 0,-1 1 0,1-1 0,0 1 0,0-1 0,-1 0 0,0 0-8,1 1 0,0-1 1,0 0-1,-1 1 0,1-1 1,0 1-1,0-1 1,0 0-1,-1 1 0,1-1 1,0 1-1,0-1 0,0 0 1,0 1-1,0-1 0,0 0 1,1 1-1,-1-1 1,0 0-1,0 1 0,0-1 1,0 1-1,1-1 0,-1 0 1,0 1-1,1-1 1,-1 1-1,0-1 0,1 1 1,-1-1-1,1 1 0,-1 0 1,1-1-1,-1 1 0,1-1 1,-1 1-1,2-1 1,21-21-364,-17 17-167,-6 5-61,5 0 77,-4 0 498,0-1 0,0 1 0,0 0 0,0 0 0,0 0 0,0 0 0,0 1 0,-1-1 0,1 0 1,0 0-1,0 1 0,0-1 0,0 0 0,0 1 0,0-1 0,0 1 0,-1-1 0,1 1 0,0-1 0,0 2 0,0 0-52,0 0 1,0 1-1,0-1 1,0 1-1,-1-1 0,1 1 1,-1-1-1,0 1 1,0-1-1,0 1 1,0 2-1,0-4 62,0 0 1,0 0-1,0 1 1,0-1-1,0 0 1,1 0-1,-1 0 1,0 0-1,1 0 1,-1 0-1,0 0 1,1 0-1,0 0 1,-1 0-1,1 0 1,0 0-1,-1 0 1,1 0-1,0-1 1,0 1 0,0 0-1,0 0 1,-1-1-1,1 1 1,0-1-1,2 2 1,-2-2 9,0 1 1,1 0 0,-1-1 0,0 1-1,0 0 1,0 0 0,0 0 0,0 0-1,0 0 1,0 0 0,0 1 0,0-1-1,-1 0 1,1 0 0,0 1 0,-1-1-1,1 0 1,-1 1 0,1-1 0,-1 0-1,0 1 1,1-1 0,-1 1 0,0-1-1,0 1 1,0 1 0,0 122 19,-6-114-8,3-8-7,1-1-1,-1 0-1,1 0 1,0 0 0,0 1-1,0-1 1,0 1-1,1-1 1,-1 1 0,1-1-1,0 1 1,-1 0-1,1 0 1,0 0 0,1 0-1,-1 0 1,0 0-1,1 0 1,0 0 0,-1 0-1,1 0 1,1 3 0,-1 16-2,0-22 3,0 1 1,0-1 0,0 0 0,0 0 0,0 0 0,0 0 0,0 0 0,0 1 0,0-1 0,0 0-1,0 0 1,0 0 0,0 0 0,0 1 0,0-1 0,0 0 0,0 0 0,0 0 0,0 0 0,0 1 0,0-1-1,0 0 1,0 0 0,0 0 0,0 0 0,0 1 0,0-1 0,-1 0 0,1 0 0,0 0 0,0 0 0,0 0-1,0 0 1,0 0 0,0 1 0,-1-1 0,1 0 0,0 0 0,0 0 0,0 0 0,0 0 0,-1 0 0,1 0-1,0 0 1,0 0 0,0 0 0,0 0 0,-1 0 0,1 0 0,0 0 0,0 0 0,0 0 0,0 0-1,-1 0 1,1 0 0,0 0 0,-18 0 10,30 1 12,-8-1-17,0 0 1,0 0-1,0-1 1,-1 1-1,1-1 1,0 0-1,0 0 1,5-2 0,0-11 32,-9 13-33,0 1 0,1-1 0,-1 0 0,1 0 0,-1 0 1,1 0-1,-1 1 0,1-1 0,0 0 0,-1 1 1,1-1-1,0 0 0,-1 1 0,1-1 0,0 1 0,0-1 1,0 1-1,0-1 0,-1 1 0,1-1 0,0 1 0,0 0 1,0 0-1,0 0 0,0-1 0,0 1 0,0 0 0,0 0 1,0 0-1,0 0 0,0 1 0,0-1 0,1 0 1,-1 1 5,0-1 1,1 0 0,-1 0 0,0 0 0,0 0 0,0 0-1,0 0 1,0 0 0,0 0 0,0 0 0,0 0 0,1-1-1,-1 1 1,0 0 0,0-1 0,0 1 0,0-1 0,0 1-1,-1-1 1,1 0 0,0 1 0,0-1 0,0 0 0,0 0-1,-1 1 1,1-1 0,0 0 0,-1 0 0,1 0 0,0-1-1,8-11 165,51-20 204,-40 25-337,-16 6-34,0 0 0,0 1 0,0-1 1,0-1-1,0 1 0,0 0 0,-1-1 0,6-5 1,2 3 24,77 5 380,-78 5-239,-7-2-156,-1 0-1,1 0 1,-1 0-1,0 0 1,0 0 0,0 0-1,-1 1 1,1-1-1,-1 1 1,0-1-1,0 1 1,0-1 0,0 1-1,0 0 1,-1 6-1,0-6-2,1-1 0,-1 0 0,0 1 0,1-1-1,0 0 1,0 1 0,0-1 0,0 0-1,1 0 1,-1 0 0,1 0 0,0 0 0,3 4-1,-3-4 7,0-1-1,0 1 1,-1 0-1,1 0 1,-1 0-1,1 0 1,-1 1-1,0-1 1,0 0-1,0 0 1,-1 1-1,1-1 1,-1 6-1,1 7 90,0 0-1,2 0 0,-1-1 0,2 1 1,7 19-1,-8-24-85,-1-4 13,-1 1 1,0-1-1,0 1 0,-1 0 1,0-1-1,0 1 0,-1 7 1,0-10-23,0 0 0,1 0 0,-1 0 0,2 0 0,-1 0 0,0 1 0,1-1 0,0 0 0,0 0 0,0 0 0,4 7 1,6 4 9,-9-13-23,0-1-1,0 1 1,0-1-1,-1 1 1,1 0-1,-1 0 1,0 0-1,0-1 1,0 1-1,0 1 1,0-1-1,-1 0 1,1 0-1,-1 0 1,0 0-1,0 5 1,0 46-1674,0-81 232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64 844,'0'0'103,"0"-5"72,0-22 855,-5 27-962,-16 0-16,16 0 0,-1 0-24,-37 0 315,33 0-117,30 0-277,-14 0 28,-6 0 41,0 0-29,0-5-1,0-17 21,0 17-2,0 5-17,0 0-18,0 0 5,0 0 4,0 0 51,0 0 11,0 0-22,0 0 7,0 0-66,0 0-188,0 0-271,0 0-208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4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265 294 1096,'0'-28'61,"0"28"-59,0 0 0,0-1 0,0 1 0,0 0 0,0 0 0,0 0 0,0 0 0,0-1 0,0 1 0,0 0 0,0 0 0,0 0 0,0 0 0,0-1 0,0 1 0,0 0 0,0 0 0,0 0 0,0 0 0,0-1 0,0 1 0,0 0 0,0 0 0,0 0 0,0 0 0,1 0 0,-1-1 0,0 1 0,0 0 0,0 0 1,0 0-1,0 0 0,0 0 0,1 0 0,-1 0 0,0-1 0,0 1 0,0 0 0,0 0 0,0 0 0,1 0 0,-1 0 0,0 0 0,0 0 0,0 0 0,0 0 0,1 0 0,-1 0 0,0 0 0,0 0 0,0 0 0,0 0 0,1 0 0,-1 0 0,0 0 0,0 0 0,20 0 205,-15 0 31,-5 0-7,0 0-9,0 0 8,-5 6 55,-4 5-60,-2-1 0,1 0-1,-19 13 1,4-12 45,16 2-89,8-12-171,1 0 0,-1 0 0,1 0 0,-1 0 0,0 0 0,1 0 1,-1 0-1,0-1 0,0 1 0,0 0 0,0-1 0,0 1 0,1 0 1,-1-1-1,0 1 0,0-1 0,0 1 0,-1-1 0,1 0 0,0 1 1,0-1-1,0 0 0,0 0 0,0 0 0,0 0 0,0 0 0,0 0 1,-1 0-1,1 0 0,-2-1 0,0 1-2,-1 0 0,1 1 0,0-1 0,0 1 0,-1 0 0,1-1 1,0 1-1,0 1 0,0-1 0,0 0 0,0 1 0,0 0 0,0-1 0,1 1 0,-1 0 0,0 1 0,1-1 0,-4 4 0,-4 0-15,7-6 6,-1 0-4,-1 1 0,1-1 0,0 0 0,0 0 1,-1-1-1,1 1 0,0-1 0,0 0 0,-1 0 0,-3-2 0,-3-19-11,-13 11 7,23 8 9,0 1 1,0 0-1,0-1 0,1 1 0,-1-1 1,1 1-1,-1-1 0,1 1 0,0-1 1,0 0-1,0 1 0,0-1 1,0 1-1,1-1 0,-1 1 0,1-1 1,0 1-1,0-1 0,1-3 0,22-5 11,-21 3-5,0 1-1,28-11-46,21-10 51,-52 28-5,7 1 3,4 5-18,11 15-6,-16-10 10,-6 4 13,-1-5 1,1 0-1,0 0 1,1 0 0,0 0-1,4 12 1,8 3 18,-11-22-20,0 0-1,0 0 0,-1 0 1,1 0-1,-1 0 1,0 0-1,0 0 1,0 0-1,0 0 0,0 1 1,-1-1-1,1 0 1,-1 1-1,0 3 0,0 318 371,0-324-376,0 1 0,0-1-1,0 0 1,0 0 0,0 0 0,0 0 0,1 0 0,-1 0 0,0 0 0,1 0 0,-1 0 0,0 0-1,1 0 1,0 0 0,-1 0 0,1 0 0,0 0 0,-1-1 0,1 1 0,0 0 0,0 0-1,-1-1 1,1 1 0,0 0 0,0-1 0,0 1 0,0-1 0,0 1 0,0-1 0,0 0 0,2 1-1,44 1 50,-25-3 2,-11-4-36,44-50 13,-49 44-9,-6 7-17,1 1 0,0-1 1,0 0-1,0 0 0,0 0 1,1 1-1,-1-1 0,1 1 0,4-6 1,-4 6-4,0 0 1,0 0 0,0 0-1,-1 0 1,1 0-1,-1 0 1,0 0 0,1 0-1,-2-1 1,1 1-1,0 0 1,-1-1 0,1 1-1,-1 0 1,0-1-1,0 1 1,0-1 0,-1 1-1,1-1 1,-1 1-1,0 0 1,0 0 0,-2-5-1,-30-52-85,12 49 91,10-16-23,7 20 18,-1 0 0,0 1 0,-1-1-1,0 1 1,0 0 0,0 1-1,-1-1 1,-7-4 0,0 3-5,12 7 5,1-1 0,-1 1 1,1-1-1,-1 0 0,1 0 0,0 0 0,-1 0 0,1 0 0,0 0 0,0 0 0,0-1 1,0 1-1,0 0 0,0 0 0,0-1 0,0 1 0,0-1 0,1 1 0,-1-1 0,1 1 0,-1-1 1,0-2-1,1 2 0,-5-4 5,1-1 0,-1 1 0,0-1 0,-11-9 0,-3-7-16,17 20 8,1 1 1,1-1 0,-1 0 0,0 1-1,1-1 1,-1 0 0,1 1-1,0-1 1,0 0 0,0-2-1,-1-4-11,1 5 20,-1 0 0,1 0 0,0 0 0,0 1 0,0-1 0,1 0 0,-1 0 0,1 0 0,0 1 0,0-1 0,3-5 0,19-2-10,-10-12-20,-12 20 21,0 1 0,-1 0 0,1 0 0,0 0 0,0 0-1,0 0 1,1 0 0,-1 1 0,0-1 0,1 0 0,-1 0 0,1 1 0,0-1 0,-1 1 0,4-3-1,17-5-14,-18 7 13,1 0-1,0-1 1,-1 1 0,1-1-1,-1 0 1,0 0 0,0 0-1,4-4 1,6-8-48,-7 7-58,1 1 0,-1-1-1,2 1 1,12-8 0,-9 9-96,-10 5 149,-1 0-1,0 1 0,1-1 0,-1 0 1,0 1-1,1-1 0,-1 0 1,0 0-1,0 0 0,0 0 1,0 0-1,0 0 0,0 0 1,0-1-1,0 1 0,-1 0 1,1-1-1,0 1 0,-1 0 1,1-1-1,0-1 0,2-4-126,-2 5 102,1-1-1,-1 1 1,1 0 0,0-1-1,0 1 1,-1 0-1,1 0 1,1 1 0,-1-1-1,0 0 1,5-2-1,-5 3 0,1 0 0,0 0 0,0 0 0,0 1 0,0-1 0,0 1-1,0 0 1,0-1 0,4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35 588 1068,'0'22'30,"-1"29"651,1-50-658,0 1 1,-1-1-1,1 0 0,0 0 1,-1 0-1,1 0 0,-1 0 1,1 0-1,-1 0 0,1 0 1,-1 0-1,1 0 0,-1 0 1,0 0-1,0 0 0,0 0 1,1-1-1,-1 1 0,0 0 1,0-1-1,0 1 0,0 0 1,0-1-1,0 1 0,0-1 1,0 0-1,0 1 0,-1-1 1,1 0-1,0 0 0,0 1 1,-2-1-1,-3 0 244,7 23 26,-2-19-281,1-58 41,0 54-53,0 0-1,0 0 1,0-1-1,0 1 1,0 0-1,0 0 1,0 0-1,0-1 1,0 1-1,0 0 1,0 0-1,0 0 1,0 0-1,0-1 1,0 1-1,0 0 1,0 0-1,0 0 1,0 0-1,0-1 1,0 1-1,0 0 1,1 0-1,-1 0 1,0 0-1,0 0 1,0-1-1,0 1 1,0 0-1,0 0 1,0 0-1,1 0 1,-1 0-1,0 0 1,0 0-1,0 0 1,0-1-1,1 1 1,-1 0-1,0 0 1,0 0-1,0 0 1,0 0-1,1 0 1,-1 0-1,0 0 1,0 0-1,0 0 1,0 0-1,1 0 1,-1 0-1,0 0 1,0 0-1,0 0 1,0 0-1,1 1 1,0-1-1,0 0 1,0 0-1,0 0 1,0 0-1,0 0 1,0 0-1,0 0 1,0-1-1,0 1 1,0 0-1,0-1 1,0 1-1,0 0 1,0-1-1,0 1 1,0-1 0,0 1-1,0-1 1,-1 0-1,1 1 1,0-1-1,0 0 1,-1 0-1,1 0 1,0 1-1,-1-1 1,1 0-1,-1 0 1,1 0-1,-1 0 1,1 0-1,-1 0 1,0 0-1,0 0 1,1 0-1,-1 0 1,0 0 0,0 0-1,0 0 1,0 0-1,0-2 1,0 3 0,-1-1 1,1 1 0,0 0 0,0 0 0,0 0 0,0 0 0,0-1 0,0 1 0,0 0-1,0 0 1,0 0 0,0 0 0,0-1 0,0 1 0,0 0 0,0 0 0,0 0-1,0 0 1,0-1 0,0 1 0,0 0 0,0 0 0,1 0 0,-1 0 0,0 0-1,0-1 1,0 1 0,0 0 0,0 0 0,0 0 0,0 0 0,1 0 0,-1 0-1,0-1 1,0 1 0,0 0 0,0 0 0,0 0 0,1 0 0,-1 0 0,0 0-1,0 0 1,0 0 0,0 0 0,1 0 0,-1 0 0,0 0 0,0 0 0,0 0-1,1 0 1,-1 0 0,0 0 0,0 0 0,0 0 0,0 0 0,1 0 0,20 0 72,-21 0-72,0 0 1,0 0-1,0 0 1,1 0-1,-1 0 1,0 0-1,0 0 1,0 0-1,0 0 1,1 0-1,-1 0 1,0 0-1,0 0 1,0 0-1,1 0 1,-1 0-1,0 0 1,0 0-1,0 0 1,0 0-1,1 0 1,-1 0-1,0 0 1,0 1-1,0-1 1,0 0-1,0 0 1,0 0-1,1 0 1,-1 0-1,0 0 1,0 1-1,0-1 1,0 0-1,0 0 1,0 0-1,0 0 1,0 0-1,0 1 1,0-1-1,1 0 1,-1 0-1,0 0 1,0 0-1,0 1 1,0-1-1,0 0 1,0 0-1,0 0 1,0 0-1,0 1 1,-1-1-1,1 0 1,0 0-1,0 0 1,0 1-1,0 21 107,0-16 16,0-1 67,0-2-169,1 1-1,-1-1 1,1 0 0,0 0 0,0 0-1,0 0 1,0 0 0,1 0-1,-1 0 1,1 0 0,2 4 0,-1-4-8,-1 0 1,0 1-1,0-1 1,-1 1-1,1-1 1,-1 1 0,1 0-1,-1 0 1,-1 0-1,1 0 1,0 7-1,-1 81 85,6-81-103,15 11 7,-16-17-2,-5-5 14,0 0-33,0 0 6,0 0 12,0-5 24,0 2-23,0 0 0,0 0 0,1 1 0,-1-1 0,1 0 0,0 1 0,0-1 0,0 1 0,0-1 0,0 1 0,1-1 0,-1 1 0,1 0 0,-1-1 0,1 1 0,0 0 0,0 0 0,0 0 0,0 1 0,0-1 0,0 0 0,4-1 0,20-8 2,-21 4 0,7-7-1,39 3-16,-23-2 2,-26 11 10,1 0 0,0 1 0,0-1 0,0 1 0,0 0 0,0 0 0,0 0 0,0 0 1,0 0-1,0 1 0,7-1 0,-5 1 2,0-1 0,-1 0 0,1 0 0,-1 0 0,1-1 0,-1 1 0,1-1 0,-1 0 0,7-5 0,-8 5 3,0 0 1,-1 0-1,1 1 0,0-1 0,0 1 1,0 0-1,0 0 0,0 0 0,0 0 1,1 0-1,-1 1 0,0-1 0,0 1 1,1 0-1,-1 0 0,0 0 1,0 0-1,1 1 0,-1-1 0,0 1 1,0 0-1,0 0 0,5 2 0,17 19 18,-24-21-20,0 0 0,0 0 0,-1 0 0,1 0 0,0 0 0,-1 0 0,1 0 0,-1 0 0,1 1 1,-1-1-1,0 0 0,1 0 0,-1 0 0,0 1 0,0-1 0,0 0 0,0 1 0,0-1 0,0 0 0,0 0 0,-1 1 0,1-1 0,0 0 0,-1 2 0,0-2 4,1 64 465,0-59-260,-5-1-14,-14 17-88,14-17-59,-1-10 1,-18-22-66,-8-39 14,27 34-52,5 29 52,0 0 0,0 0-1,0 0 1,0 0 0,-1 0 0,1 0-1,-1 0 1,0 0 0,-1-3-1,-9-10 0,9 13 0,0 1 1,0-1 0,1 0 0,-1 0-1,1 0 1,-1 0 0,1 0-1,0-1 1,0 1 0,0 0-1,1-1 1,-1 1 0,1 0-1,0-1 1,0-3 0,1-23 19,0 9-97,-1 1 0,-1-1-1,-5-39 1,-15 16-85,10-10 6,7 42 142,-1 1-1,0-1 0,0 1 1,-1 1-1,-1-1 0,0 1 1,-14-16-1,3 8 10,10 12 0,1 0-1,1-1 1,-1 0 0,-9-14-1,4-4-22,12 23 29,-1 0 1,0 0-1,0 0 0,0 0 1,0 0-1,0 0 0,0 0 1,0 0-1,-1 0 1,1 1-1,-1-1 0,1 0 1,-1 1-1,1-1 0,-1 1 1,0 0-1,0 0 1,-4-2-1,-8 0 2,-1 1-1,0 0 1,0 2-1,-20 0 1,-24 0 55,53 0-5,6 0 19,0 0 46,0-27 165,6 16-136,3 5-97,0-1 1,1 1-1,-1 0 1,2 1-1,11-5 1,-10 5-30,-1 0 1,1-1-1,-1-1 1,0 1-1,19-17 1,-26 20-18,0-1 1,0 1-1,1 0 0,-1 0 1,1 1-1,0-1 1,0 1-1,0 0 0,0 0 1,0 1-1,0 0 1,11-2-1,68 2-242,-49 2-46,-32-1 200,0 0 0,1 0 0,-1 0 0,0 0 0,0 1 0,1-1 1,-1 1-1,0 0 0,0 0 0,0 0 0,0 1 0,0-1 0,0 1 0,0-1 0,0 1 0,0 0 1,-1 0-1,1 0 0,-1 1 0,4 4 0,-2-4-36,31 29-1129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0 425 1680,'10'1'15,"-6"-1"14,0 1 0,-1-1 0,1 0 0,0 0 0,0 0 0,0-1 0,0 1 0,0-1 0,-1 0 0,1 0 0,4-2 1,1-10 61,-8 12-87,-1 0 0,1 0 0,-1 0 0,1 0 0,0 1 0,-1-1 0,1 0 0,0 0 0,0 0 0,0 1 0,-1-1 0,1 1 0,0-1 0,0 0 0,0 1-1,0-1 1,0 1 0,0 0 0,0-1 0,1 1 0,-1 0 0,0 0 0,0 0 0,0 0 0,0 0 0,0 0 0,0 0 0,0 0 0,0 0 0,2 1 0,21-2 56,-18 0-16,-1 1 0,0 0 0,1-1-1,-1 2 1,1-1 0,-1 1 0,1 0 0,-1 0 0,1 0-1,-1 1 1,0 0 0,0 0 0,0 0 0,0 0-1,0 1 1,-1 0 0,1 0 0,-1 0 0,1 1-1,4 5 1,15 13 127,-24-21-159,1 0 0,0 0 0,0 1 0,0-1 0,-1 0-1,1 0 1,0 0 0,-1 1 0,1-1 0,-1 0 0,0 0 0,1 1 0,-1-1 0,0 1 0,0-1 0,0 0 0,0 1-1,0-1 1,0 0 0,0 1 0,0-1 0,-1 0 0,0 3 0,0 1 36,1 0-26,-2 0 0,1 0 0,0 0 0,-1 0-1,0 0 1,0-1 0,0 1 0,-1-1 0,0 1 0,0-1 0,0 0 0,0 0 0,0 0 0,-1 0-1,0-1 1,0 1 0,-7 4 0,0 1 9,10-8-29,0 0 1,0 0-1,0 0 1,0-1 0,0 1-1,0 0 1,0-1-1,-1 1 1,1-1-1,0 0 1,0 1 0,-1-1-1,1 0 1,0 0-1,0 0 1,-1 1-1,1-1 1,0-1 0,-1 1-1,1 0 1,0 0-1,0 0 1,-2-1-1,-3 0 7,4 1-7,1 0-1,-1 0 0,1 0 1,-1 0-1,1 0 0,-1-1 1,1 1-1,-1 0 0,1-1 1,-1 1-1,1-1 0,-1 0 1,1 1-1,0-1 0,-1 0 1,1 0-1,0 0 0,0 0 1,-1 0-1,1 0 0,0 0 1,0 0-1,0 0 0,0-1 1,1 1-1,-1 0 0,0-1 1,0 1-1,1 0 0,-1-1 1,0-1-1,-1-2-1,-1 0 0,0 0 0,0 0-1,0 0 1,0 0 0,-1 1 0,-6-6 0,7 7-5,0-1 0,1 1 0,-1-1 0,1 1 0,-1-1 0,1 0 0,0 0 0,1 0 0,-1 0 0,1 0 0,-1 0 0,1-1 0,1 1 0,-1-5 0,-1-76-27,3 38 40,0 36 10,0 1 0,1-1 0,0 0 0,1 1 0,0 0 0,0 0 0,1 0 0,0 0 0,1 0-1,0 1 1,1 0 0,0 0 0,11-12 0,-4 6 45,0 1-1,1 1 0,0 0 0,1 1 1,0 1-1,1 0 0,21-10 0,-5-6 93,-30 24-141,1 1 0,-1-1-1,0 1 1,1-1-1,0 1 1,-1 0-1,1 0 1,0 0-1,0 0 1,0 1 0,0-1-1,0 1 1,1 0-1,-1 0 1,0 0-1,1 0 1,-1 0-1,1 1 1,4-1-1,10 1 53,-12-1-51,-1 1 1,1 0 0,0-1 0,0 2-1,-1-1 1,1 1 0,0 0-1,-1 0 1,1 0 0,-1 1-1,1 0 1,-1 0 0,1 0-1,-1 1 1,0 0 0,0 0-1,-1 0 1,9 7 0,-5 0 4,-1 1-1,0 0 1,0 1 0,-1-1-1,-1 1 1,0 0 0,-1 0-1,4 15 1,-6-20-20,1 5-156,-1 0 0,0 1 0,-1-1 0,-1 0 0,1 0 0,-4 20 0,2-7-368,1 13-873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161 424 712,'29'0'37,"-18"-5"31,9-17 70,-15 17 75,-5 108 938,0-102-1149,0-1 0,0 1 1,0 0-1,0 0 0,0 0 0,0 0 1,0 0-1,0 0 0,0-1 0,-1 1 1,1 0-1,0 0 0,0 0 0,-1-1 1,1 1-1,-1 0 0,1 0 0,-1-1 0,1 1 1,-1 0-1,1-1 0,-1 1 0,0 0 1,1-1-1,-1 1 0,0-1 0,0 1 1,-1 0-1,-11 9 8,2 18-10,-32 19-5,34-39 62,1 1-1,0 0 1,-12 15 0,15-12-7,4-11-37,1 0-1,-1 0 1,1 1 0,-1-1-1,0 0 1,0 0 0,1 0 0,-1 1-1,0-1 1,0 0 0,0 0-1,0 0 1,0-1 0,0 1-1,0 0 1,-1 0 0,1 0-1,0-1 1,0 1 0,-1-1-1,-1 1 1,-6 4 27,-19 17 41,23-17-34,-27-5-48,32-5-5,1 0 0,1 0 0,-1 0 0,1 0 0,0 0-1,0 0 1,0 0 0,0 1 0,1-1 0,0 1 0,0 0-1,0 0 1,1 0 0,-1 0 0,1 1 0,0-1 0,6-3-1,-4 2 9,-1-1 0,1 1 0,-1-1 0,0 0-1,8-13 1,-7 6 16,-6 12-17,0 0-1,1 1 1,-1-1 0,0 0 0,1 0-1,-1 0 1,0 0 0,1 0 0,-1 0-1,1 0 1,0 0 0,-1 1 0,1-1-1,0 0 1,-1 0 0,1 1-1,0-1 1,0 1 0,0-1 0,-1 0-1,1 1 1,0 0 0,0-1 0,0 1-1,0-1 1,0 1 0,0 0-1,0 0 1,0 0 0,0-1 0,0 1-1,0 0 1,0 0 0,0 0 0,1 1-1,9-7-2,28-18 16,-37 23-11,-1 0 0,1 1 0,0-1-1,-1 0 1,1 1 0,0-1-1,0 1 1,-1 0 0,1-1 0,0 1-1,0 0 1,0 0 0,-1 0-1,1 0 1,0 0 0,0 1 0,0-1-1,-1 1 1,1-1 0,0 1-1,0-1 1,-1 1 0,1 0 0,-1 0-1,3 1 1,1 20 32,1-11 13,17 11-6,-22-21-38,0 0 0,0 0 0,0 0 0,-1 0 0,1 0 0,0 1 0,-1-1-1,1 0 1,-1 0 0,1 1 0,-1-1 0,0 0 0,0 1 0,1-1 0,-1 0 0,0 1-1,0-1 1,0 0 0,0 1 0,-1-1 0,1 0 0,0 1 0,-1 1 0,0 2 12,1 121 85,0-121-124,0-5 6,5 0 28,255 0 99,-259 0-110,0 0 0,-1 0-1,1 0 1,0 0 0,0 0-1,0 0 1,0 0-1,0 1 1,0-1 0,0 0-1,0 0 1,0 1 0,0-1-1,0 0 1,-1 1 0,1-1-1,0 1 1,0-1 0,0 1-1,-1 0 1,1-1-1,0 1 1,-1 0 0,1-1-1,0 1 1,-1 0 0,1 0-1,-1 0 1,1 1 0,9 11-12,3-4 27,-5-1-1,-5 18 54,-3 61 95,0-82-53,0-5-17,0 0 2,0 0-50,0 0-27,-1-6-18,0-1 1,1 0-1,-1 1 0,1-1 1,1 0-1,1-11 0,-2 12-2,0-255-123,1 255 125,-2 0-1,1 1 0,-1-1 0,0 0 0,0 1 0,0-1 1,-1 0-1,0 1 0,-4-9 0,3 9 1,1-1-1,0 1 1,0-1 0,0 1-1,1-1 1,0 0-1,0 1 1,0-1 0,1-10-1,0 2 8,1 10-9,-1 0 0,0 0 0,0-1 0,0 1 0,0 0 1,-1 0-1,0 0 0,0 0 0,0 0 0,-2-5 0,-25-24-4,-4 6-12,4 16 10,19-3 12,2 5 6,-20 5-14,5 4-6,16 0-22,6 0-12,0 0 30,0 0-18,6 0 31,16 0 16,-22 0-15,0 0 1,1 0-1,-1 0 1,0 0-1,0 0 1,0 0-1,0 0 1,1 0-1,-1 0 1,0 0-1,0 0 1,0 0-1,0 0 1,1 0-1,-1 0 1,0 0-1,0 0 1,0 0-1,0 0 1,1 0-1,-1 0 1,0 0-1,0 0 1,0 0-1,0 0 1,1 0-1,-1 0 1,0 1-1,0-1 1,0 0-1,0 0 1,0 0-1,0 0 1,0 0-1,1 1 1,-1-1-1,0 0 1,0 0-1,0 0 1,0 0-1,0 1 1,0-1-1,0 0 1,0 0-1,0 0 1,0 0-1,0 1 1,0-1-1,0 0 1,0 0-1,0 0 1,0 0-1,0 1 1,0-1-1,0 0 1,0 0-1,0 2 2,0-1-1,0 0 0,0 0 0,0 0 0,0 0 0,0 0 1,0 0-1,1 0 0,-1 0 0,1 0 0,-1 0 0,1 0 1,-1 0-1,1 0 0,-1 0 0,1 0 0,0-1 0,-1 1 1,1 0-1,0 0 0,0-1 0,0 1 0,-1 0 0,1-1 1,0 1-1,0-1 0,0 1 0,0-1 0,0 1 0,0-1 1,0 0-1,2 1 0,44 0 36,-24-2-31,-18 1-8,1 0 6,-5 1-4,0-1-1,0 0 1,0 0-1,0 0 1,0 0 0,0 0-1,0 0 1,0 0-1,0-1 1,0 1-1,0 0 1,0-1-1,0 1 1,0 0-1,0-1 1,0 1-1,0-1 1,0 0-1,0 1 1,-1-1-1,1 0 1,0 1-1,0-1 1,-1 0-1,1 0 1,0 0 0,-1 0-1,1 1 1,-1-1-1,1 0 1,-1 0-1,1 0 1,-1 0-1,0 0 1,0 0-1,1 0 1,-1-1-1,0 1 1,0 0-1,0 0 1,0-2-1,5-7 23,15-12 14,-20 20-33,1 1-1,0 0 1,0 0-1,0 0 0,-1-1 1,1 1-1,-1 0 1,1 0-1,-1-1 1,1 1-1,-1-1 0,0 1 1,0 0-1,0-1 1,0 1-1,0-1 1,0 1-1,0 0 0,0-1 1,0 1-1,-1-1 1,0-1-1,0-2 2,1-164 28,1 168-32,-1 0-1,0 0 1,0 0 0,0 0 0,0 0 0,0 0-1,0 0 1,0 0 0,-1 0 0,1 0 0,0 0-1,-1 1 1,1-1 0,0 0 0,-1 0 0,1 0-1,-1 0 1,1 0 0,-1 1 0,1-1 0,-1 0 0,0 0-1,0 1 1,1-1 0,-1 1 0,0-1 0,0 0-1,1 1 1,-1 0 0,0-1 0,0 1 0,0-1-1,0 1 1,0 0 0,0 0 0,0-1 0,0 1-1,0 0 1,0 0 0,0 0 0,-1 0 0,2 0 0,-1 0 0,1 1 0,0-1 0,0 0 0,0 0 0,0 0 0,-1 0 0,1 0 0,0 0 0,0 0 0,0 0 0,0 0 0,-1 0 0,1 0 0,0 0 0,0 0 0,0 0 0,0-1 0,-1 1 0,1 0 0,0 0 0,0 0 0,0 0 0,0 0 0,0 0 0,0 0 0,-1 0 0,1 0 0,0-1 0,0 1 0,0 0 0,0 0 0,0 0 1,0 0-1,0 0 0,0-1 0,-1 1 0,1 0 0,0 0 0,0 0 0,0 0 0,0 0 0,0-1 0,0 1 0,0 0 0,0 0 0,0 0 0,0 0 0,0-1 0,0 1 0,0 0 0,0 0 0,0 0 0,0 0 0,1-1 0,-1 1 0,0-21-21,0 15-9,-1 6 28,-1 0-3,0 0 1,0 0-1,1 0 1,-1 0-1,0 0 1,0 0-1,0 0 1,1 1-1,-1-1 1,0 1-1,0-1 1,1 1-1,-3 1 1,2 0 3,1-1 1,1 1 0,-1 0-1,0 0 1,0 0-1,1 0 1,-1-1 0,1 1-1,0 0 1,-1 0 0,1 0-1,0 0 1,0 0 0,0 0-1,1 3 1,-1-4 1,0 0 1,0 0-1,0 0 0,0 0 0,0 0 1,0 0-1,0 0 0,0 0 1,1 0-1,-1 0 0,1 0 0,-1 0 1,0 0-1,1 0 0,-1 0 1,1 0-1,0 0 0,-1-1 0,1 1 1,0 0-1,0 0 0,-1-1 1,1 1-1,0 0 0,0-1 0,0 1 1,0-1-1,0 1 0,0-1 1,0 0-1,0 1 0,0-1 0,0 0 1,0 1-1,0-1 0,0 0 1,0 0-1,0 0 0,0 0 0,0 0 1,2-1-1,-3 1-1,1 0 0,-1 0 0,1 0 0,-1 0 0,1 0 0,-1 0 0,0 0 0,1 0 0,-1 1 0,1-1 0,-1 0-1,1 0 1,-1 0 0,0 0 0,1 1 0,-1-1 0,0 0 0,1 0 0,-1 1 0,0-1 0,1 0 0,-1 0 0,0 1 0,1-1 0,-1 1 0,0-1 0,1 1 0,23 27 4,-21-28-1,-1 1 0,1-1 0,-1 0 0,0 1 0,1-1 0,-1 0-1,0 0 1,1-1 0,-1 1 0,4-1 0,-3 1 0,0-1-1,0 2 1,1-1 0,-1 0-1,0 1 1,0-1-1,0 1 1,0 0-1,1 0 1,-1 0-1,-1 0 1,1 1-1,0-1 1,0 1-1,0 0 1,-1 0-1,1 0 1,4 4 0,-4-2 3,1-3-101,0 1 1,0-1-1,0 0 0,0 0 1,0 0-1,0 0 0,0-1 1,0 0-1,0 1 0,1-2 1,-1 1-1,0 0 0,0-1 1,4-1-1,-2 2-902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34 1316,'-25'-28'121,"25"27"-115,0 1 0,0 0-1,-1-1 1,1 1-1,0 0 1,0-1-1,-1 1 1,1 0 0,0-1-1,-1 1 1,1 0-1,0 0 1,-1-1-1,1 1 1,-1 0 0,1 0-1,0 0 1,-1-1-1,1 1 1,-1 0-1,1 0 1,-1 0 0,1 0-1,0 0 1,-1 0-1,1 0 1,-1 0-1,-124 0 1253,121 1-1232,0-1 1,-1 1-1,1 0 0,0 0 1,0 0-1,0 1 0,0-1 1,0 1-1,0 0 1,0 0-1,1 0 0,-1 1 1,1-1-1,0 1 0,-1 0 1,1 0-1,1 0 0,-1 1 1,-4 4-1,-3 7 78,1 1 0,0-1-1,-7 20 1,14-30-68,0 1-6,0 1 0,1-1-1,0 0 1,0 0 0,1 1 0,0-1 0,0 0-1,0 1 1,1-1 0,0 0 0,0 1 0,1-1-1,-1 0 1,1 0 0,1 0 0,-1 0 0,1-1-1,4 7 1,-4-5-27,0-1 6,-2-3-5,0 1 0,0-1 0,1 1 0,-1-1 0,1 0 0,0 1 0,0-1 0,0 0 0,0 0 0,1-1 0,-1 1 0,1 0 0,0-1 0,0 1 0,0-1 0,0 0 0,0 0 0,0 0 0,0-1-1,1 1 1,6 2 0,-1 0 5,19 17 52,-27-20-59,0 0 1,0 0-1,0 0 0,0-1 0,0 1 0,1 0 0,-1-1 0,0 1 0,0-1 0,1 0 0,-1 1 0,0-1 0,0 0 0,1 0 0,-1 0 0,0 0 0,1 0 0,-1 0 0,0 0 0,0 0 0,1 0 0,-1 0 1,2-1-1,3 0 3,-1 0-5,0 0 0,1 0 0,-1-1 0,0 1-1,0-1 1,0 0 0,0-1 0,0 1 0,-1-1 0,1 0 0,-1 0 0,8-7-1,-5 4 1,0 0-1,-1-1 1,0 1-1,0-1 1,-1 0-1,0-1 1,5-9-1,24-48 7,-32 58-105,0 0 0,0 0 0,-1 0 0,0-1-1,-1 1 1,1 0 0,-1 0 0,-2-13 0,1-1-314,1 20 351,0-1 0,1 0 0,-1 1 0,0-1 0,-1 0 0,1 1 1,0-1-1,0 0 0,-1 1 0,1-1 0,-1 0 0,0 1 0,1-1 0,-3-2 1,1 3-14,1 0 0,-1 0 0,0 1 0,0-1 0,0 1 0,0-1 0,0 1 1,0-1-1,0 1 0,0 0 0,0 0 0,-4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130 549 628,'0'-6'89,"0"-16"104,0 17 111,0 5 16,-5 0-68,-2 0-176,3-1-62,0 1 1,0 0 0,0 0-1,1 0 1,-1 0 0,0 1-1,0-1 1,0 1 0,1 0-1,-6 2 1,-1 12 43,9-14-54,1-1 0,0 1 0,-1 0 1,1 0-1,-1-1 0,1 1 0,-1 0 0,1 0 0,-1-1 0,0 1 0,1-1 1,-1 1-1,0-1 0,1 1 0,-1-1 0,0 1 0,0-1 0,0 1 0,1-1 1,-1 0-1,0 0 0,0 1 0,0-1 0,0 0 0,0 0 0,0 0 0,1 0 0,-1 0 1,0 0-1,-1 0 0,2 0-3,0 0 0,-1-1 0,1 1 1,0 0-1,0 0 0,0 0 0,0 0 0,-1 0 1,1 0-1,0 0 0,0 0 0,0 0 0,-1 0 0,1 0 1,0 0-1,0 0 0,0 0 0,0 0 0,-1 0 0,1 1 1,0-1-1,0 0 0,0 0 0,0 0 0,-1 0 1,1 0-1,0 0 0,0 0 0,0 0 0,0 1 0,0-1 1,0 0-1,0 0 0,-1 0 0,1 0 0,0 0 1,0 1-1,0-1 0,0 0 0,0 0 0,0 0 0,0 0 1,0 1-1,0-1 0,0 0 0,0 0 0,0 0 1,0 0-1,0 1 0,0-1 0,0 0 0,0 0 0,0 0 1,0 0-1,0 1 0,0-1 0,0 2 1,0-1 1,0 0-1,0 1 0,-1-1 0,1 0 1,0 1-1,-1-1 0,1 0 0,-1 0 0,1 1 1,-1-1-1,0 0 0,0 0 0,1 0 0,-1 0 1,0 0-1,0 0 0,0 0 0,0 0 1,0 0-1,-2 1 0,1-1 1,1 0 0,0-1 1,0 1-1,0 0 0,0 0 0,0 0 0,0 0 1,0 0-1,0 0 0,1 0 0,-1 1 0,0-1 1,1 0-1,-1 0 0,1 1 0,-1-1 1,1 0-1,0 0 0,-1 1 0,1-1 0,0 3 1,0 1 32,0 1 38,0-5-73,0 0 0,-1-1 0,1 1 0,0 0 0,0 0 0,1 0 0,-1 0 0,0 0 0,0 0 0,0 0 0,1-1 0,-1 1 0,0 0 0,1 0 0,-1 0 0,1 0 0,-1-1 0,1 1 0,-1 0 0,1-1 0,-1 1 0,1 0 0,0-1 0,-1 1 0,1-1 0,0 1 0,0-1 0,-1 1 0,2 0 0,12 9-3,-3 11 3,11-10 7,-11 11-16,18-11 17,-4 11 48,-24-21-54,0 0-1,0 0 1,-1 0-1,1 0 1,0 0 0,-1 0-1,1 0 1,-1 0-1,1 1 1,-1-1 0,0 0-1,1 0 1,-1 1 0,0-1-1,0 0 1,0 0-1,0 1 1,0-1 0,0 0-1,0 0 1,-1 1 0,1-1-1,0 0 1,-1 2-1,0-2 5,1 32 94,0-28 23,-5 0 8,-15 17-35,10-16-48,9-6-49,0 0 1,0-1-1,-1 1 1,1 0-1,0 0 0,0 0 1,0 1-1,0-1 1,0 0-1,0 0 1,0 1-1,0-1 1,0 0-1,0 1 1,0-1-1,0 1 1,0-1-1,0 1 1,1 0-1,-1-1 1,0 1-1,0 0 1,1 0-1,-1-1 1,0 1-1,1 0 0,-1 0 1,0 0-1,1 0 1,-1 0-1,1 0 1,0 0-1,-1 0 1,1 0-1,0 0 1,0 0-1,-1 0 1,1 0-1,0 0 1,0 0-1,1 2 1,-1 2 36,0-5 49,0 0 51,0 6 66,0 15 7,-1-21-206,1 0-1,0 0 1,0 1-1,0-1 1,0 0-1,0 0 1,0 0-1,0 1 1,0-1-1,0 0 1,0 0-1,0 0 1,0 0-1,0 1 1,0-1-1,0 0 1,0 0-1,0 0 1,0 0-1,1 1 1,-1-1-1,0 0 1,0 0-1,0 0 1,0 0-1,0 1 1,0-1-1,0 0 1,1 0-1,-1 0 1,0 0-1,0 0 1,0 0-1,0 0 1,0 0-1,1 1 1,-1-1-1,0 0 1,0 0-1,0 0 1,0 0-1,1 0 1,-1 0-1,0 0 1,0 0-1,0 0 1,0 0-1,1 0 1,-1 0-1,0 0 1,0 0-1,0 0 1,1 0 0,-1 0-1,0 0 1,0-1-1,24 1 206,-24 0-202,1 0 0,-1 0 0,0 0-1,1 0 1,-1 0 0,1 0 0,-1 0-1,1 0 1,-1 1 0,0-1 0,1 0 0,-1 0-1,1 0 1,-1 0 0,0 1 0,1-1-1,-1 0 1,1 0 0,-1 1 0,0-1-1,1 0 1,-1 0 0,0 1 0,0-1-1,1 1 1,-1-1 0,0 1 0,3 1 13,-1 1 0,1-1 0,0 0 0,0 0 0,0 0 0,0 0 0,0 0 0,0-1 0,0 0 0,0 1 0,1-1 0,-1 0 0,7 0 0,56 3 203,-57-4-219,88 0-5,-95 0 2,-1 0-1,1 0 1,-1 0 0,1 0 0,-1-1 0,1 1 0,-1 0 0,1-1-1,-1 1 1,1-1 0,-1 1 0,0-1 0,1 0 0,-1 1 0,0-1-1,0 0 1,1 0 0,-1 0 0,0 0 0,0 0 0,0 0 0,0 0-1,0-1 1,0 1 0,0-1 0,0 0 0,-1 1 1,1 0-1,0 0 0,-1 1 1,1-1-1,0 0 1,0 0-1,0 0 0,-1 0 1,1 1-1,0-1 1,0 0-1,0 1 0,0-1 1,0 1-1,0-1 0,1 1 1,-1-1-1,0 1 1,0 0-1,0 0 0,0-1 1,0 1-1,3 0 0,-4 0 0,0 0-1,0 1 0,0-1 0,0 0 0,1 0 0,-1 0 0,0 0 0,0 0 0,0 0 0,0 0 0,1 0 1,-1 0-1,0 0 0,0 0 0,0 0 0,0 0 0,1 0 0,-1 0 0,0-1 0,0 1 0,0 0 1,0 0-1,0 0 0,1 0 0,-1 0 0,0 0 0,0 0 0,0 0 0,0 0 0,0-1 0,0 1 0,1 0 1,-1 0-1,0 0 0,0 0 0,0 0 0,0-1 0,0 1 0,0 0 0,0 0 0,0 0 0,0 0 0,0-1 1,0 1-1,0 0 0,0 0 0,0 0 0,0 0 0,0-1 0,0 1 0,0 0 0,0 0 0,0 0 1,0 0-1,0-1 0,0 1 0,1-62-109,2 27 94,-3-1 1,-1 0-1,-7-50 1,-13 21-29,10 0 20,1 31 12,6 21 7,0 0 0,1-1 0,0 1 0,1 0 0,0-17 0,1 14 8,0 0 0,-2 0 0,0 1 0,0-1 0,-9-21 1,9 28-3,1 4-2,1 0 0,-1 0 0,1 0-1,0-1 1,0 1 0,1 0 0,0 0 0,0 0-1,0 0 1,0-1 0,3-8 0,-2 9-1,0 0 0,-1 0 0,1 0 1,-1 0-1,0 0 0,0 0 0,-1 0 0,0 0 0,0 0 0,0 0 0,0 0 1,-3-5-1,-2-8-107,1 7-45,2-1 1,-1 1-1,1-1 1,1 0-1,0 0 1,-1-19-1,3 215-2403,0-146 2078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84,'0'939'4013,"0"-935"-3982,0 0 0,0 0 0,0 0 0,1 0 0,0-1-1,0 1 1,0 0 0,0 0 0,1-1 0,-1 1 0,1-1 0,3 7 0,-2-7 34,-1 0 0,-1 1 0,1-1 0,0 1 0,-1-1 0,0 1 0,0 0 0,0 0 0,0-1 0,-1 1 0,1 0 0,-1 7 0,0-10-53,0 0 0,0 0-1,0 0 1,0 0-1,0 0 1,0 0-1,0 0 1,1 0-1,-1 0 1,0 0-1,0 0 1,1 0 0,-1 0-1,1 0 1,-1 0-1,1-1 1,-1 1-1,1 0 1,0 0-1,-1 0 1,1-1-1,0 1 1,0 0-1,-1-1 1,1 1 0,0-1-1,0 1 1,0-1-1,0 1 1,0-1-1,0 1 1,0-1-1,0 0 1,0 0-1,0 1 1,0-1-1,0 0 1,0 0 0,0 0-1,0 0 1,2-1-1,8-4 34,-9 3-43,1-1-1,-1 0 1,0 1-1,0-1 1,0 0 0,0 0-1,0 0 1,-1 0 0,1-1-1,-1 1 1,0 0-1,0 0 1,0-1 0,0 1-1,-1-1 1,0 1 0,1-5-1,-1 5 0,0-1 0,1 0 0,-1 1-1,1-1 1,0 0 0,0 1 0,0 0 0,1-1 0,-1 1-1,1-1 1,0 1 0,3-4 0,-3 4-41,0 0 0,-1 0 1,1 0-1,0-1 0,-1 1 1,0 0-1,1-1 0,-2 1 1,1-1-1,0 1 0,-1-1 1,1-5-1,-1-88-1938,0 32 602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2648,'0'0'168,"35"-32"108,-35 32 104,0-31 140,31 31-52,-31 0-32,0 0 32,34 31-171,-34 1-93,0 2-180,0 30-88,0-30-521,0 30-623,0 2-196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4 587 956,'1'0'7,"0"0"1,0 0-1,0-1 0,1 1 0,-1 0 0,0 0 1,0 0-1,0 0 0,0 0 0,0 0 0,0 1 1,0-1-1,0 0 0,0 0 0,0 1 1,0-1-1,0 1 0,0-1 0,0 1 0,-1-1 1,1 1-1,0-1 0,0 1 0,0 0 1,-1-1-1,1 1 0,0 0 0,-1 0 0,1 0 1,0-1-1,-1 1 0,1 0 0,-1 0 1,1 0-1,-1 0 0,0 0 0,1 0 0,-1 0 1,0 0-1,0 0 0,0 0 0,0 0 0,0 0 1,0 0-1,0 2 0,5 8 256,18 11 12,-23-22-255,1 1 0,0 0 0,0 0 0,0 1 0,-1-1 0,1 0 0,-1 0 0,1 0 0,-1 0 0,1 1 0,-1-1 1,0 0-1,1 0 0,-1 1 0,0-1 0,0 0 0,0 0 0,0 1 0,0-1 0,0 0 0,-1 1 0,1-1 0,0 0 1,-1 0-1,0 2 0,1-3 12,0 6 239,0-6-19,0 0-71,0 0-143,0 0-40,0-4 3,0 1 0,-1-1 0,1 1 0,-1-1 0,0 1 0,0-1 0,0 1 0,0-1 0,-1 1 0,0 0 0,1 0 0,-4-5 0,2 5-2,1 0-1,1 0 1,-1 0-1,0 0 1,1-1-1,0 1 1,0 0 0,0-1-1,0 1 1,0-1-1,1 0 1,-1-5-1,1 6-1,0-1 0,-1 1 0,1-1 0,-1 1-1,0-1 1,0 1 0,0 0 0,0-1 0,-1 1-1,1 0 1,-1 0 0,-2-3 0,2 2-2,0 1 0,0-1 0,0 0 0,0 0 1,1 0-1,0 0 0,-1 0 0,1 0 0,1 0 0,-1 0 0,1 0 0,-1-6 1,0-14-3,0 12 1,0 0 1,1-1-1,0 1 1,1 0 0,0 0-1,6-22 1,-5 26 3,4-10 31,0 0 1,1 1-1,13-25 1,-18 39-22,0-1 1,1 0-1,-1 1 1,1-1-1,-1 1 1,1 0-1,0 0 0,1 0 1,-1 0-1,0 1 1,1-1-1,-1 1 1,1 0-1,0 0 0,0 0 1,0 0-1,0 1 1,0-1-1,0 1 1,0 0-1,0 0 1,6 0-1,50 1 243,-59 0-245,-1 0 0,1 0 0,-1 0 1,1 0-1,-1 0 0,1 0 0,-1 0 1,0 1-1,1-1 0,-1 0 0,1 0 1,-1 0-1,0 0 0,1 0 0,-1 1 0,1-1 1,-1 0-1,0 0 0,1 1 0,-1-1 1,0 0-1,1 1 0,-1-1 0,0 0 1,0 1-1,1-1 0,-1 1 0,24 23 152,-14-17-116,-2 2 0,1-1-1,-1 1 1,0 1 0,10 15-1,16 46 259,-23-16-146,-1-23-53,-7-25-83,0 1 1,-1-1-1,0 1 1,0-1-1,-1 1 0,0 12 1,-1 176 164,1-196-183,-1 0-1,0 0 1,0 1-1,0-1 0,0 0 1,0 0-1,0 0 1,0 0-1,0 0 1,0 1-1,0-1 1,0 0-1,0 0 1,0 0-1,0 0 1,0 1-1,0-1 0,0 0 1,0 0-1,0 0 1,0 0-1,0 1 1,0-1-1,-1 0 1,1 0-1,0 0 1,0 0-1,0 0 1,0 1-1,0-1 0,0 0 1,0 0-1,-1 0 1,1 0-1,0 0 1,0 0-1,0 0 1,0 0-1,0 0 1,-1 1-1,1-1 1,0 0-1,0 0 0,0 0 1,0 0-1,-1 0 1,1 0-1,0 0 1,0 0-1,0 0 1,0 0-1,-1 0 1,1 0-1,0 0 1,0 0-1,-1-1 0,1 1 2,-1 0-1,0 0 0,0 0 0,0 0 0,0-1 1,0 1-1,0 0 0,1-1 0,-1 1 0,0 0 0,0-1 1,1 1-1,-1-1 0,0 1 0,0-1 0,1 0 0,-1 1 1,1-1-1,-1 0 0,0 1 0,1-1 0,-1 0 0,1 0 1,-1-1-1,-7-31-24,9-51-56,0 57 52,-1 20 20,0 1 0,-1-1 1,0 1-1,0 0 0,0 0 0,-1 0 0,0-1 1,0 1-1,-5-10 0,-5-15 12,9 14 8,0-1-1,2 1 1,0-1 0,3-28 0,-1 31-10,0 0 0,-1 0 0,-1 0 0,0 0 0,-4-16 0,-6-1-9,8 25 7,1-1 0,-1 0 0,1 1 0,1-1 0,0 0 0,-1-12 0,4-4 2,-3 4 14,-29-39-1,24 32-66,6 21-162,0 6-137,0 0-150,0 6-189,0 27-827,0-6 795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98 272,'5'-1'28,"0"0"1,0 0-1,0 0 0,-1 0 1,1-1-1,0 0 0,-1 0 0,1 0 1,-1-1-1,0 1 0,0-1 1,0 0-1,0-1 0,0 1 0,-1 0 1,1-1-1,2-4 0,8-6 166,-8 3 190,-6 9-319,1 0 1,-1 0-1,1-1 1,-1 1-1,0 0 1,0 0-1,0-1 1,-1 1-1,1 0 1,-1-3 0,-1 6-51,0-1 1,-1 1-1,1-1 1,0 0-1,-1 0 1,1 0-1,0 0 1,0 0 0,-1 0-1,-3-1 1,1 0 16,1 1-2,0 1 1,1-1-1,-1 1 0,1-1 1,-1 1-1,0 1 0,1-1 1,0 0-1,-1 1 0,1 0 1,0-1-1,-6 5 1,-5 3 23,9-6-27,3-3-14,1 1 0,-1-1 0,1 1 0,0-1 0,-1 1 0,1 0 0,0-1 0,0 1 0,-1 0 0,1 0 0,0 0 0,0 0 0,0 0 0,0 0 0,0 0 0,0 1 0,1-1 0,-1 0 0,0 0 0,0 3-1,-6 10 57,-4 2 21,9-14-60,0 1-1,0 0 1,0-1 0,1 1-1,-1 0 1,1 0-1,-1 0 1,1 0-1,0 0 1,0 0 0,1 0-1,-1 1 1,1-1-1,0 0 1,-1 0-1,2 4 1,-1 178 324,5-174-359,19 11 6,-18-11 15,-6 10 5,0-15-29,0-6-10,0 0-4,0 0 10,0 0 0,0 0-12,-1-28 9,0 23 12,0-1-1,1 1 1,0-1-1,0 1 1,1-1-1,-1 1 1,1-1-1,0 1 1,3-10-1,16 4-18,-9-16 8,-3 12 5,2-5-8,1 0 0,14-18 0,20-5 36,-25 21 12,-9 17-15,82 5 43,-91 0-54,1-1 0,-1 1 1,0 0-1,1 1 0,-1-1 0,1 0 1,-1 1-1,0-1 0,1 1 0,-1 0 0,0 0 1,1 0-1,-1 0 0,0 0 0,0 0 0,0 1 1,0-1-1,0 1 0,0-1 0,-1 1 1,1 0-1,0-1 0,-1 1 0,1 0 0,-1 0 1,0 0-1,0 1 0,1-1 0,-1 0 1,-1 0-1,1 0 0,1 5 0,6 12 86,-6-16-78,-1-1 1,0 0 0,1 0-1,0 0 1,-1 0-1,1 0 1,0 0 0,0-1-1,0 1 1,0-1-1,0 1 1,1-1 0,-1 0-1,4 2 1,-4-3 0,-1 1 0,1 0 0,-1-1 0,1 1-1,-1 0 1,0 0 0,1 0 0,-1 0 0,0 0 0,1 0 0,-1 0 0,0 0 0,0 0 0,0 1 0,0-1 0,0 0 0,0 1 0,0-1-1,-1 1 1,1-1 0,0 1 0,-1-1 0,1 1 0,-1-1 0,0 1 0,0 0 0,1-1 0,-1 4 0,-1 0 1,1-1 1,0 1 0,0 0 0,0 0-1,0-1 1,1 1 0,0 0 0,0-1-1,0 1 1,0 0 0,1-1-1,0 0 1,0 1 0,0-1 0,1 0-1,-1 0 1,1 0 0,6 7-1,-3 0-35,-6 43 0,0-48 73,0-6-50,0 1 0,1-1 0,-1 1 0,0-1 0,0 1 0,1-1 0,-1 1 0,0-1 0,0 1-1,0 0 1,0-1 0,0 1 0,0-1 0,0 1 0,0 0 0,0-1 0,0 1 0,0-1 0,0 1 0,0 0 0,0-1 0,-1 1 0,1-1 0,0 1-1,0-1 1,-1 2 0,0-2-3,1 1 0,0-1 0,0 1 1,-1-1-1,1 1 0,0-1 0,0 1 0,0 0 0,-1-1 0,1 1 0,0-1 0,0 1 0,0 0 0,0-1 0,0 1 0,0-1 0,0 1 0,0 0 0,1-1 0,-1 1 0,0-1 1,0 1-1,0 0 0,1-1 0,-1 1 0,1 0 0,0 0-4,0-1 0,0 1 0,1-1 1,-1 0-1,0 1 0,1-1 0,-1 0 0,0 0 1,1 0-1,-1 0 0,0 0 0,1 0 0,-1 0 1,0-1-1,1 1 0,-1 0 0,0-1 0,0 1 1,1-1-1,-1 1 0,0-1 0,0 0 0,0 1 1,0-1-1,0 0 0,0 0 0,2-2 0,20-16-20,-22 18 27,0 0 1,0 0-1,0 1 0,0-1 0,0 0 0,0 1 1,0-1-1,0 1 0,1-1 0,-1 1 1,0 0-1,0-1 0,1 1 0,-1 0 0,0 0 1,1 0-1,-1 0 0,0 0 0,1 0 0,-1 0 1,0 0-1,0 1 0,2 0 0,3 0 13,-5-1-16,1 0 0,-1 0 1,1 0-1,-1 0 0,0 0 1,1 0-1,-1-1 0,0 1 1,1 0-1,-1-1 0,0 1 1,0-1-1,1 1 0,-1-1 0,0 0 1,0 1-1,0-1 0,0 0 1,1 0-1,-1 0 0,0 0 1,-1 0-1,1 0 0,0 0 1,1-1-1,-1 0-1,0 1 0,0 0 1,0-1-1,0 1 0,0 0 0,1 0 0,-1 0 1,0 0-1,1 0 0,-1 0 0,1 0 0,-1 0 1,1 1-1,-1-1 0,1 1 0,-1-1 0,1 1 1,0 0-1,-1-1 0,1 1 0,0 0 0,-1 0 1,1 0-1,0 0 0,1 1 0,19-1 22,-11 5-51,10 16 6,-20-20 26,0 0 0,0 0-1,-1 0 1,1 0 0,0 0 0,-1 1 0,1-1 0,-1 0 0,1 0 0,-1 0 0,0 0-1,1 1 1,-1-1 0,0 0 0,0 0 0,0 1 0,0-1 0,0 0 0,0 1-1,0-1 1,-1 0 0,1 0 0,0 1 0,-1-1 0,1 1 0,-1-1 5,1 32 296,0-28-137,0 1 74,0 15 9,0-16 22,0-5-15,-18-5 5,8 0-220,7-17-22,3-109-130,0 128 80,0 0 1,-1 0-1,1 0 0,-1 0 1,0-1-1,0 1 1,0 0-1,0 0 1,0 1-1,0-1 0,-1 0 1,-2-4-1,-10-20-387,12 18 169,0 0 0,1 0 0,0 0 0,1-1 0,0-14 0,1 1-700,-1-9-589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393 458 1820,'0'4'15,"1"0"0,-1 0 0,1 0 0,0 0 0,0 0 0,0-1 0,0 1 0,1 0 1,-1-1-1,1 1 0,3 4 0,-3-5 22,0 0 0,0 1 1,0-1-1,-1 1 0,0-1 0,1 1 1,-1 0-1,0 0 0,-1 0 1,1-1-1,0 7 0,-1 124 1599,0-81-885,0-42-399,0-14-18,2-74-527,0 47 22,-1 0 1,-2 0-1,0 0 1,-8-34-1,0 30 45,5 20 78,0 0 0,1 0 0,1-1 1,-2-24-1,5 7 22,0 16 22,-1 1-1,-1-1 1,0 0 0,-4-19-1,-7 2-2,9 27 8,0 0 0,1 0 1,0 0-1,0 0 0,1 0 1,0-1-1,0 1 0,0-10 0,1 12 0,-1 1-1,1-1 0,-1 1 0,1-1 0,-1 1 1,0-1-1,-1 1 0,1-1 0,0 1 1,-1 0-1,0-1 0,-3-3 0,-4-9 8,0-3 8,7 14-14,0 0-1,0 0 0,-1 1 0,1-1 1,-1 1-1,0 0 0,-4-4 1,6 7 1,0 0 0,0 0 1,-1 0-1,1 1 0,0-1 0,0 0 1,0 1-1,-1-1 0,1 1 0,0 0 1,-1-1-1,1 1 0,0 0 1,-1 0-1,1 0 0,0 0 0,-1 0 1,1 0-1,0 0 0,-1 0 1,1 0-1,0 1 0,-2-1 0,-3 1 27,-7-1 47,7 0 8,0 0 0,0 0-1,1 0 1,-1 0 0,0 1 0,0 0-1,-7 3 1,-5 6 47,16-8-112,-1 0 1,0 0-1,0-1 1,0 1 0,0-1-1,-1 1 1,1-1-1,0 0 1,0-1-1,-1 1 1,1 0-1,-7-1 1,-114 0-101,124 0 72,0 0 0,-1 1 1,1-1-1,0 0 1,0 0-1,0 0 0,0 0 1,-1 0-1,1 0 0,0 0 1,0 0-1,0 0 0,0 0 1,-1 0-1,1 0 0,0 0 1,0 0-1,0 0 0,0 0 1,-1 0-1,1-1 0,0 1 1,0 0-1,0 0 0,0 0 1,-1 0-1,1 0 0,0 0 1,0 0-1,0 0 0,0-1 1,0 1-1,0 0 0,0 0 1,-1 0-1,1 0 0,0 0 1,0-1-1,0 1 0,0 0 1,0 0-1,0 0 0,0 0 1,0-1-1,0 1 0,0 0 1,0 0-1,0 0 0,0 0 1,0-1-1,0 1 0,0 0 1,0 0-1,0 0 0,0-1 1,0 1-1,0-21-778,0 15-317,0 6-113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1736,'1'1'3,"-1"0"-1,0 1 0,0-1 1,0 0-1,0 0 0,0 0 1,0 0-1,0 0 1,0 0-1,0 0 0,0 0 1,-1 0-1,1 0 0,0 0 1,-1 0-1,1 0 1,-1-1-1,1 1 0,-1 0 1,1 0-1,-1 0 0,1 0 1,-1-1-1,0 1 1,0 0-1,1 0 0,-1-1 1,0 1-1,-2 0 0,-9 9 61,1 18 37,-43 31 42,43-54-134,-12-5-7,17 0 10,6 0-9,0 0 1,0 0-4,0 0-29,0 0 4,0-5-16,0-22 59,6 27 31,-2-1 2,0 0 1,0 0-1,0 1 1,0 0-1,0 0 1,0 0-1,1 0 0,-1 0 1,0 1-1,0 0 1,0 0-1,0 0 1,0 0-1,4 2 1,0 5 35,-4-5-50,0 0 1,0 0 0,-1 1 0,1-1-1,0 1 1,-1 0 0,0 0-1,0 0 1,0 1 0,-1-1-1,0 1 1,1 0 0,-2-1 0,1 1-1,0 0 1,-1 0 0,1 10-1,-2-10 0,0-1-1,1 1 0,-1 0 1,1 0-1,0-1 0,0 1 0,0-1 1,1 1-1,-1-1 0,1 1 1,0-1-1,3 4 0,-2-3 0,-1 0 1,1 0-1,-1 0 0,0 0 0,-1 0 0,1 0 0,-1 0 1,0 1-1,0-1 0,-1 0 0,1 1 0,-2 5 0,2-3 2,0-1-1,0 1 1,0 0-1,1-1 1,0 1-1,0-1 1,1 1-1,0-1 1,0 0-1,8 10 1,-10-13-26,0-1 0,1 1 1,-1 0-1,-1 0 0,1 0 1,-1-1-1,1 1 0,-1 0 1,0 0-1,0 0 0,-1 5 1,0-5-9,1 0 0,0 0 1,0 0-1,0 0 1,0 0-1,1 0 1,-1 0-1,1 1 0,2 5 1,7 8 10,-8-15-14,0 0 0,0 0-1,-1 1 1,1-1 0,-1 1 0,1-1-1,-1 1 1,-1 0 0,2 6 0,-2-5-18,6-10-25,-3 2 52,5-3-51,-1-1 1,1 0 0,-2-1-1,1 0 1,8-12 0,19-72-413,-27 74 394,-1 1-1,0-1 0,-1-1 0,-1 1 0,-1-1 0,-1 1 1,1-24-1,-3 31 48,2 0 0,-1-1 0,2 1 1,-1 0-1,8-18 0,-6 20 10,-1-1 0,-1 1 0,1-1 0,-1 0-1,1-15 1,-3-78 387,0 103-92,0 6 51,0 151 767,0-149-1108,0-1 0,1 1 0,1-1 0,-1 0 0,1 1 0,0-1 0,1 0-1,0 0 1,3 6 0,-2-5 1,-2-4-23,-1 0 0,1-1 1,-1 1-1,0 0 1,0 0-1,-1 0 1,1 0-1,-1 0 1,0 0-1,0 0 1,0 0-1,0 0 1,-2 5-1,0 7-228,2 11-470,0-21-351,0-1-199,0 22 132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2940,'0'-27'83,"0"22"85,5 5 63,7 0-122,-2-1 47,1 0 1,-1 1-1,1 1 1,-1 0-1,21 4 1,-22 0-97,-1-2 12,1 1 0,-1 0 0,0 0 0,0 1 0,0 0 0,0 0 0,-1 1 0,0 0 0,6 7 0,-2 14 221,0-16-79,-9-10-184,0 1 1,0-1-1,-1 1 1,1 0-1,-1 0 1,0 0 0,1 0-1,-1 0 1,0 0-1,0 0 1,0 0-1,0 0 1,-1 1-1,2 3 1,5 13 75,16 47 222,-22-61-317,-1-1 0,1 1 0,0 0 0,-1-1 0,0 1 0,0-1 0,-1 1-1,1 0 1,-1-1 0,0 1 0,0-1 0,0 1 0,-4 7 0,-35 57 154,36-63-153,0 1 1,-1-1-1,1-1 0,-1 1 1,0-1-1,-1 1 0,0-1 1,-8 5-1,12-8-19,0-1-1,-1 0 1,1 0 0,0-1 0,0 1-1,-1 0 1,1-1 0,-1 1 0,1-1-1,0 0 1,-1 0 0,1 0 0,-1 0-1,1 0 1,-1 0 0,1-1-1,-4 0 1,5 0 1,-1 0-1,1 1 1,0-1 0,0 0-1,0 0 1,-1 0 0,1 0-1,0 0 1,0 0 0,0 0-1,1 0 1,-1 0-1,0 0 1,0-1 0,1 1-1,-1 0 1,0 0 0,1-1-1,0 1 1,-1-1-1,1 1 1,0 0 0,-1-1-1,1 1 1,0-1 0,0-1-1,0 2 1,1-1-1,-2 0 0,1 1 0,0 0 1,0-1-1,0 1 0,-1-1 1,1 1-1,0-1 0,-1 1 1,0-1-1,1 1 0,-1 0 0,0-1 1,1 1-1,-1 0 0,0 0 1,0 0-1,0 0 0,0-1 1,0 1-1,-1 1 0,1-1 0,0 0 1,-2-1-1,2 2 2,0-1 0,0 0 0,0 1 0,0-1 0,0 0 0,1 1 0,-1-1 0,0 0 0,0 0 0,0 0 0,1 0 0,-1 0 0,1 0 0,-1 0 0,0 0 0,1 0 0,0 0 0,-1 0 0,1 0 0,0 0 1,-1-1-1,1 1 0,0 0 0,0-2 0,6-8-94,16-17 44,-16 15 38,-6 12 16,0 0 1,1 0-1,-1 0 0,1 0 1,-1 0-1,1 0 0,-1 0 1,1 0-1,0 0 0,-1 0 1,1 0-1,0 0 0,0 0 1,-1 1-1,1-1 0,0 0 1,0 1-1,0-1 1,0 0-1,0 1 0,0-1 1,0 1-1,0 0 0,0-1 1,0 1-1,1 0 0,-1 0 1,0-1-1,0 1 0,0 0 1,0 0-1,0 0 0,0 0 1,1 1-1,-1-1 1,1 1-1,0-1 5,-1 0-1,1 0 1,-1 0 0,1 0 0,-1 0 0,0-1-1,1 1 1,-1 0 0,0-1 0,1 1 0,-1-1-1,0 1 1,1-1 0,-1 0 0,0 1-1,0-1 1,0 0 0,1 0 0,-1 0 0,0 0-1,0 0 1,0 0 0,-1 0 0,3-2 0,-3 1-3,1 1 1,0 0 0,0 0 0,0 0-1,0 0 1,0 0 0,0 0 0,0 0-1,0 0 1,0 0 0,1 1 0,-1-1-1,0 0 1,1 1 0,-1-1 0,0 1 0,1-1-1,-1 1 1,0 0 0,1 0 0,-1-1-1,1 1 1,-1 0 0,3 1 0,22-3-10,-20 1-1,0 1 0,0-1 0,0 1 0,0 1 0,0-1-1,0 1 1,0 0 0,-1 0 0,12 4 0,-2 2 11,-7-4 20,-1 0 0,0 0-1,0 1 1,0 0 0,0 0 0,-1 0-1,1 1 1,-1 0 0,0 1 0,5 5-1,-1 17 49,11-17-25,-10 16-12,11 0-2,-21-27-26,0 1 0,0 0 0,0 0 0,-1 1 1,1-1-1,-1 0 0,1 0 0,0 0 0,-1 0 0,0 1 0,1-1 0,-1 0 0,0 0 1,0 1-1,1-1 0,-1 0 0,0 0 0,0 1 0,-1-1 0,1 0 0,0 1 0,0-1 1,-1 0-1,1 0 0,-1 2 0,1-3 4,0 6 91,0-6-31,0 0-71,0-6-29,0-379-2601,0 320 1096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3679 1 928,'0'0'46,"0"0"22,0 0 0,0 0 8,0 0 21,0 0 57,0 0 44,0 0 9,-5 0-10,-15 0-61,15 0-50,0 0-5,-19 0 13,13 5 33,-11 18 14,16-18 30,-10-5-20,9-1-117,-1 0 0,0 1 1,1 0-1,-1 1 0,0-1 1,1 2-1,-15 3 0,13 8 56,1-3 11,-20-6 169,24-4-249,0 1 0,0 0 0,0 0 0,0 0 0,1 1 0,-1 0 0,0-1 0,1 1 0,-1 0 0,1 1 0,0-1-1,0 1 1,-4 2 0,6-4-12,0 0-1,0 0 0,0 0 0,0-1 1,0 1-1,0-1 0,0 1 0,-1 0 1,1-1-1,0 0 0,0 1 0,-1-1 1,1 0-1,0 0 0,-1 0 0,1 0 1,0 0-1,0 0 0,-1 0 0,1 0 1,0 0-1,-1 0 0,0-1 0,-4 0 30,4 1-33,1-1 0,0 1 1,-1 0-1,1 0 1,0 1-1,-1-1 0,1 0 1,-1 0-1,1 1 1,0-1-1,-1 1 0,1-1 1,0 1-1,0 0 1,0-1-1,-1 1 0,1 0 1,0 0-1,0 0 0,0 0 1,0 0-1,0 0 1,0 0-1,1 0 0,-1 0 1,-1 1-1,2 0 0,-1-1-1,0 0 1,0 0-1,0 0 1,1 0-1,-1 0 1,0 0-1,0 0 1,0 0-1,-1 0 1,1-1-1,0 1 1,0 0-1,0-1 1,-1 1-1,1 0 0,0-1 1,-1 0-1,1 1 1,0-1-1,-1 0 1,1 0-1,0 0 1,-1 0-1,1 0 1,-2 0-1,-2 0 12,-1-1 0,0 1 0,1 1 0,-1-1 0,1 1 0,-1 0 0,1 0-1,-1 1 1,1-1 0,0 1 0,-1 0 0,1 1 0,0-1 0,1 1 0,-9 6-1,12-8-10,0 0-1,0-1 0,1 1 1,-1 0-1,0 0 0,-1-1 1,1 1-1,0-1 0,0 1 1,0-1-1,0 1 0,0-1 1,0 0-1,-1 1 0,1-1 1,0 0-1,0 0 0,-1 0 1,-1 0-1,-9 1 5,-21 18 14,-39 17 176,45-29-165,22-6-25,0 0 0,0 0 0,0 0 0,0 1 1,1-1-1,-1 1 0,0 1 0,1-1 0,0 1 1,-1-1-1,1 1 0,-6 6 0,-2 2 29,0-1-1,0-1 1,-23 14-1,16-11 2,10-6-7,0-1 0,-1 0-1,1-1 1,-1 0 0,-13 4-1,13-5-16,0 0 1,1 1-1,0 0 0,0 0 0,-16 11 0,-323 213 173,339-222-196,0 1 0,0 0-1,1 0 1,-1 1 0,2 0-1,-12 14 1,12-13 10,0 0 1,-1-1-1,0 0 1,0 0-1,-1-1 0,-14 9 1,-1-1 9,11-7-13,0 0 0,1 1 0,0 0 0,-13 13 0,9-7-16,0 0 1,-2-1 0,1-1 0,-2 0-1,-19 9 1,19-12 26,1 0 1,1 2-1,0 0 0,0 1 1,1 0-1,-24 27 0,14-14 46,-6 6-96,5-3-15,-38 29 0,29-31-5,9-8-11,-40 39-1,35-29 156,-37 26 0,37-30-40,-29 28 0,28-18-39,8-9-44,-47 38 0,29-33-7,18-13 12,-40 36 0,38-27 20,1-1-5,-1-1 1,-1-1-1,0-1 0,-36 20 0,-34 30 21,40-26-12,16-16-10,16-13 6,-38 36 0,-35 28 13,9-7 8,77-62-7,0-1 1,-1-1-1,0 0 1,-30 18 0,0-2 22,24-14-19,7-5 9,0 0-1,0 2 1,-18 16 0,22-18-10,1 0 0,-1-1 0,0 0 0,-1-1 0,0 0 0,0-1 0,-19 8 0,11-7-2,13-5-1,1 1-1,-1 0 1,1-1-1,0 2 1,-1-1-1,1 0 1,0 1-1,1-1 1,-1 1-1,0 0 1,1 1-1,-6 5 1,-14 13 4,17-17-2,1-5-16,-15 0 8,15 0-3,5-5-20,0 4 24,0 0 1,0 0 0,0 0-1,0 1 1,0-1 0,0 0-1,0 0 1,0 0 0,1 0-1,-1 0 1,0 1 0,0-1-1,1 0 1,-1 0 0,1 0-1,-1 1 1,1-1 0,-1 0-1,1 0 1,-1 1 0,1-1-1,-1 1 1,1-1 0,0 0 0,-1 1-1,1-1 1,0 1 0,1-1-1,11-9-194,-2-12-385,12 11-324,-12-16-234,14-6-56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0 548,'-5'0'53,"-19"0"5,19 0-6,5 0-24,0 0-4,0 0 14,0 0 28,5 0 17,83 0 312,-77 6-192,-9-4-182,0 0-1,1 1 1,-1-1-1,0 0 1,1 0-1,0 0 1,-1-1-1,1 1 1,0 0 0,0-1-1,0 0 1,0 0-1,0 0 1,0 0-1,0 0 1,0-1-1,0 1 1,1-1-1,-1 0 1,6 0 0,8 1 13,0 2 0,-1 0 0,1 1 0,23 8 0,9 2 34,16 9 76,0-13 39,7 12 3,14-12-37,-40 0-100,-24-4-30,1-2-1,-1-1 0,34 2 0,-39-6-6,0 2 1,-1 0-1,1 2 0,-1-1 0,1 2 0,-1 0 0,0 1 0,18 8 1,-12-5-9,0-2 0,1 0 0,28 3 0,-25-6-3,0 2-1,0 2 1,41 14-1,181 77 77,-107-33 12,109 33-40,-110-33-46,-97-49-4,73 33 20,178 82 87,64 32-118,-333-151 14,1-1 1,-1-2 0,2 0 0,-1-1 0,41 5 0,-29-5-19,117 46-35,-120-46 43,-19-5 11,-1 1 0,0 0 0,0 1 0,20 9 0,-16-6 2,0 0 0,1-1 0,23 4 0,-22-6 3,-1 1 0,35 14 0,-18-1 7,-20-9-13,1-1 0,0-1 0,22 6 0,0-5-7,-30-7 3,0 0-1,-1 0 1,1 1 0,-1 0-1,0 0 1,0 1 0,10 6-1,17 15-9,28 15 7,-41-26 23,-1 0-1,0 2 1,27 25-1,0-1 29,-10-12 6,1-1 0,45 21 1,-77-44-57,1 0 1,-1 0-1,-1 1 1,1 0-1,11 11 1,22 38-1,-21-37 18,0-1 0,1-2 0,32 18 1,-13-8 9,-8-3-34,0 0 0,-1 2 1,42 42-1,-63-55 0,1-1 1,0-1-1,0 0 0,13 7 0,-13-7 15,1-1-1,-1 1 0,18 17 0,166 170 459,-190-189-457,-1-1 0,0 1 1,0 0-1,0 0 1,4 9-1,-7-11-3,1 1 1,0-1-1,0-1 1,0 1-1,1 0 1,-1 0-1,1-1 1,0 0-1,0 1 1,0-1-1,7 5 1,19 3 33,-18 11-18,3-12-26,-14-10 7,1 0 0,0 1-1,0-1 1,-1 1 0,1-1-1,0 1 1,0-1 0,-1 1-1,1-1 1,-1 1 0,1 0-1,-1-1 1,1 1 0,-1 0 0,1 0-1,-1-1 1,1 1 0,-1 0-1,0 0 1,1 0 0,-1 0-1,0-1 1,0 1 0,0 0-1,0 0 1,0 0 0,0 0-1,0 0 1,0 1 0,0-2-1,0 0 1,0 1-1,0-1 1,0 0-1,0 0 1,0 0-1,0 0 1,0 1 0,0-1-1,0 0 1,0 0-1,0 0 1,0 0-1,0 1 1,0-1-1,0 0 1,0 0-1,0 0 1,0 0-1,0 1 1,0-1-1,0 0 1,0 0-1,0 0 1,0 0 0,0 1-1,1-1 1,-1 0-1,0 0 1,0 0-1,0 0 1,0 0-1,0 0 1,1 0-1,-1 1 1,0-1-1,0 0 1,0 0-1,0 0 1,0 0 0,1 0-1,-1 0 1,0 0-1,0 0 1,0 0-1,1 0 1,-1 0-1,0 0 1,0 0-1,0 0 1,0 0-1,1 0 1,-1 0-1,0 0 1,0 0 0,1-1-1,2 2-68,-1 0 0,0-1 0,-1 0-1,1 0 1,-1 1 0,1-1 0,0 0-1,-1 0 1,1 0 0,0-1-1,-1 1 1,1 0 0,2-2 0,-4 2-931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0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36 131 712,'0'0'47,"0"-6"20,0 5-61,0 0 0,0 0 0,0 0 0,0 0 0,0 0 0,0 0 1,0 0-1,-1 0 0,1 0 0,0 0 0,-1 0 0,1 0 0,-1 0 0,1 0 0,-1 0 0,1 0 0,-1 0 0,0 1 0,1-1 0,-1 0 0,0 0 0,0 1 1,1-1-1,-1 0 0,0 1 0,0-1 0,0 1 0,0-1 0,0 1 0,0-1 0,0 1 0,0 0 0,0 0 0,0-1 0,0 1 0,0 0 0,0 0 1,0 0-1,0 0 0,0 0 0,-2 1 0,3-1-3,0 0 0,-1 0 0,1 0 0,0 0 0,0 0 0,0 0 0,0 0 0,-1 0 0,1 0 0,0 0 0,0 0 0,0 0 0,-1 0 0,1 0 0,0 0-1,0 0 1,0 0 0,0 0 0,-1 0 0,1 0 0,0 0 0,0 0 0,0 0 0,0 0 0,-1-1 0,1 1 0,0 0 0,0 0 0,0 0 0,0 0 0,0 0 0,-1 0 0,1-1 0,0 1 0,0 0 0,0 0 0,0 0 0,0 0 0,0-1 0,0 1 0,0 0 0,0 0 0,0 0 0,0 0 0,0-1 0,0 1 0,0 0 0,0 0 0,0 0 0,0-1 0,0 1 0,0 0 0,0 0 0,0 0 0,0 0 0,0-1 0,0-21 187,0 16-24,0 1-19,0-22 10,6 27-104,17 0-30,-23 0-23,1 0 0,-1 0 0,0 0 0,0 1 0,0-1 0,0 0 0,1 0 1,-1 0-1,0 0 0,0 0 0,0 0 0,0 0 0,1 0 0,-1 0 0,0 0 0,0 0 0,0 0 0,1 0 0,-1 0 0,0-1 1,0 1-1,0 0 0,0 0 0,1 0 0,-1 0 0,0 0 0,0 0 0,0 0 0,0 0 0,0-1 0,0 1 0,1 0 1,-1 0-1,0 0 0,0 0 0,0 0 0,0-1 0,0 1 0,0 0 0,0 0 0,0 0 0,0 0 0,0-1 0,0 1 1,0 0-1,0 0 0,0 0 0,0 0 0,0-1 0,0 1 0,0 0 0,0 0 0,0 0 0,0-1 0,0 1 0,0 0 1,0-1-1,0 0 1,0 0-1,0 0 1,0 0-1,0 0 1,0 0-1,0 0 1,0 0 0,0 0-1,1 0 1,-1 0-1,0 1 1,1-1-1,-1 0 1,1 0-1,-1 0 1,1 0-1,-1 1 1,1-1 0,0 0-1,-1 0 1,1 1-1,0-1 1,-1 1-1,1-1 1,0 1-1,0-1 1,0 1 0,1-1-1,38-2 234,-24 3-131,109 0-23,-122 0-77,0 0 1,1 0-1,-1 1 1,0 0-1,0-1 1,0 1-1,0 0 1,0 0-1,0 1 1,0-1-1,0 1 1,2 1-1,23 11 57,26-3 92,23 21 191,-30-10-216,-32-14-99,0-1 0,31 10 0,-7-8-5,-29-8-19,1 1 0,-1 1 0,0-1 0,0 2 0,-1 0 0,19 9 0,-19-7-4,0-1 0,0 0 0,1-1 0,0 0 1,-1 0-1,1-1 0,1 0 0,-1-1 0,12 1 0,-9-1 0,-1 0 0,0 1 0,1 0-1,-1 1 1,18 9 0,-13-6 7,0 0-1,0-2 1,1 1 0,31 4-1,-25-6 7,0 1 0,41 16-1,-31-7 9,-9-3-10,0-1-1,1-1 1,28 6 0,1-6-8,-21-4-1,67 20-1,30 7 37,0 0-3,134 66 14,-170-64-58,-44-16 14,58 28 0,-36-15-1,12 8 3,-29 1-4,-38-27-1,-1 0 0,28 13 0,31 15 8,-46-23-12,0-2 0,1-1-1,61 20 1,-59-27-1,-17-5 7,0 1 0,-1 0 0,1 1 0,17 9 0,-14-5 3,0-2 0,0-1 0,26 6 0,-24-7-3,-1 0 1,36 16 0,-23-7-8,2-1 1,65 14-1,-73-21 3,128 26 9,-133-27-6,-14-4-4,0 0 0,-1 1 0,1 0 0,0 0 0,-1 1 0,0 0 0,1 1 0,-1-1-1,12 10 1,-11-8 4,1-1 0,0 0 0,0-1 0,1 1 0,-1-2 0,15 3 0,17 6 10,4 10 12,9-10 17,-11 11-41,11-11-16,-11 10 27,11-10 13,-16 11-22,29 11-98,-34-28 56,-31-5 42,-1 0 1,1-1-1,0 1 1,-1 1-1,1-1 1,0 0-1,-1 0 1,1 1-1,0-1 1,-1 1 0,1-1-1,-1 1 1,1-1-1,2 3 1,4 10 74,-1-3 9,20-6 140,-5-4-181,-16 0-34,-1 0-12,-4 0 0,0 0-1,0 0 1,0 0-1,0 0 1,0 0-1,0 0 0,0-1 1,0 1-1,0 0 1,0 0-1,0-1 1,0 1-1,0-1 0,0 1 1,0 0-1,-1-1 1,1 0-1,0 1 1,0-1-1,0 0 0,-1 1 1,1-1-1,0 0 1,-1 0-1,1 1 1,-1-1-1,1 0 0,-1 0 1,1 0-1,-1 0 1,0 0-1,1 0 1,-1 0-1,0 0 0,0 0 1,1 0-1,-1 0 1,0 0-1,0 0 1,0 0-1,-1-1 0,1 1 2,0 1-1,0 0 0,0 0 0,0 0 0,0 0 0,0-1 0,0 1 0,0 0 1,0 0-1,0 0 0,0-1 0,0 1 0,0 0 0,0 0 0,0 0 0,0 0 1,0-1-1,0 1 0,0 0 0,0 0 0,0 0 0,0 0 0,1-1 0,-1 1 1,0 0-1,0 0 0,0 0 0,0 0 0,0 0 0,0-1 0,1 1 1,-1 0-1,0 0 0,0 0 0,0 0 0,0 0 0,1 0 0,-1 0 0,0 0 1,0 0-1,0 0 0,0 0 0,1 0 0,-1 0 0,0 0 0,0 0 0,0 0 1,0 0-1,1 0 0,-1 0 0,0 0 0,0 0 0,0 0 0,1 0 0,-1 0 1,0 0-1,3 0-4,1 1 9,0-1-1,0 0 1,1 0 0,-1 0 0,0 0 0,0-1-1,0 1 1,1-1 0,-1 0 0,5-2-1,-2-9-2,-7 11-3,1 0 0,-1 0 0,0 0 0,1 0 0,-1 0 0,1 0 0,-1 0 0,1 1 0,-1-1 0,1 0 0,0 0 0,-1 0 1,1 1-1,0-1 0,0 0 0,0 1 0,-1-1 0,1 1 0,0-1 0,0 1 0,0-1 0,0 1 0,0 0 0,0 0 0,0-1 0,0 1 0,0 0 0,0 0 0,0 0 0,0 0 0,0 0 0,0 0 0,0 0 0,0 0 0,0 0 1,0 1-1,0-1 0,0 0 0,1 1 0,-2 5-11,0 16 10,0-17 29,0-5 17,0 0-21,0 0 1,0 6-16,0 15-20,0-15-4,0-6 0,0 0 5,0 0 34,30 0-602,-30 0-394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02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1727 712,'6'0'28,"81"0"986,-77-6-687,11-16-8,-10 16-17,-8 6-272,1 1 42,1-1-1,-1 1 1,0-1-1,1-1 1,-1 1-1,1-1 1,-1 1-1,0-1 1,8-3-1,-1-17 136,12 10-27,-12-11 12,48-11 167,-55 31-338,-2 2-7,-1-1 1,1 1-1,-1-1 0,1 1 1,-1-1-1,0 0 1,1 0-1,-1 0 1,0 1-1,0-1 0,1 0 1,-1-1-1,0 1 1,0 0-1,0 0 1,0 0-1,0-1 1,-1 1-1,1 0 0,0-2 1,7-11 70,-2 5-50,1 0 0,0 1 1,0 0-1,1 0 0,0 1 0,1 0 1,0 1-1,0 0 0,0 0 1,1 1-1,19-9 0,-21 12-25,-1 0-1,1-1 1,-1 0 0,0 0-1,0-1 1,0 0-1,-1 0 1,1-1 0,-1 0-1,0 0 1,0 0 0,7-10-1,-2 4 23,87-86 240,-92 91-284,1 0 0,0 1 0,0 0 0,1 0 1,13-7-1,24-14-56,2 4 16,-38 19 49,0-1-1,-1 1 1,1-2 0,-1 1-1,0-1 1,0 0 0,10-9-1,-10 8 25,0 0-1,0 0 0,1 1 0,0 0 0,-1 1 0,20-7 0,19-11 26,25-25-56,3 4 0,148-63 0,-136 68-8,-10-16 2,-54 42-8,1 1 0,47-14 0,-6 3-3,104-43-31,-138 52 58,-1 0-1,55-34 1,-52 28-5,43-20-1,228-91-30,-55 32-24,-191 71 74,-42 19-6,-1 0 0,32-9 0,17 6 0,-31 2 1,-18 5-9,0 0 1,-1 1-1,1 0 1,26-1-1,-34 4-2,1 0 0,0-1-1,0 0 1,-1 0 0,1-1 0,-1 0-1,1 0 1,-1-1 0,0 0 0,13-8-1,-18 10 3,4-1-1,0 1-1,0-1 1,0 1 0,0 0 0,0 0 0,1 1-1,-1 0 1,0 0 0,0 0 0,7 2-1,5-1 6,248-1 0,-261 0-3,0 0-1,0 0 1,0-1-1,0 0 0,0 0 1,0 0-1,0 0 1,0-1-1,0 0 0,0 0 1,5-3-1,-6 2-1,1 1 1,0 0-1,0 0 1,-1 0-1,1 0 0,0 1 1,0 0-1,1 0 1,-1 1-1,0-1 0,6 1 1,158 0-43,-161 0 47,-1-1-1,1 0 1,0 0 0,-1-1-1,1 0 1,-1-1 0,1 1-1,-1-1 1,0-1 0,8-4-1,-10 6 1,0 1 0,0-1 0,0 1 0,0 0 0,0 0 0,0 1-1,0-1 1,1 1 0,6 1 0,24-4 5,9-18 7,9 10-19,-23-1 0,-25 9 5,0 0 0,0 1 0,0 0 1,0 1-1,1-1 0,-1 1 0,0 0 0,9 0 0,-9 1 2,0 0-1,0 0 0,0-1 1,0 1-1,-1-2 0,1 1 1,0-1-1,-1 1 0,1-1 1,9-5-1,-11 4-1,1 1 1,0 0-1,0 0 0,0 0 1,0 1-1,0 0 0,0 0 1,0 0-1,0 0 0,9 1 1,-2 2-5,-9-3 1,47-27-15,-22 23 14,-23 5 20,-5 0 1,0 0-19,0 0 2,0 0-11,0 27 2,0-22-11,0-5 13,0 0-26,-5 0 30,-18 0-47,18 0-270,5 0-466,0 0-484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1 680,'-6'0'-43,"-15"0"48,16 0 15,5 0 34,0 0-2,0 0 17,0 0 43,0 0 75,0 0 28,0 0-13,0 0-5,0 0-32,0 5-48,0 419 1105,1-408-1196,1 0 0,0 0 0,8 25 0,-5-24 6,-1 0 1,-1 1 0,2 31-1,-6-18 5,0-12-18,1 0 1,1-1-1,5 30 1,3-10-6,-4-18-14,0 1 0,-1-1-1,1 39 1,-5 717 357,0-770-365,0 1 0,-1 0 0,0-1 0,0 1 0,0-1 0,-1 1 0,0-1 0,0 0 0,-4 8 0,-6 17-11,10 9-5,2-35 22,0 0 0,0 0 0,0 0 0,0 1 0,-1-1 0,0 0 1,0 0-1,-1 0 0,-2 6 0,-5 6 11,7-14-7,0 0 0,0 0-1,0 0 1,0 0-1,1 1 1,0-1-1,0 0 1,0 1 0,0 0-1,0-1 1,1 1-1,-1-1 1,1 8-1,0 114 65,0-124-67,0 1-1,0-1 1,0 1 0,0-1 0,0 1 0,0-1 0,-1 1-1,1-1 1,-1 1 0,1-1 0,-1 1 0,0-1 0,1 0-1,-1 1 1,0-1 0,0 0 0,0 0 0,0 0 0,0 1-1,0-1 1,0 0 0,0 0 0,0 0 0,-3 1 0,3-2 0,0 1 1,0-1-1,0 1 1,0 0-1,0 0 1,0 0-1,0-1 1,1 1-1,-1 0 0,0 0 1,0 0-1,1 0 1,-1 0-1,1 0 1,-1 0-1,1 1 1,-1-1-1,1 0 1,0 0-1,-1 0 1,1 0-1,0 1 1,0-1-1,0 2 1,0 2 22,0 0 69,0 17 40,0-16-1,0-6-18,0-6-63,0-7-28,1 4-10,0 1-1,-1-1 1,0 0 0,-1 0 0,0 1-1,0-1 1,-3-9 0,-6 1-2,8 14-11,0 0 1,0 0-1,0 0 1,1 0-1,-1-1 1,1 1-1,0 0 1,0-1-1,0 1 1,1-1-1,-1 1 1,0-7-1,1 7 0,0 0 0,0-1 0,-1 1 0,1 0 0,-1 0 0,0 0 0,0-1 0,-1 1 0,1 0 0,0 0 0,-1 0 0,0 0 0,-3-4 0,-5-9-35,-1-5-55,2 4-1,1 0 0,-10-32 0,16 43 75,0 1 0,0-1 0,-1 1 0,0 0 0,0 0 0,0 0-1,-6-6 1,-18-6-53,16-10 22,-10 0 3,21 26 45,-1 1 0,0-1-1,0 1 1,1-1 0,-1 0 0,1 1-1,-1-1 1,1 0 0,-1 0-1,1 1 1,-1-1 0,1 0 0,0 0-1,-1 0 1,1 1 0,0-1-1,0 0 1,-1 0 0,1 0 0,0 0-1,0 0 1,0 0 0,0 1-1,0-1 1,0 0 0,1-1 0,-4-8-7,2 9 6,0 0 0,0 0 0,-1 1 0,1-1 0,0 1 0,-1-1 0,1 1 0,-1 0-1,1-1 1,-1 1 0,1 0 0,-1 0 0,-2 0 0,4 0 2,-5 0-58,5 6 26,0-3 30,1 0-1,-1 1 1,1-1 0,0 0 0,0 0-1,1 0 1,-1 0 0,1 0 0,-1 0-1,1 0 1,3 4 0,5 11 4,33 79 70,11 2 164,-43-72-144,4-18-34,-14-9-54,-1 1 0,1-1 0,0 0 0,0 1 0,0-1 0,-1 1 0,1-1 0,0 1 0,-1-1 0,1 1 0,0-1 0,-1 1 0,1 0 0,-1-1 0,1 1 0,-1 0 1,1-1-1,-1 1 0,1 0 0,-1 0 0,0 0 0,1-1 0,-1 1 0,0 0 0,0 0 0,0 0 0,0 0 0,1-1 0,-1 1 0,0 0 0,-1 0 0,1 1 0,6 9 221,16 11 83,-17-16-2,22-6 140,-22 0-372,0-6-15,120-119-1236,-91 92-155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359 590 1260,'-24'0'102,"24"-1"-100,-1 1 1,1 0-1,0 0 0,0 0 0,0 0 0,0 0 1,-1 0-1,1 0 0,0 0 0,0 0 1,0 0-1,0 0 0,-1 0 0,1 0 0,0 0 1,0 0-1,0 0 0,0 0 0,-1 1 1,1-1-1,0 0 0,0 0 0,0 0 0,0 0 1,0 0-1,-1 0 0,1 0 0,0 0 1,0 0-1,0 1 0,0-1 0,0 0 0,0 0 1,0 0-1,0 0 0,-1 0 0,1 1 1,0-1-1,0 0 0,0 0 0,0 0 0,0 0 1,0 1-1,0-1 0,0 0 0,0 0 1,0 0-1,0 0 0,0 1 0,0-1 0,0 0 1,0 0-1,0 0 0,0 0 0,0 1 1,1-1-1,-1 1 4,0 0 1,0 0 0,0 0-1,0 0 1,0 0 0,0 0-1,-1 0 1,1 0 0,0 0-1,-1 1 1,1-2 0,0 1-1,-1 0 1,1 0 0,-1 0-1,1 0 1,-1 0 0,0 0-1,1 0 1,-1-1-1,0 1 1,0 0 0,0 0-1,1-1 1,-1 1 0,0-1-1,0 1 1,0-1 0,0 1-1,0-1 1,0 0 0,0 1-1,0-1 1,0 0 0,0 0-1,0 0 1,0 1 0,0-1-1,-1 0 1,1-1 0,-1 1-1,-4 0 72,6 0-12,0 0 80,0 0 89,0 0 25,0 0 2,0 0-76,0-5-68,0-244 989,0 405-907,0-154-195,0-1 1,0 1 0,0 0 0,0-1 0,0 1-1,-1-1 1,1 1 0,0-1 0,-1 1-1,1-1 1,-1 0 0,0 1 0,1-1-1,-1 1 1,0-1 0,0 0 0,0 0-1,0 0 1,0 1 0,0-1 0,0 0-1,-2 1 1,2-1-1,-1 0-1,1 0 1,0 0-1,0 0 1,0 0-1,0 1 1,0-1-1,0 0 1,1 0-1,-1 1 1,0-1-1,1 0 1,-1 1-1,0-1 1,1 1-1,0-1 1,-1 1-1,1-1 1,0 1-1,0-1 1,0 1-1,0 2 1,0 55 417,0-58-419,0-1 0,0 0 0,0 0 0,0 0 0,0 1 0,0-1 0,0 0 0,0 0 0,0 0 1,0 0-1,0 1 0,0-1 0,0 0 0,0 0 0,0 0 0,0 1 0,0-1 0,0 0 0,0 0 0,0 0 0,0 0 0,0 1 1,0-1-1,0 0 0,0 0 0,-1 0 0,1 0 0,0 0 0,0 0 0,0 1 0,0-1 0,0 0 0,-1 0 0,1 0 0,0 0 1,0 0-1,0 0 0,0 0 0,0 0 0,-1 0 0,1 0 0,0 1 0,0-1 0,0 0 0,-1 0 0,1 0 0,0 0 0,0 0 1,0 0-1,0-1 0,-1 1 0,1 0 0,0 0 0,0 0 0,0 0 0,-1 0 0,-3 1 40,3-1-30,-1 1 0,0-1 0,0 0 0,1 0 0,-1 0 0,0 0 0,0 0 0,1 0 1,-1 0-1,0 0 0,1-1 0,-4 0 0,5-5-16,0-113-64,0 113 58,0 6-1,0 0 1,0 0 23,0 0 14,0 0-23,0 0 11,6 6 5,17 16-9,-22-21-11,0 0 0,0 0 0,-1 0 0,1 0 0,0 0 0,-1 0-1,1 0 1,-1 0 0,1 0 0,-1 0 0,1 1 0,-1-1 0,0 0 0,0 0 0,1 0 0,-1 1 0,0-1 0,0 0 0,0 0 0,0 0 0,-1 1 0,1-1 0,0 0 0,0 0 0,-1 0 0,0 2-1,1-3 2,0 65 49,0-59 5,0-6-14,0 0-17,-2 1-27,-1-1 0,1 0-1,0 1 1,-1-1 0,1 0-1,-1 0 1,1 0 0,0 0-1,-1-1 1,-2 0 0,5 1 2,0 0-1,-1 0 1,1 0 0,0 0-1,0 0 1,0 0 0,-1 0-1,1 1 1,0-1 0,0 0-1,0 0 1,0 0 0,-1 0-1,1 0 1,0 0 0,0-1-1,0 1 1,0 0 0,-1 0-1,1 0 1,0 0 0,0 0-1,0 0 1,0 0 0,-1 0-1,1 0 1,0 0 0,0-1-1,0 1 1,0 0 0,0 0-1,-1 0 1,1 0 0,0 0-1,0 0 1,0-1 0,0 1-1,0 0 1,0 0 0,0 0-1,0-1 1,0 1 0,0 0-1,0 0 1,0 0 0,0 0-1,0-1 1,0 1 0,0 0-1,0 0 1,0 0 0,0 0-1,0-1 1,0 1 0,0 0 0,0-1-1,0-118-136,0 113 152,0 6 1,0 0 10,0 0-11,0 0-31,2 0 18,-1-1 1,1 1-1,0-1 1,-1 1-1,1 0 1,0 0-1,0 0 1,-1 0-1,1 0 1,0 0-1,0 0 1,2 1-1,0 0 9,2-1 10,-5 2-16,-1 1 0,0-1 0,1 0 0,-1 0 0,0 1 0,0-1 0,0 0 0,-1 1 0,1-1 0,-1 3 0,1 92 168,-6-86-172,-17 11 28,17-17 66,5-5-82,0 0 0,0-1 0,0 1 1,0 0-1,0 0 0,0-1 1,0 1-1,-1 0 0,1 0 1,0 0-1,0 0 0,0 1 1,0-1-1,0 0 0,0 0 0,0 1 1,0-1-1,0 0 0,0 1 1,0-1-1,0 1 0,0 0 1,0-1-1,0 1 0,0 0 1,1-1-1,-1 1 0,0 0 0,0 0 1,1 0-1,-1-1 0,0 1 1,1 0-1,-1 0 0,1 0 1,-1 0-1,1 0 0,0 0 0,0 0 1,-1 0-1,1 1 0,0-1 1,0 0-1,0 0 0,0 0 1,0 2-1,0 2 147,0-5-65,0-5-41,0-2-48,1 3-2,-1-1 0,0 0 1,0 0-1,-1 1 0,1-1 0,-1 0 0,0 1 0,-2-6 1,-9 1-29,11 8 23,0 1 0,0-1 0,0 0 0,0 1 0,0-1 0,1 0 0,-1 1 0,0-1 0,0 0 0,1 0 0,-1 0 0,1 0 0,-1 0 0,1 0 0,-1 0 0,1 0 0,-1 0 0,1 0 0,0 0 0,0 0 0,0 0 0,-1 0 0,1 0 0,0 0 0,0 0 0,0 0 0,1 0 0,-1 0 0,0-2 0,0-19-14,-1 13 28,0 1 0,1 0 0,0 0 0,1 0 0,0-1 0,0 1-1,3-10 1,50-79 104,-8-1-120,-44 94 3,1 1 0,0 0 1,0 0-1,0-1 1,0 2-1,0-1 0,1 0 1,-1 1-1,1-1 0,0 1 1,0 0-1,-1 0 1,6-1-1,24-17 4,-22 14-7,43 6-21,-43 6-76,-5 1 79,-1 0 0,0 0 1,0 1-1,0 0 1,-1-1-1,0 2 1,4 11-1,15 31 44,-13-34-9,-8-15-10,0 1 0,0-1 0,0 1 0,0 0 0,-1 0-1,1 0 1,-1 0 0,0 0 0,0 0 0,0 1-1,-1-1 1,1 0 0,-1 0 0,1 5 0,-4 18 20,4 7 14,27 38 0,-23-44-45,-5-22-14,0-5-1,0 0 10,0 0-6,0 0-15,0-5-1,0-147 137,-5 141-71,2 8-32,1 0 1,0 0-1,-1-1 1,1 1 0,0-1-1,1 0 1,-1 1-1,1-1 1,-1 0 0,1 0-1,0 0 1,0-4-1,-2-60 92,3 62-85,0 3 0,0 0 0,-1-1 0,1 1 0,-1 0 0,0 0 0,0 0 1,0-1-1,0 1 0,0 0 0,-1 1 0,1-1 0,-1 0 0,0 0 0,0 1 1,0-1-1,0 1 0,0-1 0,-5-3 0,1-5 4,6 3-8,1 2-1,-1 1 1,0 0 0,0 0-1,-1 0 1,1 0-1,-1-1 1,0 1 0,-2-5-1,1 5 2,-4-8 11,0 0-1,-1 0 1,-1 1 0,0 0 0,0 0-1,-12-11 1,-34-32-159,53 54 146,1 0 0,-1 1 0,0-1 0,0 0 0,0 0 0,0 1-1,0-1 1,0 1 0,-1-1 0,1 1 0,0-1 0,0 1 0,0 0 0,0-1 0,-1 1 0,1 0 0,0 0 0,0 0-1,-1 0 1,0 0 0,-10-2 27,-16-19 98,27 20-125,0 0-1,0 1 1,-1-1-1,1 0 1,0 1-1,0-1 1,0 0-1,0 1 1,-1-1-1,1 1 1,0 0 0,0 0-1,-1-1 1,1 1-1,0 0 1,-1 0-1,1 0 1,0 0-1,0 0 1,-1 0-1,1 1 1,0-1 0,-2 1-1,-3 0-1,-12-2-34,12 0 13,-1 0 0,0 1-1,1 0 1,-1 0 0,0 0-1,0 1 1,1 0 0,-1 1-1,-9 2 1,5 23 8,6-19 25,-1 0 0,0-1 0,-1 0 0,-12 11-1,11-11-18,1-1 0,0 1 0,1 1 0,-11 14 0,7 5-103,-10-16-293,9 16-404,-12 0-476,17-22-405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0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265 392 436,'25'0'85,"-20"0"35,-5 0 80,0 0 90,-5 5 10,-15 17 25,10-17 3,-14-5-22,14 6-42,-10 15-56,9-16-70,2-4-98,0 0-52,-1-1 0,1 0-1,0 0 1,-1-1 0,1 0 0,-15-4 0,24 4 13,-1 0 1,0-1-1,1 1 0,-1 0 0,1-1 1,-1 1-1,1 0 0,0-1 1,-1 1-1,1 0 0,0-1 0,0 1 1,0-3-1,0 4-1,0-6 11,0 1-3,0-17-11,0 22 2,0 0 1,0 0 0,0 0-1,0 0 1,0-1-1,0 1 1,0 0-1,0 0 1,0 0-1,0 0 1,0-1-1,0 1 1,0 0-1,0 0 1,0 0-1,0 0 1,0-1-1,0 1 1,0 0-1,0 0 1,0 0-1,0 0 1,0-1-1,0 1 1,0 0-1,0 0 1,0 0 0,1 0-1,-1 0 1,0 0-1,0-1 1,0 1-1,0 0 1,0 0-1,1 0 1,-1 0-1,0 0 1,0 0-1,0 0 1,0 0-1,0 0 1,1 0-1,-1 0 1,0 0-1,0 0 1,0 0-1,1 0 1,-1 0-1,0 0 1,0 0-1,0 0 1,0 0 0,1 0-1,-1 0 1,0 0-1,0 0 1,89 0 74,-78 5-50,3 10-20,-10-12-4,0 0 1,0 0-1,-1 1 1,0-1-1,0 1 1,0 0-1,0-1 0,0 1 1,-1 1-1,0-1 1,0 0-1,0 1 0,0-1 1,-1 1-1,1-1 1,-1 1-1,0 6 1,0-8 2,-1 1 1,0-1-1,1 0 1,-1 1 0,1-1-1,0 1 1,0-1 0,1 0-1,-1 0 1,4 6-1,7 19 33,-10-19-19,-1 0 0,0 0 0,0 0-1,-1 0 1,0 0 0,-1 0 0,0 0 0,0 0 0,-1-1 0,0 1 0,-1 0-1,0-1 1,0 1 0,-1-1 0,-6 12 0,-11 10 56,14-22-48,1 1 1,1 0-1,-1 0 1,1 1-1,-4 12 1,3-2 14,-1 0-1,-1-1 1,-9 19-1,13-32-31,0 0-1,0 0 1,0 0 0,0-1-1,-1 0 1,0 0-1,0 0 1,0 0 0,-1-1-1,0 0 1,-9 6-1,6-8-22,1 0-1,0-1 0,-1 0 1,0 0-1,1-1 1,-1 0-1,-12-1 0,8 0-37,13 1 52,0 0 1,0 1 0,0-1-1,-1 0 1,1 0 0,0 0-1,0 0 1,0 0 0,-1 0-1,1 0 1,0 0-1,0 0 1,0 0 0,0 0-1,-1 0 1,1 0 0,0 0-1,0 0 1,0 0 0,0 0-1,-1-1 1,1 1 0,0 0-1,0 0 1,0 0 0,0 0-1,-1 0 1,1 0-1,0 0 1,0-1 0,0 1-1,0 0 1,0 0 0,0 0-1,-1 0 1,1 0 0,0-1-1,0 1 1,0 0 0,0 0-1,0 0 1,0 0 0,0-1-1,0 1 1,0 0 0,0 0-1,0 0 1,0-1-1,0 1 1,0 0 0,0 0-1,0 0 1,0 0 0,0-1-1,0 1 1,0 0 0,0-1-1,0-4 6,0 1-1,0-1 1,0 0-1,0 1 1,1-1-1,0 0 0,-1 1 1,2-1-1,-1 1 1,1-1-1,-1 1 1,1 0-1,0-1 0,1 1 1,-1 0-1,1 0 1,0 1-1,0-1 1,0 1-1,0-1 1,6-3-1,2-4 9,-3 3-11,0 0-1,-1 0 1,13-17 0,-20 23-2,1 0-1,0 1 1,0-1-1,-1 0 1,2 0-1,-1 1 1,0-1-1,0 1 1,0-1-1,1 1 1,-1-1-1,1 1 1,-1 0 0,1 0-1,-1 0 1,1 0-1,0 0 1,-1 0-1,1 0 1,0 0-1,0 1 1,0-1-1,0 1 1,2-1-1,18-6-6,-6-8 12,-15 14-4,-1 0-1,1 0 1,0 0 0,0 0 0,0 0 0,0 0-1,0 1 1,0-1 0,0 0 0,0 0 0,1 1-1,-1-1 1,0 1 0,0-1 0,0 1-1,1-1 1,-1 1 0,0 0 0,1-1 0,-1 1-1,0 0 1,1 0 0,-1 0 0,0 0 0,1 0-1,-1 1 1,3 0 0,9-2 3,-6 0 6,1 0 1,-1 1-1,1 0 1,0 1-1,-1-1 0,1 1 1,-1 1-1,10 2 0,43 29 82,-49-6-36,11 0 4,-16-16 10,-6-8-60,1 1 0,0 0-1,0 0 1,0-1 0,0 1 0,1 0 0,-1-1 0,1 1 0,0-1 0,0 0 0,0 1 0,0-1 0,1 0-1,2 2 1,0 1 112,-5-6-6,0 0 11,0 0-67,0 0-44,0-6-31,0-118-126,0 120 142,1 1-1,-1-1 0,1 0 1,0 1-1,-1-1 1,2 1-1,-1-1 0,0 1 1,1 0-1,-1 0 1,1-1-1,3-3 0,-3 4-1,0 0 0,0 0 0,0 0 0,-1-1 0,1 1 0,-1 0 0,0-1 0,0 1 0,0-1 0,0 0 0,-1 1-1,1-6 1,-1-186-57,0 193 58,0 1 0,0-1 1,0 0-1,-1 1 0,1-1 0,0 1 0,0-1 0,-1 1 0,1-1 0,-1 1 0,1 0 0,-1-1 0,0 1 0,0 0 0,1-1 0,-1 1 0,0 0 0,0 0 0,0-1 0,-1 1 0,1 0 0,0 0 0,0 0 0,-3-1 0,3 2-1,0-1 1,0 1-1,0-1 0,0 0 0,1 0 1,-1 1-1,0-1 0,0 0 0,0 0 0,1 0 1,-1 0-1,0 0 0,1 0 0,-1 0 1,1 0-1,-1 0 0,1-1 0,-1 1 0,1 0 1,0 0-1,0 0 0,-1 0 0,1-1 1,0 0-1,-5-9 7,-16-11-22,10 17 10,7 4 8,0 1 0,0-1 0,0 0 1,1 0-1,-1-1 0,0 1 0,0-1 1,1 0-1,-7-4 0,7 4 0,-1 0 0,1 0 0,-1 0 0,0 1 0,1-1 0,-1 1 0,0 0 0,0 0 0,-7-1 0,0-3 18,3-2-9,0 1 0,-1 0 1,0 0-1,0 1 0,-1 0 0,1 1 1,-11-4-1,-22-10 13,-18-15-110,50 11 19,-4 14 44,4 1 4,6-21 99,4 6-104,0 22 23,0 0 1,0 0-1,0 0 1,0-1-1,-1 1 0,1 0 1,0 0-1,0 0 0,0 0 1,0-1-1,0 1 0,0 0 1,0 0-1,0 0 0,0-1 1,0 1-1,1 0 1,-1 0-1,0 0 0,0 0 1,0-1-1,0 1 0,0 0 1,0 0-1,0 0 0,0 0 1,0 0-1,0-1 0,1 1 1,-1 0-1,0 0 0,0 0 1,0 0-1,0 0 1,0 0-1,1 0 0,-1 0 1,0-1-1,0 1 0,0 0 1,0 0-1,1 0 0,-1 0 1,0 0-1,0 0 0,0 0 1,1 0-1,-1 0 1,0 0-1,0 0 0,0 0 1,0 0-1,1 0 0,-1 0 1,0 1-1,0-1 0,158 0 29,-156 0-29,-1-1 0,1 1 0,-1 0 0,0 1 0,1-1 0,-1 0 0,1 0 0,-1 1 0,0-1 0,1 0 0,-1 1 0,0-1 0,0 1 0,1 0 0,-1-1 0,0 1 0,0 0 0,0 0 0,0 0 0,0 0 1,0 0-1,0 0 0,0 0 0,0 0 0,1 2 0,-1-2-1,-1 1 1,1-1 0,0 0 0,0 0 0,0 0 0,0 0-1,0 0 1,0 0 0,0 0 0,0-1 0,0 1-1,0 0 1,1 0 0,-1-1 0,0 1 0,0-1-1,1 1 1,-1-1 0,0 0 0,1 1 0,-1-1 0,1 0-1,-1 0 1,0 0 0,3 0 0,-3 0 0,1-1 1,-1 1 0,0 0 0,1 0-1,-1 0 1,1 1 0,-1-1 0,0 0-1,0 0 1,1 1 0,-1-1 0,0 1-1,1-1 1,-1 1 0,0 0-1,0-1 1,0 1 0,0 0 0,0 0-1,0 0 1,0 0 0,0 0 0,0 0-1,0 0 1,1 2 0,-1-2 1,0 1 0,0-1 1,0 0-1,0 0 0,0 1 1,0-1-1,1 0 0,-1 0 1,0 0-1,1 0 0,-1-1 1,1 1-1,-1 0 0,1-1 1,-1 1-1,1-1 0,-1 1 1,1-1-1,0 0 0,-1 1 0,1-1 1,0 0-1,-1 0 0,1 0 1,2-1-1,18 1 38,-22 0-39,1 0 1,-1 0 0,0 0-1,0 0 1,0 1 0,0-1-1,1 0 1,-1 0 0,0 0 0,0 0-1,0 0 1,1 0 0,-1 0-1,0 0 1,0 0 0,0 0-1,0 0 1,1-1 0,-1 1-1,0 0 1,0 0 0,0 0-1,0 0 1,1 0 0,-1 0-1,0 0 1,0 0 0,0 0-1,0-1 1,0 1 0,0 0-1,1 0 1,-1 0 0,0 0-1,0 0 1,0-1 0,0 1 0,0 0-1,0 0 1,0 0 0,0 0-1,0-1 1,0 1 0,0 0-1,0 0 1,0 0 0,0 0-1,0-1 1,0 1 0,0 0-1,0 0 1,0 0 0,0 0-1,0-1 1,0 1 0,0 0-1,0-4 6,1 0 0,0 0 0,0 1 0,0-1 0,0 0 0,0 1-1,1-1 1,0 1 0,0 0 0,0-1 0,0 1 0,0 0 0,0 0 0,4-3-1,-5 5-3,0 0 0,0 0 0,-1 0 1,1-1-1,0 1 0,-1 0 0,1 0 0,-1-1 0,1 1 0,-1 0 0,1-1 0,-1 1 0,0 0 0,0-1 0,0 1 0,0-1 0,0 1 0,0-1 0,0 1 0,0 0 0,-1-1 0,0-1 0,0-3 4,1-119-650,0 119-24,0 6-247,0 0-85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3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1 792,'-5'0'35,"-49"0"297,49 0-140,0 0 24,1 1-180,0-1-1,0 1 0,0 0 0,0 1 0,0-1 1,1 1-1,-1 0 0,0 0 0,1 0 0,-1 0 1,1 0-1,0 1 0,-3 3 0,2-5-2,0 1 0,0-1 0,0 0 1,0 0-1,0 0 0,0-1 0,0 1 0,0-1 0,-1 0 0,1 0 0,0 0 0,0-1 0,-8-1 1,5 1-31,0 1 0,0 1 1,0-1-1,0 1 1,0 0-1,1 0 1,-1 1-1,0 0 0,1 0 1,-1 1-1,-11 6 1,6-3 7,5-4-2,-1 1-1,0-2 1,0 1 0,-1-1-1,1 0 1,0-1-1,0 0 1,0 0 0,-14-3-1,-19 1 52,30 3-39,0 1 1,0 0-1,0 0 0,-21 8 0,22-6 0,-1-1-1,1 0 1,-1-1-1,-21 2 1,1-4 16,21-1-25,-1 1 0,0 1 0,1 0 0,-21 4 0,-3 4 10,20-4-17,0-2 1,-1 1-1,1-2 1,-20 2-1,27-4-5,0 0 0,0 1 0,1 0 0,-1 0 0,0 0 1,1 1-1,-1 0 0,-12 6 0,-12 3-6,-124 22-53,85-28 54,58-5 10,1 0-1,-1 1 1,-19 4-1,-3 4 4,20-5 1,0 0 0,-1-1 1,1 0-1,-27 0 0,9-3-9,17-1-9,-1 0 0,1 2-1,-1 0 1,-21 5 0,3 4-15,21-6 16,0 0 0,0-1 0,0-1-1,0 0 1,-18 1 0,-1076-3-100,1095 0 110,-1 2 0,1 0 0,0 0 0,-23 9 0,24-8-5,1 0 1,-1 0-1,0-1 0,-19 2 1,-106-4-2,133-1 3,-1 1-1,1 0 0,0-1 1,-1 1-1,1-1 0,-1 0 1,1 0-1,0-1 1,0 1-1,0-1 0,-1 1 1,1-1-1,-3-3 0,-9-4-2,-50-24-29,62 31 32,0 1 0,0 0-1,0 1 1,0-1-1,0 0 1,0 1 0,0-1-1,0 1 1,-5 0-1,-23-4-6,2-17-2,28 20 9,1 0 0,-1 0 0,0 0 0,0 0 0,0 1 1,0-1-1,0 1 0,-1-1 0,1 0 0,0 1 0,0 0 0,0-1 0,0 1 0,0 0 0,-1 0 0,1-1 0,0 1 0,0 0 0,-3 0 0,-8-1-2,-40-28-17,52 29 21,-7 2 0,-4-8 3,8 3-4,1 1-1,-1-1 1,-1 1 0,1 0-1,0-1 1,0 1 0,-1 1-1,1-1 1,-1 0-1,0 1 1,1 0 0,-1 0-1,-7-1 1,0-4 10,-12-15-10,19 19-2,0 1 1,1-1-1,-1 1 1,0 0-1,0 0 1,-1 1-1,1-1 0,0 1 1,0 0-1,0 0 1,0 0-1,0 1 1,0-1-1,-5 2 1,4-2-33,5 0 24,0 0 5,-30 0 60,30 6-59,0-5 4,0 0 1,0 0-1,0 0 1,0 0-1,0 0 1,0 0-1,0 0 1,-1 0 0,1 0-1,0 0 1,-1 0-1,1 0 1,-1 0-1,1 0 1,-1 0-1,1 0 1,-1 0 0,0 0-1,1-1 1,-1 1-1,0 0 1,0 0-1,1-1 1,-1 1-1,0-1 1,0 1 0,0 0-1,0-1 1,0 0-1,0 1 1,0-1-1,0 0 1,0 1-1,0-1 1,0 0 0,0 0-1,0 0 1,0 0-1,0 0 1,0 0-1,-2 0 1,-3 0-1,6 0-42,0 0 20,-5 0 31,-15 0 19,15 0-40,5 0-32,0 0 22,0 0 35,0 0 2,0 0 18,-6 0-36,-23 0-57,29 5 76,0 17 16,0-16-7,0-6-10,0 0-10,-5 5-2,-16 17 11,16-17-26,5 1 7,0 352 234,1-347-220,0 1-1,1-1 0,0 0 1,6 16-1,-4-15-3,0 0 0,-1 1 0,-1-1 0,2 18 0,-4-12-3,1-1 0,0 0 0,1 1 0,1-1 0,0 0-1,2-1 1,9 27 0,-11-36-1,-2 0 0,1-1-1,-1 1 1,0 0 0,0 0 0,-1 0-1,1 0 1,-2 0 0,0 9 0,-1 9-3,2 529-64,0-549 64,0 0 1,0 0-1,-1 0 0,0 0 0,0 0 0,0-1 0,0 1 0,-1 0 0,0-1 1,0 1-1,-4 7 0,3-8 3,1 1 0,0-1 1,0 1-1,0-1 0,0 1 1,1 0-1,0-1 0,0 1 1,0 0-1,1 0 0,-1 9 1,2 1 0,-1-11 1,0 1 1,1 0-1,-2 0 0,1-1 1,0 1-1,-1 0 0,0-1 1,-3 10-1,-6 3-8,8-15 2,0 1 0,0 0 1,1 0-1,-1 0 0,1 0 0,-1 1 1,1-1-1,0 0 0,1 0 0,-1 1 0,0-1 1,1 7-1,0-6 0,-1 0 0,1-1 0,-1 1 0,0 0 0,0-1 0,0 1 1,0-1-1,0 1 0,-1-1 0,0 0 0,1 1 0,-4 2 0,3-3 3,0 0-1,0 1 1,0-1-1,1 0 1,-1 1-1,1-1 1,0 1-1,0 0 1,0-1-1,0 1 1,1 0-1,-1 4 1,1-5 0,0 1 1,0-1-1,-1 1 1,1-1-1,-1 1 1,0-1-1,0 0 0,-1 1 1,1-1-1,-1 0 1,1 0-1,-3 4 1,1-4-2,1 1 1,0-1 0,1 1 0,-1 0-1,0 0 1,1 0 0,0 0 0,0 0 0,0 0-1,1 0 1,-1 0 0,1 6 0,2-3-2,-2-6 3,-30 50-25,25-24 4,5-21 5,0-1 3,0-4 12,0 0-1,0 1 1,0-1-1,0 0 0,0 0 1,0 0-1,-1 0 1,1 0-1,0 0 1,0 0-1,-1 0 1,1 0-1,-1 0 0,1 0 1,-1 0-1,1 0 1,-1-1-1,0 1 1,1 0-1,-1 0 1,0 0-1,0-1 0,0 1 1,1 0-1,-1-1 1,0 1-1,0-1 1,0 1-1,0-1 1,0 0-1,0 1 0,0-1 1,0 0-1,0 1 1,0-1-1,0 0 1,0 0-1,0 0 1,0 0-1,-1 0 0,0-1 1,-4 1-3,6 0-23,0 0 36,0 0 24,0 0-2,0 0-34,0 0 11,0 0 20,0 6-11,0 15-36,0-16-14,-5-5 10,-15 0 38,15 0 21,5 0-16,0 0-27,0 0 14,0-5-3,0 4-16,0 0 0,0 0-1,0 0 1,0 0 0,0 0 0,0 0 0,0 0 0,0 0-1,0 0 1,0 0 0,1 1 0,-1-1 0,0 0-1,1 0 1,-1 0 0,1 0 0,-1 0 0,1 0 0,-1 1-1,1-1 1,0 0 0,-1 1 0,1-1 0,0 0 0,0 1-1,-1-1 1,1 1 0,0-1 0,0 1 0,0-1-1,0 1 1,0-1 0,-1 1 0,1 0 0,0 0 0,0 0-1,0-1 1,0 1 0,0 0 0,0 0 0,2 0 0,-3 0-1,0 1 0,0-1 1,0 0-1,1 0 1,-1 0-1,0 0 0,0 0 1,0 0-1,0 0 1,1 0-1,-1 0 0,0 0 1,0 0-1,0 0 1,0 0-1,1 0 0,-1 0 1,0 0-1,0-1 1,0 1-1,0 0 1,1 0-1,-1 0 0,0 0 1,0 0-1,0 0 1,0 0-1,0 0 0,0 0 1,1-1-1,-1 1 1,0 0-1,0 0 0,0 0 1,0 0-1,0 0 1,0-1-1,0 1 0,0 0 1,0 0-1,0 0 1,0 0-1,0-1 1,0 1-1,0 0 0,0 0 1,0 0-1,0 0 1,0-1-1,0 1 0,0 0 1,0 0-1,0 0 1,0 0-1,0-1 0,0 1 1,0-27-720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3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588 684 1068,'0'0'-53,"0"0"75,0-5 2,-1-5-5,0 2-4,1 1-1,-1 0 1,1-1-1,1 1 1,-1 0-1,1 0 1,1-1-1,3-11 1,9 12-16,-3-1-1,-7-19 37,-4 25-34,0 1 0,0 0 0,0-1 0,0 1 1,1 0-1,-1-1 0,1 1 0,-1 0 0,1 0 0,-1-1 1,1 1-1,-1 0 0,1 0 0,0 0 0,0 0 0,0 0 1,0 0-1,0 0 0,0 0 0,0 0 0,0 1 1,0-1-1,2-1 0,-2 1-2,1 1 1,-1-1 0,0 0-1,0 1 1,0-1-1,0 0 1,0 0-1,0 0 1,0 0 0,-1 0-1,1 0 1,0 0-1,0 0 1,-1-1 0,1 1-1,-1 0 1,1 0-1,-1 0 1,1-1-1,-1 1 1,0 0 0,0-1-1,1-1 1,-1 3-1,-1-1 1,1 1 0,0 0 0,0 0-1,0 0 1,0 0 0,0-1-1,0 1 1,0 0 0,0 0-1,0 0 1,0 0 0,0-1 0,0 1-1,0 0 1,0 0 0,0 0-1,0 0 1,0-1 0,0 1-1,0 0 1,0 0 0,1 0-1,-1 0 1,0 0 0,0-1 0,0 1-1,0 0 1,0 0 0,0 0-1,0 0 1,1 0 0,-1 0-1,0 0 1,0-1 0,0 1 0,0 0-1,0 0 1,1 0 0,-1 0-1,0 0 1,0 0 0,0 0-1,0 0 1,1 0 0,-1 0-1,0 0 1,0 0 0,0 0 0,0 0-1,0 0 1,1 0 0,-1 0-1,0 0 1,0 0 0,1 0-1,18 0-17,-18 0 18,-1 0-1,0 0 1,0 0 0,0 0 0,0 0-1,1 0 1,-1 0 0,0 0 0,0 0 0,0 0-1,0 0 1,1 0 0,-1 0 0,0 0-1,0 0 1,0 0 0,0 0 0,0 0 0,1 0-1,-1 0 1,0 0 0,0 0 0,0 1-1,0-1 1,1 0 0,-1 0 0,0 0 0,0 0-1,0 0 1,0 0 0,0 0 0,0 1-1,0-1 1,0 0 0,1 0 0,-1 0 0,0 0-1,0 0 1,0 1 0,0-1 0,0 0-1,0 0 1,0 0 0,0 0 0,0 1 0,0-1-1,0 0 1,0 0 0,0 0 0,0 0-1,0 1 1,0-1 0,0 0 0,0 0 0,0 0-1,-1 1 1,3 24 5,-1-13 4,0 0-1,-1 1 1,0-1-1,-1 0 1,-1 1-1,-4 18 1,2-16 5,2-5 26,-1-1 0,0 1 0,0-1 0,-1 1 0,0-1 1,-1-1-1,0 1 0,0-1 0,-1 1 0,0-2 0,-9 11 0,12-16-14,1 0 0,-1 1 0,1 0 0,-1-1 0,1 1 0,0 0 0,1 0 0,-1 0-1,0 0 1,1 1 0,-1-1 0,1 0 0,0 1 0,0-1 0,0 6 0,1-8-24,0-1 0,0 0 1,0 0-1,0 0 0,0 0 0,0 1 1,0-1-1,0 0 0,0 0 0,0 0 1,0 0-1,0 1 0,0-1 0,0 0 1,0 0-1,0 0 0,0 0 0,0 1 1,0-1-1,0 0 0,0 0 0,0 0 1,0 0-1,0 0 0,0 1 0,-1-1 1,1 0-1,0 0 0,0 0 0,0 0 0,0 0 1,0 0-1,0 1 0,0-1 0,-1 0 1,1 0-1,0 0 0,0 0 0,0 0 1,0 0-1,-1 0 0,1 0 0,0 0 1,0 0-1,0 0 0,0 0 0,-1 0 1,1 0-1,0 0 0,0 0 0,0 0 1,0 0-1,0 0 0,-1 0 0,1 0 1,0 0-1,-20 0 78,20 0-79,0 0 0,-1 0 0,1 0 0,0 0 0,0 0 0,0 0 0,0 0 0,-1 0 0,1 0 0,0 0 0,0 0 0,0 0 0,0 0 0,-1 0 0,1 0 0,0 0 0,0 0 0,0 0 0,0 0 0,0 0 0,-1 0 0,1 0-1,0 0 1,0 0 0,0-1 0,0 1 0,0 0 0,-1 0 0,1 0 0,0 0 0,0 0 0,0 0 0,0-1 0,0 1 0,0 0 0,0 0 0,0 0 0,0 0 0,0 0 0,0-1 0,-1 1 0,1 0 0,0 0 0,0 0 0,0 0 0,0-1 0,0 1 0,0 0 0,0 0 0,0 0 0,1 0 0,-1-1 0,0 1 0,0 0 0,0 0 0,0-1 0,0 0 0,0 0 1,0 0-1,0 0 0,0 0 1,0 0-1,0 0 0,-1 0 1,1 0-1,0 0 0,-1 0 1,1 0-1,0 0 0,-1 1 1,1-1-1,-1 0 0,0 0 1,1 0-1,-1 0 0,1 1 1,-1-1-1,0 0 0,0 1 0,0-1 1,1 0-1,-1 1 0,0-1 1,0 1-1,-1-1 0,1 0 1,-1 0-1,1 1 0,0-1 0,-1 0 0,1 0 0,0 0 0,0-1 1,0 1-1,0 0 0,0 0 0,0 0 0,0-1 0,0 1 0,0-1 0,1 1 1,-1-1-1,0 1 0,1-1 0,-1 1 0,1-1 0,0 1 0,0-1 0,-1 1 1,1-1-1,0 0 0,0 1 0,0-1 0,1-1 0,-1-285-11,1 273 6,0 1 0,1-1 0,1 0 0,7-23 0,-5 24 1,-1-1 0,-1 1 0,-1-1 0,2-25 0,-4-183-8,0 223 12,0 0-1,0-1 1,0 1-1,0 0 0,0 0 1,0 0-1,0-1 1,0 1-1,0 0 1,0 0-1,0 0 1,0 0-1,0-1 0,0 1 1,0 0-1,0 0 1,0 0-1,0 0 1,0-1-1,0 1 1,0 0-1,0 0 0,0 0 1,0 0-1,0-1 1,-1 1-1,1 0 1,0 0-1,0 0 1,0 0-1,0 0 0,0 0 1,-1-1-1,1 1 1,0 0-1,0 0 1,0 0-1,0 0 1,-1 0-1,1 0 0,0 0 1,0 0-1,0 0 1,0 0-1,-1 0 1,1 0-1,0 0 1,0 0-1,0 0 0,-1 0 1,1 0-1,0 0 1,0 0-1,0 0 1,0 0-1,-1 0 1,-20 0 20,-36 2 16,55-1-37,-1-1 1,1 1-1,0 0 1,0 0-1,-1 0 1,1 0-1,0 0 0,0 0 1,0 0-1,0 1 1,0-1-1,0 1 1,1-1-1,-1 1 1,1 0-1,-1 0 1,1 0-1,-1 0 1,1 0-1,-2 3 1,3-4-2,-1 1 0,1 0 0,-1 0 0,0-1 1,0 1-1,0 0 0,0-1 0,0 1 0,0-1 1,0 1-1,0-1 0,-1 0 0,1 0 1,-1 1-1,1-1 0,-1 0 0,1 0 0,-1 0 1,1 0-1,-1-1 0,0 1 0,0 0 0,1-1 1,-1 1-1,0-1 0,0 0 0,-3 1 0,-19 4 30,-3 8 30,24-11-46,0 0 1,0-1-1,0 1 1,-1-1 0,1 1-1,0-1 1,0 0 0,-1-1-1,1 1 1,-1 0 0,-5-1-1,5 1 8,-1-1 0,1 1 1,-1 0-1,1 0 0,0 1 0,0-1 0,-1 1 0,1 0 0,0 0 0,-4 3 0,6-3-15,-1 0-1,1 0 1,-1-1-1,0 1 0,0-1 1,0 1-1,0-1 0,0 0 1,0 0-1,0-1 0,0 1 1,-1-1-1,1 1 0,0-1 1,0 0-1,0 0 0,-1 0 1,1-1-1,0 1 1,0-1-1,0 0 0,0 0 1,-6-2-1,-59-30 47,53 22-54,1-1 0,0-1 0,1 0 0,-13-15 0,17 18-55,8 9 25,0 0 0,0 0 0,1 0 0,-1 0 1,0 0-1,1 0 0,-1 0 0,1 0 0,-1-1 0,1 1 0,0 0 0,-1 0 0,1 0 0,0-1 0,0 1 0,0 0 0,0 0 0,0-1 0,0 1 0,0 0 0,0 0 0,1-1 0,-1 1 1,0 0-1,1-2 0,0 3-72,-1-6-664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3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65 391 168,'0'0'0,"0"0"-14,6 0 7,17 0 15,-23 0-7,1 0 0,-1 0 0,1 0 0,-1 0 0,1 0 0,-1 0 0,0 0 0,1 0 0,-1 0 0,1 0 0,-1 0 0,1 0 0,-1-1 0,0 1 0,1 0 0,-1 0 0,0 0-1,1-1 1,-1 1 0,0 0 0,1-1 0,-1 1 0,0 0 0,1-1 0,-1 1 0,0 0 0,1-1 0,19-22 104,-20 23-100,0 0 1,0-1-1,0 1 1,1 0-1,-1-1 1,0 1-1,1 0 1,-1-1-1,0 1 1,1 0-1,-1-1 1,0 1-1,1 0 1,-1 0-1,0 0 1,1-1-1,-1 1 1,1 0-1,-1 0 1,1 0-1,-1 0 1,0 0-1,1 0 1,-1 0-1,1 0 1,-1 0-1,1 0 1,5 0 45,-2-1-24,0 1 0,-1-1 0,1 1 0,-1 0 0,1 1 0,-1-1-1,1 1 1,-1-1 0,1 1 0,-1 0 0,6 2 0,2 20 81,3-15-85,-13-7-22,0-1 0,0 1 0,0-1 0,0 1 0,0-1 0,0 1 0,-1-1 1,1 1-1,0 0 0,0-1 0,-1 1 0,1 0 0,0 0 0,-1-1 1,1 1-1,-1 0 0,1 0 0,-1 0 0,1 0 0,-1 0 0,0 0 0,1 0 1,-1 0-1,0 0 0,0 0 0,0 0 0,0 0 0,0 0 0,0 0 1,0 0-1,0 0 0,0 0 0,-1 1 0,1 0 2,0-1 0,0 1 0,0 0 0,0-1 0,0 1 0,1-1 0,-1 1 0,0-1 0,1 1 0,-1-1-1,1 0 1,0 1 0,-1-1 0,1 1 0,0-1 0,0 0 0,0 0 0,0 1 0,0-1 0,0 0 0,0 0 0,2 1 0,-2-1 5,0 0 0,1 0 1,-1 0-1,0 0 0,0 0 0,0 1 1,0-1-1,0 0 0,-1 0 0,1 1 0,0-1 1,-1 1-1,1-1 0,0 1 0,-1-1 1,0 1-1,1-1 0,-1 1 0,0-1 1,0 1-1,0-1 0,0 3 0,0 11 40,1-11-24,-1 1 0,0 0 0,0-1 0,0 1 0,-1 0 0,0-1 0,1 1 0,-4 7 0,-61 119 597,64-129-620,0 0 1,0 0 0,0 0 0,-1-1 0,1 1-1,-1 0 1,1-1 0,-1 1 0,0-1-1,1 0 1,-1 1 0,0-1 0,0 0 0,0 0-1,0 0 1,0-1 0,-3 2 0,-17 10-2,13 1 7,9-12-7,0 0 0,-1 0 0,1 0 1,-1 0-1,1-1 0,-1 1 1,1 0-1,-1 0 0,0-1 1,1 1-1,-1 0 0,0-1 0,0 1 1,1-1-1,-1 1 0,0-1 1,0 1-1,0-1 0,0 1 1,0-1-1,0 0 0,0 0 1,0 1-1,1-1 0,-1 0 0,0 0 1,0 0-1,0 0 0,0 0 1,0 0-1,0 0 0,0-1 1,-1 1-1,-57 0 19,59 0-20,0 0 1,0 0 0,-1 0-1,1 0 1,0 0 0,0 0-1,0 0 1,0 0 0,-1 0-1,1 0 1,0 0 0,0 0-1,0 0 1,0 0 0,-1 0-1,1 0 1,0 0 0,0 0 0,0 0-1,0 0 1,-1 0 0,1 0-1,0 0 1,0 0 0,0-1-1,0 1 1,0 0 0,0 0-1,-1 0 1,1 0 0,0 0-1,0 0 1,0-1 0,0 1-1,0 0 1,0 0 0,0 0 0,0 0-1,0 0 1,0-1 0,0 1-1,0 0 1,0 0 0,0 0-1,0 0 1,0-1 0,0 1-1,0 0 1,0 0 0,0 0-1,0 0 1,0-1 0,0 1-1,0 0 1,0 0 0,0-1 0,0 0-1,0 0 0,0 0 1,0-1-1,-1 1 1,1 0-1,0 0 1,-1-1-1,1 1 0,-1 0 1,1 0-1,-1 0 1,0 0-1,1 0 1,-1 0-1,0 0 0,0 0 1,0 0-1,1 0 1,-1 0-1,0 0 1,0 0-1,0 1 0,-1-1 1,0 0-1,0 0 1,1 0 0,0 1 0,0-1 0,0 0 0,0 1 0,0-1 0,0 0 0,0 0 0,0 0 0,1 0 0,-1 0 0,0 0 0,0 0 0,1 0 0,-1 0 0,1 0 0,-1-1 0,1 1 0,-1 0 0,1 0 0,0-1 0,-1 1 0,1 0 0,0-2 0,6-8 33,32-13-16,-29 19-17,0 1 0,0-2 0,-1 1 0,12-11 0,-9 7 0,0 0 1,1 1-1,0 0 1,0 1-1,14-6 1,-14 7 15,-4 4-15,-1 0-1,1 0 1,0 1-1,0 0 1,0 1-1,0 0 1,15 1-1,-3 0 8,-8-1-5,26 3-3,-37-2 0,0-1 0,0 0 0,0 1 0,0-1 0,0 1 0,0-1 0,-1 1 0,1 0 0,0-1-1,0 1 1,-1 0 0,1 0 0,0-1 0,-1 1 0,1 0 0,-1 0 0,1 0 0,-1 0 0,0 0 0,1 0 0,-1 0 0,0-1-1,0 1 1,1 0 0,-1 0 0,0 0 0,0 0 0,0 0 0,0 2 0,5 8 28,19 11 35,-18-17 84,-6-5 64,0 27 181,0-22-286,0-10-74,-1 1-29,1 1-1,-1 0 0,0-1 0,0 1 1,0 0-1,-1-1 0,1 1 0,-1 0 1,1 0-1,-1 0 0,-4-5 1,-5-8-11,10 12 4,-1-1 1,0 0 0,1 0 0,0 0 0,0 1 0,1-1-1,-1 0 1,1 0 0,0 0 0,1 0 0,0-8-1,0 6-1,0 0 0,-1 0 1,0 0-1,0-1 0,-1 1 0,0 0 0,-3-12 0,-2 2-1,1-1 1,0 1 0,1-1 0,1 0-1,1 0 1,0 0 0,1-21 0,2 15 9,0 9-4,-1 0-1,0 1 0,-1-1 0,-5-22 0,-7 10 1,11 24-7,1 0 0,-1 0-1,1 0 1,-1 0-1,1 0 1,0 0 0,0 0-1,1 0 1,-1-1-1,0 1 1,1-6 0,0-83-881,0 87 371,0 5-57,0 0 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3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1 586 844,'4'1'0,"-1"-1"1,1 1-1,0-1 0,-1 1 1,1 0-1,-1 0 0,1 1 0,-1-1 1,0 1-1,0-1 0,1 1 1,3 4-1,8 3 14,8 1 19,-21-10-25,1 1 1,-1 0 0,0 0 0,1 0 0,-1 0-1,0 0 1,0 0 0,0 1 0,0-1 0,0 1-1,0 0 1,0-1 0,-1 1 0,1 0-1,0 0 1,-1 0 0,2 3 0,8 18 166,-10-18-130,1-1 0,1 1 0,-1-1 1,1 1-1,-1-1 0,1 0 0,7 7 0,-6-7 10,0 1 0,-1 0 1,0 0-1,0 0 1,0 0-1,0 0 0,-1 0 1,0 1-1,0 0 0,0-1 1,-1 1-1,0 0 0,0-1 1,0 1-1,-1 0 0,0 0 1,0 0-1,-2 10 0,2 1 79,0 0 10,1-11-122,0 0-1,-1 0 1,0 0 0,0 0-1,0-1 1,-1 1 0,0 0-1,0 0 1,-1-1-1,1 1 1,-1 0 0,0-1-1,-1 0 1,1 1-1,-1-1 1,0 0 0,-1 0-1,-6 7 1,-6 6-29,13-14 9,0-1-1,1 1 1,-2-1 0,1 1 0,0-1 0,-1 0-1,1 0 1,-1-1 0,0 1 0,0-1 0,0 0-1,0 0 1,0 0 0,0 0 0,-1-1 0,1 0-1,-1 0 1,1 0 0,-1 0 0,-5-1 0,-44 0-7,54 0 5,0 1 0,-1-1-1,1 0 1,0 0 0,0 0 0,0 0 0,0 0 0,0 0-1,-1 0 1,1 0 0,0 0 0,0 0 0,0 0 0,0 0-1,-1 0 1,1 0 0,0 0 0,0 0 0,0 0-1,0-1 1,-1 1 0,1 0 0,0 0 0,0 0 0,0 0-1,0 0 1,0 0 0,0 0 0,-1 0 0,1-1 0,0 1-1,0 0 1,0 0 0,0 0 0,0 0 0,0 0-1,0-1 1,0 1 0,0 0 0,0 0 0,0 0 0,0 0-1,-1-1 1,1 1 0,0 0 0,0 0 0,0 0 0,0 0-1,1-1 1,-1 1 0,0 0 0,0 0 0,0 0-1,0 0 1,0 0 0,0-1 0,0-20-35,0 15 23,5 1-4,-3 2 18,1 1 0,-1-1 1,1 1-1,-1 0 1,1 0-1,0 0 0,0 0 1,0 1-1,0-1 1,0 1-1,0 0 0,1-1 1,-1 1-1,0 1 1,1-1-1,3 0 0,4-4 20,-8 2-17,1 0-1,0 0 0,-1 1 1,1-1-1,0 1 0,1 0 1,-1 1-1,0-1 0,0 1 1,1-1-1,-1 1 1,1 0-1,6 0 0,74 0-1,-40 2-16,-44-1 11,0 0 0,0 0 1,-1 0-1,1 0 0,0 0 0,0 0 0,0 0 1,0 0-1,-1 0 0,1 1 0,0-1 1,0 0-1,0 0 0,-1 1 0,1-1 0,0 1 1,0-1-1,-1 1 0,1-1 0,0 1 0,-1-1 1,1 1-1,-1-1 0,1 1 0,-1 0 0,1-1 1,-1 1-1,1 0 0,-1 0 0,1 1 1,9 12-19,4-6 18,-4 0 2,-6 20 53,-4-7-16,0-16-37,0 1-8,0 35 38,0-31 23,0-29-36,0 14-18,-1-22-2,2 22-1,-2 3 2,1 1 1,0-1 0,0 1 0,0 0 0,0-1 0,1 1 0,-1 0-1,0-1 1,1 1 0,-1 0 0,0 0 0,1-1 0,0 1-1,-1 0 1,1 0 0,0 0 0,-1-1 0,1 1 0,0 0-1,0 0 1,0 0 0,0 1 0,0-1 0,0 0 0,0 0-1,0 0 1,2 0 0,-2 0 0,0 1-1,1-1 1,-1 0-1,0 0 1,0 1-1,0-1 1,0 0-1,0 0 1,0 0-1,0 0 1,-1 0-1,1-1 1,0 1-1,-1 0 1,1 0-1,0 0 1,-1-1-1,0 1 1,1 0-1,-1-1 1,0 1-1,1 0 0,-1-1 1,0 1-1,0-1 1,0 1-1,0-2 1,-1-12-6,1 11 7,-1-1 0,1 1 0,0-1 0,1 1 0,-1-1 0,1 1 0,0-1 0,0 1 0,2-6 0,6-6 2,-6 13 1,-2 0-1,1 0 0,0-1 0,0 1 0,-1 0 1,0 0-1,0-1 0,0 1 0,0-1 0,0 1 1,-1-1-1,1-5 0,-1-181-9,-5 179-21,2 9 28,1-1 0,-1 1 0,1-1 0,0 0-1,0 0 1,0 0 0,1 0 0,-1 0 0,1 0-1,-1-1 1,1 1 0,0-1 0,0 1 0,1 0-1,-1-1 1,1-6 0,0 8 1,0 0 1,-1 1-1,1-1 0,0 1 1,0-1-1,-1 0 0,1 1 1,-1-1-1,1 1 0,-1-1 1,0 1-1,1-1 0,-1 1 1,0 0-1,0-1 0,0 1 0,0 0 1,0 0-1,-1 0 0,1 0 1,0 0-1,0 0 0,-1 0 1,1 0-1,0 0 0,-1 0 1,1 1-1,-1-1 0,1 1 1,-3-1-1,2 0 1,-1 0-1,1 0 1,0 0-1,-1 0 1,1-1-1,0 1 1,0-1-1,0 1 1,0-1-1,0 0 1,0 0-1,1 0 1,-1 0-1,-2-4 1,-6-17 4,10 20-6,-1 1 0,0 0 0,0 0 0,1-1 0,-1 1 0,-1 0 0,1 0-1,0 0 1,0 0 0,-1 0 0,1 1 0,-1-1 0,0 0 0,1 1 0,-1-1-1,0 1 1,0 0 0,-2-2 0,-8-2-7,11 4 6,0 1 0,-1-1 0,1 0 0,0 1 0,-1-1 0,1 0 0,0 0 0,0 1 0,0-1 0,0 0 0,0 0 0,0 0 0,0-1 0,0 1 1,0 0-1,0 0 0,1 0 0,-1-1 0,0 1 0,1 0 0,-1-1 0,0-1 0,-3-5 0,2 5-1,0 0 1,0 1-1,0-1 1,0 1-1,-1-1 1,1 1-1,-1 0 0,0 0 1,1 0-1,-1 0 1,0 1-1,0-1 0,0 1 1,-5-2-1,5 2 1,0 0 0,0 0 0,0-1-1,0 1 1,0-1 0,0 0-1,0 0 1,1 0 0,-1 0 0,1-1-1,-1 1 1,1-1 0,0 1 0,-2-4-1,-7-21-12,-3 17 7,13 10 5,0 0 1,0-1-1,0 1 1,1-1-1,-1 1 0,0-1 1,0 1-1,1-1 1,-1 1-1,0-1 0,1 0 1,-1 1-1,1-1 0,-1 0 1,1 0-1,-1 1 1,1-1-1,-1 0 0,1 0 1,0 0-1,0 0 1,-1 0-1,1 1 0,0-1 1,0 0-1,0 0 0,0 0 1,0 0-1,0 0 1,0-1-1,0-4-27,0 1 3,0-22 37,6 27 7,48 0 39,-44 6-32,-7-4-25,1 1 0,-1-1 0,0 0 0,1 0 0,-1 0 0,1 0 0,0 0 0,-1-1 0,1 1 0,0-1 0,0 0 0,5 0 0,59 2-29,-63-3 27,122 0-70,-127 0 72,0 0 0,0 1-1,0-1 1,0 0 0,1 0 0,-1 0-1,0 0 1,0 0 0,0 0-1,1 0 1,-1 0 0,0 0 0,0 0-1,0 0 1,0 0 0,1 0 0,-1 0-1,0 0 1,0 0 0,0 0-1,0-1 1,1 1 0,-1 0 0,0 0-1,0 0 1,0 0 0,0 0-1,0 0 1,1 0 0,-1 0 0,0-1-1,0 1 1,0 0 0,0 0-1,0 0 1,0 0 0,0 0 0,0-1-1,0 1 1,0 0 0,1 0 0,-1 0-1,0 0 1,0-1 0,0 1-1,0 0 1,0 0 0,0 0 0,0-1-1,0 1 1,0 0 0,0 0-1,0 0 1,-1 0 0,1-1 0,0 1-1,0-1 2,0 0 0,0-1 1,0 1-1,1 0 0,-1 0 0,0 0 0,1-1 0,-1 1 0,0 0 0,1 0 0,-1 0 0,1 0 0,0 0 0,-1 0 0,1 0 1,0 0-1,0 0 0,-1 0 0,1 0 0,0 1 0,0-1 0,0 0 0,2 0 0,-2 0 1,0 0-1,0 0 1,1 0-1,-1 0 1,0 0-1,0 0 1,0 0-1,0-1 1,0 1 0,0 0-1,-1-1 1,1 1-1,0 0 1,-1-1-1,1 1 1,-1-1-1,1 1 1,-1-1-1,0 1 1,1-1-1,-1 0 1,0 1-1,0-3 1,1-17-10,-1 13 1,1 0 0,-1 0 0,0 1 0,0-1 0,-1 0 0,0 1 1,-5-16-1,-3 7 2,7 13 1,0 0 1,0-1-1,0 1 1,1 0-1,-1 0 1,1-1-1,0 1 1,0-1-1,0 1 1,0-1 0,1 0-1,-1-4 1,1-52-436,0 54-288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3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1 384,'-6'0'71,"-16"0"48,22 0-116,0 0 0,0 0 0,0 0 0,0 0 0,-1 0 0,1 0 0,0 0 0,0 0 0,0 0 0,-1 0 0,1 0 0,0 0 0,0 0-1,0 0 1,0 0 0,-1 0 0,1 0 0,0 0 0,0 0 0,0 0 0,0 0 0,-1 0 0,1 0 0,0 0 0,0 1 0,0-1 0,0 0 0,0 0 0,-1 0 0,1 0 0,0 0 0,0 0 0,0 1 0,0-1 0,0 0 0,0 0 0,0 0 0,0 0-1,0 0 1,-1 1 0,1-1 0,0 0 0,0 0 0,0 0 0,0 0 0,0 1 0,0-1 0,0 0 0,0 0 0,0 0 0,0 1 0,0-1 0,0 0 0,1 0 0,-1 0 0,0 1 0,0 20 230,0-15 8,-1-4-204,1 0 0,-1 0 1,1 1-1,0-1 0,0 0 0,0 0 1,0 1-1,0-1 0,1 0 1,0 3-1,-1 0-6,1 1 0,-1-1 0,0 0 0,0 1 1,-1-1-1,0 0 0,1 0 0,-2 0 0,1 1 0,-1-1 0,0 0 1,0-1-1,0 1 0,0 0 0,-1-1 0,0 1 0,-6 7 1,8-11-15,0 0 0,0 0 0,0 0 0,0 0-1,1 1 1,-1-1 0,1 0 0,-1 0 0,1 1 0,-1-1 0,1 0 0,0 0 0,-1 1 0,1-1 0,0 1 0,0-1 0,0 0 0,0 1 0,0-1 0,0 0 0,0 1 0,1-1 0,0 3 0,0 1 48,0 30 133,1-23-181,-2-1-1,0 1 1,0-1 0,-1 1-1,0-1 1,-5 20 0,3-21-11,-3 6 5,2 0-1,0-1 0,1 1 0,1 1 1,-1 18-1,3-12 12,1-14-13,-1 0-1,0-1 0,-1 1 1,0 0-1,0-1 1,-3 10-1,-19 25 19,20-25-2,0 1 1,2 0-1,0 0 1,2 28-1,0-17 41,-1-26-49,0 0 0,0 0 1,-1 0-1,1-1 1,-1 1-1,0 0 1,0 0-1,0 0 0,-1-1 1,1 1-1,-1-1 1,-4 6-1,4-5-6,0-1 1,0 0-1,1 1 1,-1 0-1,1-1 0,-1 1 1,1 0-1,1-1 1,-1 1-1,0 0 1,1 0-1,0 6 0,0-4-6,0-1 1,0 0-1,-1 1 0,1-1 0,-1 0 0,0 0 0,0 0 0,-1 0 0,0 0 1,0 0-1,0 0 0,0 0 0,-1-1 0,0 1 0,-5 6 0,7-10-3,0 0 0,0 0 0,1 1 0,-1-1 0,0 0 0,1 0 0,-1 0 0,0 1 0,1-1 0,0 0 0,-1 1 0,1-1 0,0 1 0,0-1 0,0 0 0,-1 1 0,1-1 0,1 0 0,-1 1 0,0-1 0,0 1 0,1-1 0,-1 2 0,1 2 4,-1 87-54,0-86 32,0-6 6,0 5-32,0 17 31,0-17 32,0-5 6,0 0 42,0 0-35,0 0-33,0 0-38,0 0 8,0 0 31,0 0 1,0 0 47,0 0-3,0-5-49,1 3 2,-1 1 0,0-1 0,-1 1 0,1-1 0,0 1 0,0-1 0,0 1 0,-1 0 0,1-1 0,-1 1 0,1 0-1,-1-1 1,-1-1 0,1 2 0,0 0-1,0 1 0,-1-1 0,1 1 0,0-1 1,0 1-1,-1-1 0,1 1 0,0 0 0,-1 0 1,1-1-1,0 1 0,-1 0 0,-1 1 0,3-1 1,0 0 0,0 0 0,0 0-1,-1 0 1,1 0 0,0 0 0,0 0-1,0 0 1,0 0 0,-1 0 0,1 0-1,0 0 1,0 0 0,0 0-1,0 0 1,-1 0 0,1 0 0,0 0-1,0 0 1,0 0 0,0 0 0,-1-1-1,1 1 1,0 0 0,0 0 0,0 0-1,0 0 1,0 0 0,-1 0 0,1 0-1,0 0 1,0-1 0,0 1 0,0 0-1,0 0 1,0 0 0,0 0 0,0-1-1,0 1 1,0 0 0,0 0 0,-1 0-1,1 0 1,0-1 0,0 1 0,0 0-1,0 0 1,0 0 0,0 0-1,0-1 1,0 1 0,1 0 0,-1 0-1,0 0 1,0 0 0,0-1 0,0-20-12,0 16-19,0 5-32,-28 0 1,23 0 14,5 0 34,0 0 40,0 0 8,0 0 24,0 0-28,0 0-45,0 0 17,0 0 0,0 0 41,0 0-22,0 5-67,0 16 40,0 82 64,0-5 322,-6-98-389,5 0 9,1 0 0,-1 0 1,0 0-1,0 0 1,0 0-1,0 0 0,0 0 1,0-1-1,0 1 0,0 0 1,0 0-1,0-1 0,1 1 1,-1-1-1,0 1 0,0-1 1,0 1-1,1-1 0,-1 1 1,0-1-1,0 0 1,1 1-1,-1-1 0,1 0 1,-1 0-1,1 1 0,-1-1 1,1 0-1,-1-1 0,-1-31 4,2 28-2,1 1 0,-1-1 0,0 1 0,-1-1 0,1 1 0,-1 0 0,0-1 0,0 1 0,-2-7 0,-7-5 6,7 13-10,1 0 1,1 1 0,-1-1-1,0 0 1,1-1 0,-1 1 0,1 0-1,0 0 1,0-1 0,1 1 0,-1 0-1,0-1 1,1-4 0,0-7 2,1 11-7,-1-1 0,0 1 1,0-1-1,0 1 0,-1-1 0,1 1 0,-1-1 0,0 1 0,-2-6 0,-7-6-14,8 13 19,0 0-1,0 0 0,1 0 0,-1-1 1,1 1-1,-1 0 0,1-1 0,0 1 1,0-1-1,1 1 0,-1-1 0,0-5 1,1-83-83,0 86 85,0 6 36,0 0-17,0 6 5,0 1-13,0-1-6,0 0 0,0 1-1,0-1 1,1 0 0,0 0 0,3 10 0,6 0-3,-8-13-2,0 0 0,-1 0 0,1 0 1,0 0-1,-1 0 0,0 1 0,0-1 1,0 0-1,0 1 0,0-1 1,-1 1-1,1 5 0,-1-5 4,0 0 1,1-1-1,-1 1 0,1-1 0,0 1 0,0-1 1,0 1-1,1-1 0,-1 0 0,1 1 1,0-1-1,3 4 0,-3-4 6,0 0 1,0 0-1,-1 0 1,1 1-1,-1-1 1,1 1-1,-1-1 1,0 1-1,-1-1 1,1 1-1,0-1 1,-1 6-1,0 4 45,-1-9-42,1-1-1,0 1 1,0-1 0,0 1 0,0-1-1,0 1 1,1-1 0,0 1 0,-1-1 0,1 1-1,2 4 1,18 3 78,-12 2-37,-1-3 16,19-7 128,-10-2-123,-11-1-64,-1 1 0,1-1 0,-1 0-1,1 0 1,0 0 0,-1-1 0,1 0 0,-1 0 0,1-1-1,-1 1 1,1-1 0,-1 0 0,0 0 0,0-1 0,0 0 0,0 0-1,-1 0 1,8-7 0,15-18 13,-15 15-58,1 0 1,-1 1-1,28-19 1,-19 17 7,-7 6 23,0-1 0,-1 0 1,17-17-1,-24 20 14,1 0 0,-1 0 1,1 0-1,1 1 0,-1 0 0,1 1 1,0 0-1,0 0 0,0 0 1,0 1-1,14-3 0,9-5 37,62-43-46,-69 42-171,12-8-493,-25 14-294,14 6-336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30 293 408,'0'0'76,"0"0"33,0 0 15,0 0-14,0 0-73,0 0-44,0 0 9,0 0 6,0 0 2,0 0-41,0 0 0,0 0 13,0 0 26,0 0 67,0 0-4,0 0-22,-5 0-2,-20 0 619,25-5-465,0-17-54,0 17-92,0 5-59,0-5-17,0-17 41,0 17 17,0-1-18,0-113-64,0 21 89,0 92 36,0 6 58,0 6 28,0 276 948,0-278-1091,0 0 0,0 0-1,1-1 1,-1 1 0,1 0 0,0 0 0,0-1 0,0 1 0,1-1 0,-1 1 0,4 5 0,7 17 101,-10 7-29,-3-28-82,1 0 1,0-1-1,0 1 0,0 0 1,1 0-1,0 0 0,0-1 1,0 1-1,0 0 0,4 7 0,5 4 18,-8-13-27,1-1 0,-2 1 0,1 0 0,0 0 0,-1 0 0,1 0 0,-1 0 0,0 0 0,0 0 0,0 0 0,0 1 0,-1-1 0,1 0-1,-1 4 1,0-3 0,0 0-1,1-1 0,-1 1 0,1 0 1,0 0-1,0-1 0,1 1 0,-1-1 1,1 1-1,-1-1 0,5 6 0,3 7 16,-5-7-9,-4-8-9,0 0 1,0 1-1,0-1 1,1 0-1,-1 0 1,0 0-1,1 0 1,-1 0-1,1 0 0,0 0 1,-1 0-1,1 0 1,0 0-1,-1 0 1,1-1-1,0 1 1,0 0-1,0 0 1,0-1-1,-1 1 1,1-1-1,0 1 1,0 0-1,0-1 1,1 0-1,-1 1 1,0-1-1,0 0 1,0 1-1,0-1 1,0 0-1,0 0 1,0 0-1,1 0 1,1 0-1,8 5 30,26 19-17,-36-23-13,1 0 1,-1 0-1,1 0 0,-1-1 0,1 1 1,0-1-1,0 1 0,-1-1 0,1 1 0,0-1 1,0 0-1,-1 0 0,1 0 0,0 0 0,0 0 1,-1-1-1,1 1 0,0-1 0,0 1 1,-1-1-1,1 1 0,-1-1 0,1 0 0,0 0 1,-1 1-1,3-3 0,7-24 38,-4 17-25,0 1 1,0 0 0,1 1 0,0-1-1,16-10 1,-15 11-15,0 1-1,-1-1 1,0 0-1,0-1 1,12-17-1,21-73-81,-30 82 91,-9 15-7,0-1 1,0 1-1,0-1 0,-1 0 0,1 1 0,-1-1 0,0 0 0,1 0 1,-2 0-1,1 0 0,0-1 0,0 1 0,-1 0 0,0-5 0,0-117-579,-5 114 32,-19-10-205,18 16-148,6 5 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1012,'0'28'97,"0"-23"124,0-5 71,0 0 84,0 6 23,-1 6-155,0-4-139,1 1-1,0-1 1,0 0 0,0 0 0,1 0-1,0 0 1,5 15 0,4-7-18,-7-13-67,-1-1-1,-1 1 1,1 0 0,0 0-1,-1 0 1,1 0 0,-1 0-1,0 0 1,0 0-1,0 0 1,0 1 0,-1-1-1,1 0 1,-1 1 0,0 5-1,0 371 603,0-375-623,0 1 0,0 0 1,1 0-1,-1 0 0,1-1 0,1 1 1,-1 0-1,1-1 0,0 1 0,5 9 1,-4-11 0,-1 1 0,0 0 0,0-1 1,-1 1-1,1 0 0,-1 0 0,0 0 1,0 0-1,-1 0 0,0 10 0,0 22 220,0-14-2856,0-51 1640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2 165 1036,'0'-5'139,"0"-3"-75,-1-1 86,0 1-1,1-1 1,0 1 0,1-1-1,0 1 1,0-1-1,4-10 1,18 9-20,-14-4-59,-8 13-69,-1 0 1,1 0 0,-1 0 0,1 0 0,-1 1 0,1-1 0,0 0 0,-1 0 0,1 1 0,0-1-1,0 0 1,-1 1 0,1-1 0,0 1 0,0-1 0,0 1 0,0-1 0,0 1 0,0 0 0,0-1-1,0 1 1,0 0 0,0 0 0,0 0 0,0-1 0,0 1 0,0 0 0,0 1 0,0-1 0,0 0-1,0 0 1,1 0 0,-1 1 1,0-1 0,1 0 0,-1 0 0,1 0 0,-1-1 0,0 1 0,1 0 0,-1 0 0,0-1 0,1 1 0,-1-1 0,0 1 0,1-1 0,-1 1 0,0-1 0,0 0 0,0 0 0,0 0 0,0 0 0,0 0 0,0 0 0,0 0 0,0 0 0,0 0 0,1-2 0,-1 2 1,-1 0 0,1-1 0,0 1-1,0 0 1,0 0 0,0 0 0,0 0 0,0 0 0,0 1 0,0-1 0,0 0 0,1 0 0,-1 1 0,0-1 0,0 0 0,1 1 0,-1 0 0,0-1 0,1 1 0,-1 0 0,0-1-1,1 1 1,-1 0 0,1 0 0,1 0 0,6 0 12,-5 0 15,0-1 1,0 1-1,0 0 0,0 0 1,-1 0-1,1 1 0,0-1 1,0 1-1,0 0 0,0 0 1,3 2-1,4 19 153,3-13-57,-13-9-119,0 1 0,0-1-1,0 1 1,0-1-1,-1 1 1,1 0 0,0-1-1,0 1 1,-1 0 0,1-1-1,0 1 1,-1 0-1,1 0 1,0 0 0,-1 0-1,1 0 1,-1 0 0,0-1-1,1 1 1,-1 0-1,0 0 1,1 0 0,-1 0-1,0 0 1,0 0 0,0 0-1,0 0 1,0 1 0,0-1-1,0 0 1,0 0-1,-1 1 1,1 0 3,1 3 30,-1-1 0,0 1 0,0 0 0,0 0 0,-1 0 0,0 0 0,0 0 0,0 0-1,0 0 1,-1-1 0,0 1 0,0 0 0,0-1 0,0 0 0,-1 1 0,1-1 0,-1 0 0,0 0 0,-1-1 0,-6 7 0,-43 45-27,52-54-14,0-1 0,0 1 0,0 0 0,0 0 0,0-1 0,0 1 0,0-1 0,-1 1 0,1-1 0,0 1 0,0-1 0,0 0 0,0 1 0,-1-1 0,1 0 0,0 0 0,0 0 0,0 0 0,-1 0 0,1 0 0,0-1 0,0 1 0,0 0 0,-1 0-1,-1-2 1,3 2-1,-65 0-2340,60 0 1304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297 587 2132,'0'-5'42,"0"2"-23,0 0 0,0 0 1,-1 0-1,0 1 1,1-1-1,-1 0 1,0 0-1,0 1 0,0-1 1,-1 1-1,1-1 1,-1 1-1,1 0 1,-1-1-1,0 1 1,0 0-1,0 0 0,0 0 1,-4-3-1,-6-7 93,2 1-42,7 7-51,0 0-1,0 0 1,0 1-1,0-1 1,-1 1-1,0 0 1,0 0-1,0 0 1,0 1 0,0-1-1,0 1 1,-1 0-1,1 0 1,-1 1-1,1-1 1,-1 1-1,0 0 1,1 0-1,-7 0 1,4 1-23,3-1 2,0 1 0,1 0 0,-1 0 0,0 0 0,1 0-1,-1 1 1,0-1 0,1 1 0,-1 0 0,-6 2 0,-1 19 8,-11-11 10,11 16 12,-16 8 52,24-33-71,0 1 0,0-1 0,0 1 0,1 0 0,0 0 0,-1 0 0,1 0 0,0 0 0,0 1 0,1-1 0,-1 0 0,1 1 0,0 0 0,-1-1 0,2 1 0,-1 0 0,0 5 0,1-3-2,-1-2-7,1 0 1,-1 1-1,1-1 1,1 1-1,-1-1 1,1 1-1,-1-1 1,1 1-1,1-1 1,-1 0-1,0 0 0,1 0 1,0 1-1,0-2 1,0 1-1,1 0 1,-1 0-1,1-1 1,0 1-1,0-1 1,0 0-1,7 6 1,11 12-22,-10-16 23,-5-5-2,-2 1 3,0-1-1,0 1 1,-1-1-1,1-1 1,0 1 0,0 0-1,-1-1 1,1 0-1,0 0 1,6-2 0,0-24-11,-5 20 4,1 0 1,-1 0-1,1 0 1,0 0-1,9-6 1,-8 7 1,0 0 0,-1-1 0,0 1 0,0-1 0,6-11 0,-6 8-2,-1-1 0,0 0 0,0 0 1,-1-1-1,-1 1 0,0-1 0,-1 1 0,2-25 0,-4 33-1,0-1 1,0 1-1,1 0 0,-1 0 0,1 0 0,-1-1 1,1 1-1,0 0 0,0 0 0,1 0 0,-1 0 1,0 0-1,1 1 0,3-5 0,8-19-20,-9 7 12,-1 0 0,-1-1 0,-1 1 0,-1-1 0,-2-22 0,0-8 21,2 46-8,0 1 1,0 0 0,-1-1-1,0 1 1,1 0-1,-1 0 1,0 0-1,-1-1 1,1 1-1,0 0 1,-1 0-1,0 1 1,0-1-1,0 0 1,0 1-1,0-1 1,0 1-1,-5-4 1,1 0 10,6 6 5,0 6 18,0 210 388,0-209-401,1-1 0,-1 1 0,1-1 0,0 0 0,0 1 0,1-1 0,0 0 0,0 0 0,1 0 0,4 8 0,2 7 40,-6-12-38,0-1 0,0 0-1,1 0 1,0-1 0,1 1-1,-1-1 1,1 0-1,1 0 1,-1 0 0,1-1-1,7 6 1,-4-3-3,7 8 0,-11-11-15,1 0 0,0 0 0,0-1-1,0 1 1,0-1 0,8 4 0,52 24-26,-62-31 21,1 0 0,0-1 0,0 0 0,0 0 0,0 0 0,0 0 0,0-1 0,1 0 1,-1 0-1,0 0 0,0-1 0,0 0 0,0 0 0,0 0 0,0 0 0,0-1 0,0 0 0,-1 0 0,1 0 0,-1-1 0,1 1 0,-1-1 0,0 0 0,0 0 0,6-6 0,6-7 4,-10 11-4,0-1-1,-1 1 1,1-1 0,-1-1-1,0 1 1,5-9 0,-5 3-1,-3 6 2,1 0 0,-1 1 0,1-1 1,1 1-1,-1 0 0,1 0 1,0 0-1,5-5 0,-7 8-4,1 0 0,-1-1-1,1 0 1,-1 1 0,0-1-1,0 0 1,0 0-1,0 0 1,0 0 0,-1-1-1,1 1 1,-1 0 0,0-1-1,0 1 1,0-1-1,-1 1 1,1-1 0,-1-6-1,0 4-5,1-1-1,0 1 0,0 0 0,0 0 1,1-1-1,0 1 0,0 0 0,0 0 0,1 1 1,6-12-1,-4 9-1,-4 6 11,0-1 0,0 1 0,0 0 0,-1 0 0,1 0 0,-1 0 0,1 0 0,-1-1 0,0 1 0,0 0 0,0 0 0,0-1 0,0 1 0,-1 0-1,1 0 1,-1 0 0,1-1 0,-1 1 0,0 0 0,0 0 0,0 0 0,0 0 0,0 0 0,0 0 0,0 1 0,-1-1 0,1 0 0,-1 1 0,1-1 0,-1 1 0,0-1-1,0 1 1,-2-2 0,1 1 4,2 1-3,0 0 0,1 0 0,-1 1-1,0-1 1,0 0 0,0 1 0,0-1 0,0 1-1,0-1 1,0 1 0,-1 0 0,1-1-1,0 1 1,0 0 0,0 0 0,0 0-1,0 0 1,0 0 0,-1 0 0,1 0 0,0 0-1,0 0 1,0 0 0,0 1 0,0-1-1,-2 1 1,2-1 2,-9 6 13,-15 33 10,21-31-24,-1 0 0,1 0 0,-1 0 0,-12 13 0,15-19-2,-1 0 0,0 0-1,1 1 1,-1-1 0,1 1 0,0 0 0,0-1-1,0 1 1,0 0 0,0 0 0,1 0 0,-1 1 0,1-1-1,0 0 1,0 1 0,0-1 0,0 0 0,1 1 0,-1 6-1,1-6 3,-1 0-1,1-1 0,-1 1 0,1 0 0,-1-1 0,0 1 1,0-1-1,-1 1 0,1-1 0,-1 1 0,-2 3 0,2-3 0,-1-1 0,1 1 0,1 1 0,-1-1 0,1 0-1,-1 0 1,1 1 0,1-1 0,-1 0 0,0 1 0,1 5-1,0 45-6,0-50 24,5-5 0,15 0-15,-20 0-3,0 0-1,0 1 1,0-1-1,1 0 1,-1 0 0,0 0-1,0 0 1,0 0-1,0 0 1,1 0-1,-1 0 1,0 0 0,0 0-1,0 0 1,0 0-1,1 0 1,-1-1-1,0 1 1,0 0 0,0 0-1,0 0 1,1 0-1,-1 0 1,0 0 0,0 0-1,0 0 1,0 0-1,0-1 1,0 1-1,1 0 1,-1 0 0,0 0-1,0 0 1,0 0-1,0-1 1,0 1-1,0 0 1,0 0 0,0 0-1,0 0 1,0 0-1,0-1 1,0 1 0,0 0-1,0 0 1,0 0-1,0 0 1,0-1-1,0 1 1,0 0 0,0 0-1,0 0 1,0 0-1,0-1 1,0 1-1,0 0 1,0-1-1,0-1 1,0 1-1,0 0 0,0 0 1,0 0-1,1 0 0,-1-1 1,0 1-1,1 0 1,-1 0-1,1 0 0,-1 0 1,1 0-1,-1 0 0,1 0 1,0 0-1,0 0 0,-1 0 1,1 1-1,0-1 0,0 0 1,0 0-1,0 1 0,0-1 1,2 0-1,-2 0 0,0 0 1,1 0-1,-1 1 1,0-1-1,0 0 0,0 0 1,0 0-1,0 0 0,0 0 1,0-1-1,0 1 1,0 0-1,0 0 0,-1-1 1,1 1-1,0 0 0,-1-1 1,0 1-1,1 0 0,-1-1 1,0 1-1,1-1 1,-1 1-1,0-1 0,0 1 1,0-2-1,0 1 2,0 0-1,0 1 1,0-1 0,0 1-1,0-1 1,1 0 0,-1 1-1,1-1 1,-1 0 0,1 1-1,-1-1 1,1 1 0,0-1-1,0 1 1,0 0 0,0-1 0,0 1-1,0 0 1,0 0 0,0-1-1,3 0 1,-3 1-2,0 0 1,0 0-1,0 1 1,0-1-1,0 0 1,0 0-1,0 0 1,-1 0-1,1-1 1,0 1-1,-1 0 1,1 0-1,-1 0 1,1 0-1,-1-1 1,1 1 0,-1 0-1,0 0 1,0-1-1,0 1 1,0-2-1,0-3 3,23 7-2,-21-2 9,0 1 1,0-1 0,0 1-1,0 0 1,1 0-1,-1 0 1,0 0-1,0 1 1,0-1-1,0 0 1,0 1 0,0 0-1,1-1 1,-1 1-1,3 2 1,6 19 97,4-13-48,-14-8-57,0-1 0,-1 0 0,1 1 0,0-1 1,0 1-1,-1-1 0,1 0 0,0 1 0,0 0 0,-1-1 1,1 1-1,-1-1 0,1 1 0,0 0 0,-1 0 0,1-1 1,-1 1-1,0 0 0,1 0 0,-1-1 0,0 1 0,1 0 1,-1 0-1,0 0 0,0 0 0,0-1 0,0 1 0,0 0 1,1 0-1,-2 0 0,1 2 0,0-3-1,0 0-1,0 0 1,0 0 0,0 0-1,0 0 1,0 1-1,0-1 1,0 0 0,0 0-1,0 0 1,0 0 0,0 1-1,0-1 1,0 0-1,0 0 1,0 0 0,0 0-1,0 1 1,0-1-1,0 0 1,0 0 0,0 0-1,0 0 1,0 0 0,0 1-1,0-1 1,0 0-1,1 0 1,-1 0 0,0 0-1,0 0 1,0 0 0,0 1-1,0-1 1,0 0-1,1 0 1,-1 0 0,0 0-1,0 0 1,0 0 0,0 0-1,1 0 1,-1 0-1,0 0 1,0 0 0,0 0-1,0 0 1,1 0-1,-1 0 1,0 0 0,0 0-1,0 0 1,0 0 0,1 0-1,-1 0 1,0 0-1,54 0-4,-48 0 15,-1 0-26,49 0 35,-43-5-5,18-17 8,-4 11-1,-14-11-44,12 11-3,-12-11 0,13 8-21,-22 13 43,1 0 1,-1 0-1,0 0 1,0 0-1,0 0 1,0-1-1,0 1 1,0-1-1,0 1 0,0-1 1,-1 1-1,1-1 1,-1 0-1,2-2 1,8-24 2,9 17-2,-9-15 2,-1 9 4,-8 15-7,0-1 1,0 0-1,0 1 0,0-1 1,-1 0-1,0 0 0,1 0 1,-1 0-1,0 0 1,0-1-1,-1 1 0,1 0 1,-1 0-1,1-5 0,-1 4 2,0 0-1,1 0 1,0 0-1,-1 0 0,2 0 1,-1 0-1,0 0 1,1 0-1,0 0 0,3-5 1,-3 6 1,0-1 1,0 0 0,-1 1-1,1-1 1,-1 0 0,0 0-1,0 0 1,0 0-1,0 0 1,-1-6 0,0-180 23,1 189-23,-1 1-1,0 0 0,0 0 0,0 0 1,0 0-1,0 0 0,0-1 0,0 1 1,0 0-1,0 0 0,0 0 1,0 0-1,0-1 0,0 1 0,0 0 1,0 0-1,0 0 0,0 0 0,0-1 1,0 1-1,0 0 0,0 0 0,0 0 1,-1 0-1,1-1 0,0 1 0,0 0 1,0 0-1,0 0 0,0 0 0,0 0 1,0 0-1,-1-1 0,1 1 0,0 0 1,0 0-1,0 0 0,0 0 0,0 0 1,-1 0-1,1 0 0,0 0 0,0 0 1,0 0-1,0 0 0,-1 0 1,1 0-1,0 0 0,0 0 0,0 0 1,0 0-1,-1 0 0,1 0 0,0 0 1,0 0-1,-1 0 0,-18 0-4,18 0 4,1 0-1,0 0 1,0 0 0,0 0 0,0 0-1,0 0 1,-1 0 0,1 0-1,0 0 1,0 0 0,0 0-1,-1 0 1,1 0 0,0 0-1,0 0 1,0 0 0,0 0-1,0 0 1,-1 0 0,1 0-1,0 0 1,0 0 0,0 0-1,0 0 1,-1 1 0,1-1 0,0 0-1,0 0 1,0 0 0,0 0-1,0 0 1,0 0 0,0 1-1,0-1 1,-1 0 0,1 0-1,0 0 1,0 0 0,0 1-1,0-1 1,0 0 0,0 0-1,0 0 1,0 0 0,0 1 0,0-1-1,0 0 1,0 0 0,0 0-1,0 0 1,0 1 0,0-1-1,0 0 1,0 0 0,0 0-1,1 1 1,-3 61 11,3 69 134,0-116-135,1 0 0,0 0-1,1 0 1,1-1 0,0 1 0,11 23 0,-7-19-5,0 0 1,-2 0 0,4 21-1,-5-20 12,1 0 0,0 0 0,10 18 0,44 60-3,-51-78-11,-7-15-12,1 0 1,-1 0-1,1 0 0,0 0 1,0-1-1,0 1 0,8 7 1,15 15-176,-25-26 151,-1-1 1,1 1-1,0-1 0,0 1 1,0 0-1,0-1 1,-1 0-1,1 1 1,0-1-1,0 1 0,0-1 1,0 0-1,0 0 1,0 1-1,0-1 1,0 0-1,0 0 0,0 0 1,0 0-1,0 0 1,0 0-1,0-1 1,0 1-1,0 0 0,0 0 1,0-1-1,0 1 1,0-1-1,0 1 1,-1 0-1,1-1 0,0 0 1,0 1-1,1-2 1,-1 1-32,-1-1 1,1 1-1,0 0 1,-1 0 0,1-1-1,-1 1 1,1 0 0,-1-1-1,0 1 1,0 0-1,1-1 1,-1 1 0,0-1-1,0-1 1,0-2-974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30 228 1148,'0'5'139,"0"17"68,0-17 78,0-5 104,-5 6 14,-15 16-33,15-17 13,5-5 10,0 0-10,0 0 71,0 0 57,0 0-24,0 0 16,59 0 1283,-48-5-1814,-6 1 37,-1 0 0,1 0 0,0 1-1,1-1 1,9-3 0,-7 3 4,0 0 0,-1-1 0,0 0-1,1 0 1,6-6 0,11-13-56,1 2-1,46-30 0,-59 43-245,0-2 0,-2 1 0,20-23 0,-24 24-119,0 1 0,1 1-1,0-1 1,0 1 0,1 0 0,14-8-1,9 9-1229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1096,'0'0'167,"0"0"79,0 0 95,6 0 52,-5 0-378,0 0 0,0 0 1,1 0-1,-1 0 0,0 0 1,0-1-1,0 1 0,1 0 1,-1-1-1,0 1 0,0-1 0,0 1 1,0-1-1,0 0 0,0 1 1,0-1-1,0 0 0,0 0 0,0 0 1,-1 0-1,1 1 0,0-1 1,0 0-1,0-2 0,0 2-6,0-1-1,0 1 1,-1 0 0,1 0-1,0 0 1,0 0-1,1 0 1,-1 0-1,0 0 1,0 0 0,0 0-1,1 0 1,-1 1-1,0-1 1,1 0-1,-1 1 1,1-1 0,-1 1-1,0 0 1,1-1-1,-1 1 1,1 0-1,-1 0 1,4 0 0,4-1-8,1 0 0,0-1 1,0-1-1,-1 1 1,1-2-1,9-4 1,-3 2 3,-11 5-4,0-1 1,0 1-1,0 0 1,0 1-1,1-1 1,-1 1-1,0 0 1,8 1-1,-10 0 1,1-1 0,0 1-1,-1-1 1,1 0-1,-1-1 1,1 1 0,0-1-1,-1 1 1,1-1-1,-1 0 1,6-3 0,7-5 5,-13 7-6,0 0 0,0 0-1,0 0 1,0 1 0,0-1-1,0 1 1,1 0-1,-1 0 1,0 0 0,1 0-1,-1 1 1,1-1 0,3 1-1,17-1-14,-19 0 19,0 1-1,1-1 1,-1 1-1,1 0 1,-1 1-1,0-1 1,1 1 0,-1 0-1,0 0 1,0 1-1,0-1 1,0 1-1,0 0 1,0 1-1,0-1 1,0 1 0,-1 0-1,0 0 1,1 0-1,-1 1 1,4 4-1,36 20-29,-2-1 36,-31-22 17,-7-4-27,-1-1 1,1 1-1,-1 0 0,1 0 1,-1 0-1,1 0 1,-1 1-1,0 0 1,0-1-1,0 1 1,0 0-1,0 1 1,0-1-1,5 5 1,3-1-20,75-6 74,-80 0-9,-6 0-20,5 0-3,16 0-18,-15 0 18,-6 0-14,0-6-13,0 5 4,0 0 0,0 0 0,0 0 0,0 0-1,0 0 1,0 0 0,0 0 0,-1 0 0,1 0 0,0 0 0,0 0 0,-1 0 0,1 0 0,-1 1 0,1-1-1,-1 0 1,1 0 0,-1 0 0,1 0 0,-1 1 0,0-1 0,1 0 0,-1 0 0,0 1 0,0-1-1,0 1 1,1-1 0,-1 1 0,0-1 0,0 1 0,0-1 0,0 1 0,0 0 0,0 0 0,0-1 0,0 1-1,0 0 1,0 0 0,0 0 0,0 0 0,-2 0 0,-2 0 18,-1-5-12,-16-17-22,21 21 13,0 0 1,0 0 0,0 0 0,0 1-1,0-1 1,0 0 0,-1 1 0,1-1 0,0 1-1,-1-1 1,1 1 0,0 0 0,-1 0-1,1 0 1,0-1 0,-1 1 0,1 0-1,0 0 1,-1 1 0,1-1 0,0 0 0,-1 0-1,-1 1 1,-2 0-1,-49 2 12,54-3-10,-1 0 1,1 0-1,0 0 0,0 0 0,-1 0 0,1 0 0,0 0 1,0 0-1,-1 0 0,1 0 0,0 0 0,0 0 0,-1 1 0,1-1 1,0 0-1,0 0 0,-1 0 0,1 0 0,0 1 0,0-1 1,0 0-1,-1 0 0,1 0 0,0 1 0,0-1 0,0 0 0,0 0 1,0 1-1,0-1 0,-1 0 0,1 0 0,0 1 0,0-1 0,0 0 1,0 1-1,0-1 0,0 0 0,0 0 0,0 1 0,0-1 1,0 0-1,0 1 0,0-1 0,1 0 0,-1 0 0,0 1 0,0 0 8,0 0 0,1 0-1,-1 0 1,0 1-1,0-1 1,0 0-1,-1 0 1,1 0-1,0 0 1,0 0 0,0 0-1,-1 0 1,1 0-1,-1 0 1,1 0-1,-1 0 1,1 0-1,-1 0 1,1 0 0,-1 0-1,0 0 1,0 0-1,1 0 1,-3 1-1,0 0 21,1 1-1,0 0 0,-1 1 0,1-1 1,0 0-1,0 0 0,1 1 0,-1 0 1,1-1-1,0 1 0,0 0 0,-1 6 1,-2 58 482,4-62-468,0-2-12,1-1 0,-1 0 0,1 1 0,-1-1 0,1 0 0,0 1 0,0-1 0,1 0 0,-1 0 0,1 0-1,-1 0 1,1 0 0,3 4 0,5 9 110,0 7 29,-8-19-147,0 1-1,0 0 0,1-1 1,-1 0-1,1 0 1,0 1-1,0-2 0,4 5 1,8 8 18,-9-9-22,0-1 0,1 1 0,0-1 0,0 0 0,10 6 0,48 21 65,-61-31-165,1-1 1,-1 0-1,1 0 0,0 0 0,0-1 1,-1 1-1,1-1 0,9-1 0,-6 1-317,-3 0-871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260 163 1344,'0'27'131,"0"-21"61,0-6-7,0 0 73,0 5-14,0 17-44,0-17 30,0 0-94,0 17-78,0-22-57,0 0-1,0 1 0,0-1 1,0 0-1,0 0 0,0 0 1,0 0-1,0 0 0,0 1 1,1-1-1,-1 0 0,0 0 1,0 0-1,-1 0 1,1 1-1,0-1 0,0 0 1,0 0-1,0 0 0,0 0 1,0 1-1,0-1 0,0 0 1,0 0-1,0 0 0,0 0 1,0 0-1,0 1 0,-1-1 1,1 0-1,0 0 0,0 0 1,0 0-1,0 0 1,0 0-1,0 0 0,-1 0 1,1 1-1,0-1 0,0 0 1,0 0-1,0 0 0,-1 0 1,1 0-1,0 0 0,0 0 1,0 0-1,0 0 0,-1 0 1,1 0-1,0 0 1,0 0-1,0 0 0,0 0 1,-1 0-1,1-1 0,-1 1 1,0 0-1,1 0 0,-1 0 0,0 0 1,0 0-1,0 0 0,1 0 0,-1 1 1,0-1-1,0 0 0,1 0 1,-1 1-1,0-1 0,0 0 0,1 1 1,-1-1-1,0 0 0,1 1 0,-1-1 1,0 1-1,1-1 0,-1 1 1,1 0-1,-1-1 0,1 1 0,-1 0 1,1-1-1,0 1 0,-1 0 0,1-1 1,-1 3-1,-9 11 8,-13-3 15,12 11 7,-9-12-12,12 4-7,0-5-9,-20-5-38,-26-4-40,48 0 56,6 0 23,0-27 14,6 17-9,17-12-19,-23 21 10,1 0 1,0 1-1,-1-1 0,1 1 0,-1-1 0,1 0 0,0 1 0,-1-1 0,1 1 1,0 0-1,-1-1 0,1 1 0,0-1 0,0 1 0,0 0 0,-1 0 0,1-1 1,0 1-1,0 0 0,0 0 0,0 0 0,-1 0 0,1 0 0,0 0 0,0 0 1,1 1-1,8-4-3,-2-10-1,-7 12 5,-1 0-1,1 0 1,0 0 0,-1 0 0,1 0 0,0 0 0,-1 0 0,1 1 0,0-1 0,0 0-1,0 0 1,-1 1 0,1-1 0,0 1 0,0-1 0,0 1 0,0-1 0,0 1 0,0 0 0,0-1-1,0 1 1,1 0 0,-1 0 0,0 0 0,0-1 0,0 1 0,0 1 0,0-1 0,0 0-1,0 0 1,2 0 0,0 0 2,1 1 0,-1-1 0,0 0 0,1 1 0,-1-1 0,0 1 0,1 0 0,-1 0 0,0 1 0,0-1 0,0 1 0,0-1 0,0 1 0,0 0 0,0 0 0,0 0 0,-1 1 0,1-1 0,-1 0 0,0 1 0,0 0 0,3 4 0,15 15 34,-19-22-35,0 1 0,0 0 1,-1 0-1,1 0 0,0 0 1,-1 0-1,1 1 0,0-1 0,-1 0 1,0 0-1,1 0 0,-1 0 1,0 1-1,1-1 0,-1 0 1,0 0-1,0 1 0,0-1 1,0 2-1,2 10-5,21 15-39,-22-27 41,0 0-1,0 0 1,0 0 0,-1 0 0,1 0-1,0 1 1,-1-1 0,1 0-1,-1 0 1,1 1 0,-1-1 0,0 0-1,0 1 1,1-1 0,-1 0-1,0 1 1,0-1 0,0 0 0,0 1-1,-1-1 1,1 0 0,0 1-1,-1 1 1,0 3-2,1 54 148,0-60-143,0 0-1,0 0 1,0 0-1,0 1 0,0-1 1,0 0-1,0 0 1,0 0-1,0 1 1,0-1-1,0 0 0,0 0 1,0 0-1,0 0 1,0 1-1,0-1 1,0 0-1,0 0 1,0 0-1,0 0 0,0 1 1,0-1-1,0 0 1,0 0-1,-1 0 1,1 0-1,0 1 0,0-1 1,0 0-1,0 0 1,0 0-1,0 0 1,-1 0-1,1 0 0,0 0 1,0 0-1,0 1 1,0-1-1,-1 0 1,1 0-1,0 0 0,0 0 1,0 0-1,0 0 1,-1 0-1,1 0 1,0 0-1,0 0 0,0 0 1,-1 0-1,1 0 1,0 0-1,0 0 1,0 0-1,0-1 1,-1 1-1,-28 0-13,29 0-9,0-5 0,0-116-93,6 111 120,-4 7-4,1 0 1,-1 0-1,1 0 0,-1 0 0,0 0 0,0 0 0,-1 0 0,1-1 0,-1 1 1,1 0-1,-1-1 0,0 0 0,0-4 0,3-60 29,-4 61-34,0-150 24,-6 146-42,-17-11 0,22 21 24,0 0 1,0 1 0,0-1 0,0 0 0,0 1 0,-1-1-1,1 0 1,0 1 0,0 0 0,0-1 0,-1 1 0,1 0-1,0-1 1,-1 1 0,1 0 0,0 0 0,0 0-1,-1 0 1,1 0 0,0 0 0,-1 1 0,1-1 0,-2 1-1,-3 0 22,5-1-17,0 0-1,-1 0 1,1 0-1,-1 0 1,1 0-1,-1-1 1,1 1 0,0 0-1,-1-1 1,1 1-1,0-1 1,-1 1 0,1-1-1,0 1 1,-1-1-1,1 0 1,0 0 0,0 0-1,0 0 1,0 0-1,0 0 1,0 0 0,0 0-1,-1-2 1,1 2 0,0-1 0,0 1 0,1 0 0,-1 0 0,0 0 0,0 0 0,0 0 0,-1 0 0,1 0 0,0 1 0,0-1 0,0 0 1,-1 1-1,1-1 0,0 0 0,-1 1 0,1 0 0,0-1 0,-1 1 0,1 0 0,-1 0 0,1 0 0,0 0 0,-3 0 0,-25 0 43,19 5-13,-16 16-3,-2-10-17,17 11 1,-9-11-20,11 2-4,8-12 4,1 0-1,-1 0 1,1 0 0,-1 0 0,1-1 0,-1 1 0,1 0 0,-1 0 0,0-1 0,1 1-1,-1 0 1,0-1 0,0 1 0,1-1 0,-1 1 0,0-1 0,0 1 0,0-1 0,0 0-1,0 1 1,0-1 0,1 0 0,-1 0 0,0 0 0,0 1 0,0-1 0,0 0 0,0 0-1,-2-1 1,3 1-1,0 0 0,-1 0-1,1 0 1,0 0 0,0 0 0,0 0-1,0 0 1,-1 0 0,1 0-1,0 0 1,0 0 0,0 0 0,0 0-1,-1 0 1,1 0 0,0 0-1,0 0 1,0 0 0,-1 0 0,1 0-1,0 0 1,0 0 0,0 0-1,0 0 1,0 0 0,-1 0 0,1 1-1,0-1 1,0 0 0,0 0-1,0 0 1,0 0 0,-1 0 0,1 0-1,0 1 1,0-1 0,0 0-1,0 0 1,0 0 0,0 0 0,0 1-1,0-1 1,0 0 0,0 0-1,0 0 1,0 0 0,0 1 0,0-1-1,0 0 1,0 0 0,0 0-1,0 1 1,0-1 0,0 0 0,0 0-1,0 1 1,0 26-665,6-27 215,17 0-8,-12-6 12,9-15-7,-15 15 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1036,'-5'0'59,"-49"0"561,54 0-615,0 0-1,0 0 0,0 0 0,0 0 0,-1 0 0,1 0 1,0 0-1,0 0 0,0 0 0,-1 0 0,1 0 0,0 0 1,0 0-1,0 0 0,0 0 0,-1 0 0,1 0 0,0 0 1,0 0-1,0 0 0,0 0 0,-1 0 0,1 0 0,0 0 1,0 0-1,0 0 0,0 0 0,-1 1 0,1-1 0,0 0 1,0 0-1,0 0 0,0 0 0,0 0 0,0 1 0,0-1 1,-1 0-1,1 0 0,0 0 0,0 0 0,0 1 0,0-1 1,0 0-1,0 0 0,0 0 0,0 1 0,0-1 0,0 0 1,0 0-1,0 0 0,0 0 0,0 1 0,0-1 0,0 0 1,0 0-1,1 1 0,-2 0 13,1 1-1,0-1 1,0 1 0,0-1-1,-1 0 1,1 1 0,-1-1-1,1 1 1,-1-1 0,0 0-1,1 1 1,-1-1 0,0 0-1,0 0 1,0 0 0,0 1-1,0-1 1,0 0 0,-2 1-1,1-1-1,1 0 1,0 0-1,0 0 0,0 0 0,0 0 0,0 0 0,0 0 0,0 1 0,1-1 0,-1 0 0,0 0 0,1 1 0,-1-1 0,1 0 0,-1 1 0,1-1 0,-1 1 0,1-1 0,0 3 0,0 1 164,0 1-86,0 48 79,0-54-172,0 1 1,0-1-1,0 0 0,-1 0 0,1 0 1,0 0-1,0 1 0,0-1 1,0 0-1,0 0 0,0 0 0,0 0 1,0 1-1,0-1 0,0 0 1,0 0-1,0 0 0,0 0 1,0 1-1,0-1 0,1 0 0,-1 0 1,0 0-1,0 0 0,0 1 1,0-1-1,0 0 0,0 0 0,0 0 1,0 0-1,1 0 0,-1 0 1,0 0-1,0 1 0,0-1 0,0 0 1,0 0-1,1 0 0,-1 0 1,0 0-1,0 0 0,0 0 1,0 0-1,0 0 0,1 0 0,-1 0 1,0 0-1,0 0 0,0 0 1,0 0-1,1 0 0,-1 0 0,0 0 1,0 0-1,0 0 0,1 0 1,117 0-1191,-112 0 456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33 516,'0'28'3,"0"-23"17,0-5 26,0-5 34,0 4-75,-1-1-1,1 1 0,0 0 0,1 0 0,-1 0 1,0 0-1,0 0 0,0 0 0,1 0 0,-1 0 1,0 0-1,1-1 0,-1 1 0,1 1 1,0-1-1,-1 0 0,1 0 0,0 0 0,-1 0 1,1 0-1,0 0 0,0 1 0,0-1 0,0 0 1,-1 1-1,1-1 0,0 1 0,0-1 0,0 1 1,0-1-1,1 1 0,-1 0 0,0-1 0,0 1 1,0 0-1,0 0 0,0 0 0,0 0 0,0 0 1,0 0-1,1 0 0,-1 0 0,0 0 1,2 1-1,-2-1 2,1 0 1,-1 0-1,0 0 0,1 0 1,-1 0-1,1 0 0,-1 0 1,0-1-1,1 1 1,-1 0-1,0-1 0,1 0 1,-1 1-1,0-1 1,0 0-1,0 1 0,0-1 1,1 0-1,-1 0 1,0 0-1,0 0 0,0 0 1,-1 0-1,1 0 1,1-2-1,-1 2 5,-1 0-1,1 0 1,0-1-1,0 1 1,0 0-1,0 0 1,0 0 0,0 0-1,0 1 1,1-1-1,-1 0 1,0 0 0,0 1-1,1-1 1,-1 1-1,0-1 1,1 1-1,-1-1 1,0 1 0,1 0-1,-1 0 1,1 0-1,-1-1 1,1 1 0,1 1-1,9-1 175,53 3 620,-61-2-773,-1-1 1,1 1 0,0 1-1,-1-1 1,1 0 0,-1 1-1,0 0 1,1 0 0,-1 0-1,0 0 1,0 0 0,3 4-1,0 5 214,-6-8-228,0 0-1,1 0 0,0 0 1,-1 0-1,1 0 0,0 0 1,0-1-1,1 1 0,-1 0 1,1 0-1,-1-1 0,4 4 1,-3-3-9,0 0 1,0 0-1,0 1 0,0-1 1,-1 0-1,1 1 1,-1 0-1,0-1 1,0 1-1,0-1 0,0 1 1,0 7-1,-1 119 76,0-126-86,-1-1 1,1 1-1,-1-1 1,1 1-1,-1-1 0,0 0 1,0 1-1,-1-1 0,1 0 1,-1 0-1,1 0 1,-1 0-1,-3 3 0,3-3-23,0 0-1,0 0 0,1 0 1,-1 0-1,0 0 0,1 0 1,0 0-1,0 1 0,0-1 1,0 0-1,1 1 0,-1-1 1,1 5-1,0 19-588,0-22-185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99 1148,'-5'0'143,"1"0"-112,1 1-1,-1 0 1,0 0 0,0 0-1,1 0 1,-1 1 0,1-1 0,-1 1-1,1 0 1,0 0 0,0 0-1,0 1 1,-6 4 0,9-6-19,-1 0 0,1-1 0,-1 1 1,0 0-1,1-1 0,-1 1 0,0-1 0,1 1 0,-1-1 1,0 1-1,0-1 0,1 1 0,-1-1 0,0 0 1,0 0-1,0 1 0,1-1 0,-1 0 0,0 0 0,0 0 1,0 0-1,0 0 0,0 0 0,0 0 0,1 0 0,-3 0 1,-7 2 21,3 13 10,7-15-43,0 1 0,0-1 0,0 1 0,0-1-1,0 1 1,0-1 0,-1 0 0,1 1 0,0-1 0,0 1-1,0-1 1,-1 0 0,1 1 0,0-1 0,0 1-1,-1-1 1,1 0 0,0 0 0,-1 1 0,1-1-1,0 0 1,-1 1 0,1-1 0,-1 0 0,1 0 0,0 0-1,-1 0 1,1 1 0,-1-1 0,0 0 0,-48 3 7,49-3-8,0 0 0,0 0 0,0 0 1,0 0-1,-1 0 0,1 0 0,0 0 0,0 0 0,0 0 0,0 0 0,-1 0 0,1 0 0,0 0 0,0 0 0,0 0 1,0 0-1,-1 0 0,1 0 0,0 0 0,0 0 0,0 0 0,0 0 0,0 0 0,-1 0 0,1 0 0,0-1 0,0 1 0,0 0 1,0 0-1,0 0 0,0 0 0,-1 0 0,1 0 0,0-1 0,0 1 0,0 0 0,0 0 0,0 0 0,0 0 0,0-1 1,0 1-1,0 0 0,0 0 0,0 0 0,0 0 0,0-1 0,0 1 0,0 0 0,0 0 0,0 0 0,0 0 0,0-1 1,0 1-1,0 0 0,0 0 0,0-1 0,0-21-5,0 17 19,5-1-35,15-15 6,-9 16 23,-10 5-7,0 0-1,0 0 0,0 0 1,0 0-1,0 0 0,0 0 1,0 0-1,1 0 1,-1 0-1,0-1 0,0 1 1,0 0-1,0-1 1,0 1-1,0-1 0,-1 1 1,1-1-1,0 1 0,0-1 1,0 0-1,0 1 1,-1-1-1,1 0 0,0 0 1,0 0-1,-1 0 0,1 1 1,-1-1-1,1 0 1,-1 0-1,1 0 0,-1 0 1,0 0-1,1 0 1,-1 0-1,0 0 0,0 0 1,0 0-1,0 0 0,0-1 1,0 0-1,0 1 1,0 1-1,0 0 1,0 0-1,0 0 1,0 0-1,0-1 1,0 1-1,0 0 1,0 0-1,0 0 1,0 0-1,0-1 1,0 1-1,0 0 1,0 0-1,0 0 1,0 0-1,0-1 1,0 1-1,0 0 1,0 0-1,0 0 1,0 0-1,0 0 1,0-1-1,0 1 1,1 0-1,-1 0 1,0 0-1,0 0 1,0 0-1,0 0 1,0-1-1,0 1 1,1 0-1,-1 0 1,0 0-1,0 0 1,0 0-1,0 0 1,1 0-1,-1 0 1,0 0-1,0 0 1,0 0-1,0 0 1,1 0-1,-1 0 1,0 0-1,0 0 1,0 0-1,0 0 1,1 0-1,-1 0 1,0 0-1,0 0 1,1 0 1,0 0 0,0 0 0,0 0 0,0 0-1,-1 0 1,1 0 0,0 0 0,0 0 0,0 0 0,0 0 0,-1 0 0,1 0 0,0 1 0,0-1 0,0 0-1,-1 1 1,1-1 0,0 1 0,0-1 0,-1 1 0,1-1 0,0 1 0,-1-1 0,1 1 0,-1-1 0,1 1 0,-1 0-1,1-1 1,-1 1 0,1 0 0,-1 0 0,0-1 0,1 1 0,-1 0 0,0 0 0,0 0 0,0-1 0,1 1 0,-1 0-1,0 0 1,0 0 0,0 0 0,0 0 0,0-1 0,-1 1 0,1 0 0,0 0 0,-1 1 0,1 0 7,0 0 1,0-1 0,0 1-1,0 0 1,0-1-1,0 1 1,0 0 0,0-1-1,1 1 1,-1-1-1,1 1 1,-1 0 0,1-1-1,-1 1 1,1-1-1,0 1 1,0-1 0,0 0-1,1 2 1,12 6 120,-13-8-121,0-1 1,0 1 0,0-1-1,-1 1 1,1-1 0,0 1-1,0 0 1,0 0 0,-1-1-1,1 1 1,0 0 0,-1 0-1,1 0 1,0 0 0,-1-1-1,1 1 1,-1 0 0,0 0-1,1 0 1,-1 0 0,0 0-1,1 0 1,-1 0 0,0 1 0,0-1-1,0 0 1,0 0 0,0 0-1,0 0 1,0 0 0,-1 2-1,1 94 408,0-95-417,0-1 1,-1 0 0,1 1-1,0-1 1,1 0-1,-1 1 1,0-1-1,0 0 1,1 0-1,-1 1 1,0-1-1,1 0 1,-1 0-1,1 0 1,0 1-1,-1-1 1,1 0-1,0 0 1,0 0-1,-1 0 1,1 0-1,0 0 1,0 0-1,0-1 1,0 1-1,2 1 1,-2-2-1,0 1 0,1 0 0,-1 0 1,0 1-1,0-1 0,0 0 0,0 0 0,0 0 0,0 1 1,0-1-1,0 1 0,-1-1 0,1 1 0,0-1 1,-1 1-1,1-1 0,-1 1 0,0-1 0,1 1 1,-1-1-1,0 1 0,0 0 0,0-1 0,0 1 0,-1 2 1,1 19-16,0-18 25,0-5-15,6 0 5,16 0-5,-22 0 5,0 0 0,1 1 1,-1-1-1,0 0 0,0 0 0,0 0 1,0 0-1,1 0 0,-1 0 0,0 0 1,0 0-1,0 0 0,0 0 0,1 0 1,-1 0-1,0 0 0,0 0 0,0 0 1,1 0-1,-1-1 0,0 1 0,0 0 1,0 0-1,0 0 0,0 0 0,1 0 1,-1 0-1,0 0 0,0 0 0,0-1 1,0 1-1,0 0 0,0 0 0,1 0 1,-1 0-1,0 0 0,0-1 0,0 1 1,0 0-1,0 0 0,0 0 0,0 0 1,0-1-1,0 1 0,0 0 0,0 0 1,0 0-1,0-1 0,0 1 0,0 0 0,0 0 1,0 0-1,0 0 0,0-1 0,0 1 1,0 0-1,-1-1-1,1 0 0,0 0 1,0 0-1,0-1 0,0 1 1,0 0-1,0 0 0,1 0 0,-1 0 1,0 0-1,0 0 0,1 0 0,-1 0 1,1 0-1,-1 0 0,1 0 0,-1 0 1,1 1-1,0-1 0,-1 0 0,1 0 1,0 0-1,-1 1 0,1-1 0,0 0 1,0 1-1,0-1 0,0 1 1,0-1-1,0 1 0,0-1 0,0 1 1,0 0-1,0-1 0,0 1 0,0 0 1,0 0-1,0 0 0,0 0 0,0 0 1,0 0-1,0 0 0,0 0 0,0 0 1,2 1-1,-2-1 2,0 1 0,0-1 0,0 0 0,0 0 0,0 0 0,0 0-1,0 0 1,0 0 0,0 0 0,-1 0 0,1 0 0,0 0 0,0 0 0,0 0 0,0-1 0,0 1 0,0 0 0,0-1 0,-1 1-1,1-1 1,0 1 0,0-1 0,0 1 0,-1-1 0,1 1 0,0-1 0,-1 0 0,1 1 0,-1-1 0,1 0 0,0 0 0,-1 1-1,0-1 1,1-1 0,0 1 0,-1 0-1,0 0 0,0 1 1,1-1-1,-1 0 0,1 0 1,-1 1-1,1-1 0,-1 0 1,1 1-1,-1-1 0,1 1 1,0-1-1,-1 0 0,1 1 1,0-1-1,-1 1 0,1 0 1,0-1-1,1 0 0,5 0 4,0-1 0,-1 1 0,1 0 0,0 0-1,0 1 1,9 0 0,78 0 7,-94 0-11,0 0 1,1 0-1,-1 0 1,0 0-1,0 0 1,0-1-1,0 1 1,1 0-1,-1 0 1,0 0-1,0 0 1,0 0-1,1 0 1,-1 0-1,0 0 1,0 0-1,0 1 0,0-1 1,1 0-1,-1 0 1,0 0-1,0 0 1,0 0-1,0 0 1,0 0-1,1 0 1,-1 0-1,0 0 1,0 1-1,0-1 1,0 0-1,0 0 1,0 0-1,1 0 1,-1 0-1,0 1 1,0-1-1,0 0 1,0 0-1,0 0 1,0 0-1,0 1 1,0-1-1,0 0 1,0 0-1,0 0 1,0 0-1,0 1 1,0-1-1,0 0 1,0 0-1,0 0 1,0 0-1,0 1 1,0-1-1,0 0 1,0 7 4,0-2-2,0-1 0,1 0-1,-2 1 1,1-1 0,0 0 0,-1 1 0,0-1 0,0 0 0,-2 5 0,-11 1 6,13-10-5,0 0-1,0 1 1,1-1 0,-1 0-1,0 1 1,0-1-1,1 1 1,-1-1 0,0 1-1,1-1 1,-1 1-1,1 0 1,-1-1 0,1 1-1,-1 0 1,1 0-1,-1-1 1,1 1 0,0 0-1,-1 0 1,1 0-1,0-1 1,0 1 0,-1 0-1,1 0 1,0 0-1,0 0 1,0-1 0,0 1-1,0 0 1,0 1-1,1-2 0,-1 0-1,0 0 0,0 1 1,0-1-1,0 0 0,0 0 1,0 0-1,0 1 0,0-1 0,0 0 1,0 0-1,0 0 0,0 0 1,0 1-1,0-1 0,0 0 1,0 0-1,0 0 0,0 0 1,-1 1-1,1-1 0,0 0 1,0 0-1,0 0 0,0 0 1,0 1-1,0-1 0,0 0 0,-1 0 1,1 0-1,0 0 0,0 0 1,0 0-1,0 0 0,0 0 1,-1 1-1,1-1 0,0 0 1,0 0-1,0 0 0,0 0 1,-1 0-1,1 0 0,0 0 1,0 0-1,0 0 0,-1 0 0,1 0 1,0 0-1,0 0 0,0 0 1,0 0-1,-1 0 0,1 0 1,0 0-1,0-1 0,-24 1 144,13 6-18,-10 16-113,16-16 14,-1-12-27,-16-16 19,17 11 30,0-16-60,-5 11-1,8 13 9,0 0 1,0-1 0,0 1 0,1 0-1,-1 0 1,1-1 0,0 1-1,0 0 1,0-1 0,0 0 0,1 1-1,-1-6 1,1-257-2143,0 239 1355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296 362 572,'0'-5'11,"0"-82"325,-6 76-291,-18-11-42,19 16 25,-1 6 66,-15 0 89,21 0-179,0 0 1,0 0-1,0 0 1,0 0-1,-1 0 0,1 0 1,0 0-1,0 0 0,0 0 1,0 0-1,-1 0 0,1 0 1,0 0-1,0 0 1,0 0-1,0 0 0,-1 0 1,1 0-1,0 0 0,0 0 1,0 1-1,0-1 0,-1 0 1,1 0-1,0 0 1,0 0-1,0 0 0,0 0 1,0 0-1,0 0 0,-1 1 1,1-1-1,0 0 0,0 0 1,0 0-1,0 0 1,0 1-1,0-1 0,0 0 1,0 0-1,0 0 0,0 0 1,0 1-1,0-1 0,0 0 1,0 0-1,0 0 1,0 0-1,0 1 0,0-1 1,0 0-1,0 0 0,0 0 1,0 0-1,0 1 0,0-1 1,0 120 633,5-109-610,51 43 117,-50-48-80,-1-6 30,-5 0-92,1 0 1,0 0 0,0-1-1,0 1 1,0 0-1,0 0 1,-1-1 0,1 1-1,0 0 1,0-1 0,0 1-1,-1-1 1,1 1 0,0-1-1,-1 1 1,1-1 0,0 0-1,-1 1 1,1-1 0,-1 0-1,1 1 1,-1-1-1,1 0 1,0-1 0,7-29 34,-8-54-25,-2 50 11,3 11-30,0 17 4,0 0 0,-1 0 1,0 0-1,0 0 0,-1 0 0,0 0 0,0 0 0,-4-10 1,5 16 0,-6-12 45,0 0 0,0 0 0,-1 1 0,-1 0 0,0 0 0,-10-10 1,1 4 22,15 15-55,-1-1-1,0 0 1,-1 1 0,1-1-1,-1 1 1,1 0 0,-1 0-1,0 0 1,0 1 0,0-1 0,0 1-1,-1 0 1,1 1 0,-1-1-1,1 0 1,-1 1 0,1 0-1,-7 0 1,-13 0 28,17 0-41,0 0 0,1 1 0,-1 0 0,0 0 0,0 1 0,0 0 0,0 0 0,-12 4 0,1 5-70,15-7 8,0-1 1,0 0-1,-1-1 0,1 1 0,0-1 0,-1 1 1,1-1-1,-1 0 0,0 0 0,-5 0 0,4-1-719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33 1344,'6'0'135,"18"0"69,-24 0-201,0 0 1,0 0 0,0-1-1,0 1 1,1 0-1,-1 0 1,0 0-1,0 0 1,0 0 0,0 0-1,1 0 1,-1 0-1,0 0 1,0 0 0,0 0-1,1 0 1,-1 0-1,0 0 1,0 0-1,0 0 1,0 1 0,1-1-1,-1 0 1,0 0-1,0 0 1,0 0-1,0 0 1,0 0 0,1 0-1,-1 0 1,0 1-1,0-1 1,0 0 0,0 0-1,0 0 1,0 0-1,0 1 1,0-1-1,1 0 1,-1 0 0,0 0-1,0 0 1,0 1-1,0-1 1,0 0-1,0 0 1,0 0 0,0 0-1,0 1 1,0-1-1,0 0 1,0 0 0,0 0-1,0 1 1,0-1-1,-1 0 1,2 1 3,-1 0 0,0 0 0,0 0 0,0 0 0,0-1 0,0 1 1,-1 0-1,1 0 0,0 0 0,0 0 0,0 0 0,-1-1 0,1 1 0,0 0 0,-1 0 0,1 0 0,-1-1 1,1 1-1,-1 0 0,1-1 0,-1 1 0,0 0 0,1-1 0,-1 1 0,0-1 0,1 1 0,-1-1 0,0 1 1,0-1-1,1 0 0,-3 1 0,-12 9 35,6 4-40,8-13-2,1 0-1,0-1 0,-1 1 1,1 0-1,0 0 0,-1-1 1,1 1-1,-1 0 1,1-1-1,-1 1 0,1-1 1,-1 1-1,1-1 0,-1 1 1,0-1-1,1 1 1,-1-1-1,0 1 0,0-1 1,1 0-1,-1 0 0,0 1 1,0-1-1,1 0 1,-1 0-1,0 0 0,0 0 1,1 0-1,-1 0 0,0 0 1,-1 0-1,-9 6-2,-12 15 13,17-15 1,1-6-22,-49 0-42,54 0 53,0 0 1,-1 0-1,1 0 1,0 0-1,0 0 1,0 0-1,-1 0 1,1 0-1,0 0 1,0 0-1,0 0 1,0 0-1,-1 0 1,1 0-1,0 0 1,0 0-1,0 0 1,0 0-1,-1 0 1,1 0-1,0 0 1,0 0-1,0 0 1,0 0-1,-1 0 1,1-1-1,0 1 1,0 0-1,0 0 1,0 0-1,0 0 1,-1 0 0,1 0-1,0-1 1,0 1-1,0 0 1,0 0-1,0 0 1,0 0-1,0-1 1,0 1-1,0 0 1,0 0-1,0 0 1,0 0-1,0-1 1,0 1-1,0 0 1,0 0-1,0 0 1,0-1-1,0 1 1,0 0-1,0 0 1,0 0-1,0-1 1,0-20-6,0 15-15,6 1-1,-3 1 18,0 2 5,-1 0 1,0-1-1,1 1 0,-1 1 1,1-1-1,0 0 0,0 0 0,0 1 1,-1 0-1,1 0 0,1-1 0,-1 2 1,0-1-1,0 0 0,0 1 0,0-1 1,0 1-1,1 0 0,3 0 1,16 0 15,-17 0 5,-1 6 40,19 34 141,-20-33-136,0 1 0,0-1 0,0 0 0,10 10 0,-9-6 150,-5 114 186,0-122-403,0 0 1,0 0 0,0 0 0,1-1 0,-1 1-1,1 0 1,-1-1 0,1 1 0,2 5 0,21 19 6,-19-22 18,20-5 17,208 0-34,-222 0-4,29 3 41,-40-3-44,1 1 1,0-1-1,0 1 0,0-1 0,0 1 1,0-1-1,0 1 0,-1-1 1,1 1-1,0 0 0,-1-1 1,1 1-1,0 0 0,-1 0 0,1 0 1,-1 0-1,1-1 0,-1 1 1,1 0-1,-1 0 0,0 0 0,0 0 1,1 0-1,-1 0 0,0 0 1,0 0-1,0 0 0,0 0 0,0 2 1,0 2 61,0 1 69,0 15 54,0-16-28,0-5 15,-6 0-3,5 0-164,-1 0 1,1 1-1,0-1 0,-1 0 0,1 0 0,0 1 0,-1-1 0,1 1 0,0-1 0,0 1 0,-1 0 0,1-1 0,0 1 0,0 0 0,0 0 0,0 0 0,0 0 0,0-1 0,0 2 0,0-1 1,0 0-1,1 0 0,-2 1 0,2 0-3,-1-1 1,0 0 0,0 0 0,1 0-1,-1 0 1,0 0 0,0 0-1,0 0 1,0-1 0,0 1 0,0 0-1,0 0 1,0-1 0,0 1 0,-1-1-1,1 1 1,0-1 0,0 1-1,0-1 1,-1 0 0,1 0 0,0 1-1,-2-1 1,3 0-5,0 0 0,0 0 0,0 0 0,-1 0 1,1 0-1,0 0 0,0 0 0,0 0 0,0 0 0,-1 0 0,1 0 0,0 0 0,0 0 0,0 0 1,0 0-1,-1 0 0,1 0 0,0 0 0,0 0 0,0 0 0,0 0 0,-1 0 0,1-1 0,0 1 0,0 0 1,0 0-1,0 0 0,0 0 0,0 0 0,-1 0 0,1-1 0,0 1 0,0 0 0,0 0 0,0 0 0,0 0 1,0 0-1,0-1 0,0 1 0,0 0 0,0 0 0,0 0 0,0 0 0,0-1 0,0 1 0,0 0 1,0 0-1,0 0 0,0 0 0,0-1 0,0 1 0,0 0 0,0 0 0,0 0 0,0 0 0,0-1 0,0 0 0,0 0 0,0 0 0,0 0-1,0-1 1,0 1 0,-1 0 0,1 0-1,0 0 1,-1 0 0,1 0 0,-1 0-1,1 0 1,-1 0 0,1 0 0,-1 0-1,0 0 1,0 0 0,1 0 0,-1 0-1,0 0 1,0 1 0,0-1 0,0 0-1,0 1 1,-2-2 0,2 1 0,0 1 1,-1-1-1,1 0 1,0 0-1,0 0 1,0 0-1,0 0 0,0 0 1,0 0-1,0 0 1,0 0-1,0-1 1,0 1-1,1 0 1,-1 0-1,0-1 0,1 1 1,-1-1-1,1 1 1,0 0-1,-1-1 1,1 1-1,0-1 0,0 1 1,0-1-1,0-1 1,1-18-23,0 13 13,-1-1 1,1 1-1,-2 0 1,1 0-1,-1 0 0,0 0 1,-4-12-1,-4 4 3,7 12 6,0 1 0,0 0-1,1-1 1,-1 1 0,1-1 0,0 1-1,-1-1 1,2 1 0,-1-1 0,0 0 0,1-6-1,0-153-10,0 162-3,0-1 1,0 1-1,0 0 0,0-1 0,-1 1 1,1-1-1,0 1 0,-1-1 1,1 1-1,-1 0 0,1-1 0,-1 1 1,1 0-1,-1-1 0,0 1 0,0 0 1,0 0-1,0 0 0,1 0 1,-2 0-1,1 0 0,0 0 0,0 0 1,0 0-1,0 0 0,-3 0 1,3 0-30,0 1 0,0-1 0,0 0 0,1 1 0,-1-1 0,0 0 0,0 1 0,0-1 0,0 0 0,1 0 0,-1 0 0,0 0 0,1 0 0,-1 0 0,0 0 0,1 0 0,-1 0 0,1 0 0,0 0 0,-1 0 0,1 0 0,0 0 0,0 0 0,0 0 0,0 0 0,0-2 0,0-2-1065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1068,'0'0'106,"0"0"77,0-6 38,0-16-5,0 16-84,0 1-85,0-16-34,0 20-12,0 1 0,0 0 0,0 0 0,0 0 0,-1 0 0,1-1-1,0 1 1,0 0 0,0 0 0,0 0 0,0-1 0,0 1 0,0 0 0,0 0 0,0 0-1,1 0 1,-1-1 0,0 1 0,0 0 0,0 0 0,0 0 0,0 0 0,0 0 0,0-1-1,0 1 1,0 0 0,0 0 0,1 0 0,-1 0 0,0 0 0,0-1 0,0 1 0,0 0-1,0 0 1,1 0 0,-1 0 0,0 0 0,0 0 0,0 0 0,0 0 0,1 0 0,-1 0-1,0 0 1,0 0 0,0 0 0,0 0 0,1 0 0,-1 0 0,0 0 0,0 0 0,0 0-1,0 0 1,1 0 0,-1 0 0,0 0 0,0 0 0,23 0 78,-23 0-78,0 0 0,0 0 1,0 0-1,0 0 1,0 0-1,1 0 1,-1 0-1,0 0 1,0 0-1,0 0 0,1 0 1,-1 0-1,0 0 1,0 0-1,0 0 1,0 0-1,1 0 1,-1 0-1,0 0 1,0 0-1,0 0 0,0 0 1,1 0-1,-1 0 1,0 0-1,0 0 1,0 1-1,0-1 1,0 0-1,0 0 0,1 0 1,-1 0-1,0 0 1,0 1-1,0-1 1,0 0-1,0 0 1,0 0-1,0 0 1,0 0-1,0 1 0,0-1 1,0 0-1,0 0 1,1 0-1,-1 1 1,0-1-1,0 0 1,-1 0-1,1 0 0,0 0 1,0 1-1,0-1 1,0 0-1,0 0 1,0 1-1,0 384 812,0-384-812,0 0 0,0 1 0,0-1 0,0 1-1,0-1 1,0 0 0,0 1 0,-1-1 0,1 1 0,-1-1 0,1 0 0,-1 0 0,1 1 0,-1-1-1,0 0 1,1 0 0,-1 0 0,0 1 0,0-1 0,0 0 0,0 0 0,0-1 0,0 1-1,0 0 1,-3 1 0,3-1-1,0 0-1,0-1 0,0 1 1,0 0-1,0 0 1,0 0-1,0 0 0,0 0 1,0 0-1,0 0 1,0 1-1,1-1 0,-1 0 1,0 0-1,1 1 0,-1-1 1,1 0-1,0 1 1,-1-1-1,1 1 0,0-1 1,0 0-1,0 1 1,0-1-1,0 3 0,0 23-45,0-22 9,0-10 4,0 4 26,0-1 0,0 1-1,0 0 1,0 0 0,0 0-1,1 0 1,-1-1-1,1 1 1,-1 0 0,0 0-1,1 0 1,0 0 0,-1 0-1,1 0 1,0 0 0,-1 0-1,1 0 1,0 0 0,0 0-1,0 1 1,0-1 0,0 0-1,0 1 1,1-2 0,-1 1-10,1 1 1,-1-1 0,0 0 0,0 0-1,0 0 1,0 0 0,0 0 0,0-1 0,0 1-1,0 0 1,0 0 0,0-1 0,0 1-1,-1-1 1,1 1 0,-1 0 0,1-1-1,-1 1 1,1-1 0,-1 1 0,0-1 0,0 1-1,0-1 1,0-2 0,0 0-17,0 1 0,1 0 0,-1-1 0,1 1 0,0-1 0,0 1-1,0 0 1,0-1 0,1 1 0,-1 0 0,1 0 0,3-5 0,5-9-79,89-178-366,-88 168 474,2 16 4,-12 11 0,0-1 1,0 1-1,-1-1 1,1 1-1,0-1 0,0 1 1,-1-1-1,1 1 1,-1-1-1,1 0 0,-1 1 1,1-1-1,-1 0 1,1 0-1,-1 1 0,1-1 1,-1 0-1,0 0 1,1 0-1,-1 0 1,0 1-1,0-1 0,0 0 1,0 0-1,0 0 1,0 0-1,0 0 0,0-1 1,0-3 16,35 5 438,-35 5-270,0 309 28,0-308-960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35 425 712,'0'0'71,"0"0"93,6 0 99,17 0 22,-23 0-280,1 0-1,-1 0 1,0 0-1,0 0 1,0 0-1,0 0 1,1 0-1,-1 0 0,0 0 1,0 0-1,0 0 1,0 0-1,1 0 1,-1 0-1,0 0 0,0 0 1,0 0-1,1 0 1,-1 0-1,0 0 1,0 0-1,0 0 0,0 0 1,1 0-1,-1 0 1,0 1-1,0-1 1,0 0-1,0 0 0,0 0 1,0 0-1,1 0 1,-1 0-1,0 1 1,0-1-1,0 0 0,0 0 1,0 0-1,0 0 1,0 1-1,0-1 1,0 0-1,0 0 1,0 0-1,0 0 0,0 1 1,0-1-1,0 0 1,0 0-1,0 0 1,0 0-1,0 1 0,0-1 1,0 0-1,0 0 1,0 1-1,0 20 169,0-15-54,0-1 22,0 22 223,-6-27-332,-17 0-47,17 0-34,6 0 2,-5-6 21,-16-15 13,20 20 14,0 0 0,0 0 1,0 0-1,1-1 0,-1 1 0,1 0 0,-1 0 1,0-1-1,1 1 0,0 0 0,-1-1 1,1 1-1,0-1 0,0 1 0,0 0 1,0-1-1,0 1 0,0-1 0,0 1 0,0 0 1,1-1-1,0-1 0,0-3 5,-2 1-7,1-1 1,0 0 0,0 1-1,1-1 1,0 1-1,0-1 1,0 1-1,0-1 1,1 1-1,0 0 1,0-1-1,1 1 1,-1 0-1,1 0 1,5-6 0,-7 11 0,-1-1 1,1 1-1,0-1 1,-1 0-1,1 1 1,-1-1-1,1 0 1,0 0 0,-1 1-1,1-1 1,-1 0-1,0 0 1,1 0-1,-1 1 1,0-1-1,0 0 1,1 0 0,-1 0-1,0 0 1,0 0-1,0 0 1,0 0-1,0 0 1,0 1-1,0-1 1,-1-1 0,4-9 6,25 0-14,-2-10-4,-15 15-1,-7 6 10,1 0 5,1-1 0,-1 1 0,0 0 0,0 1 0,1-1 0,-1 1 0,0 0-1,8 3 1,52 50-6,-49-47 4,-15-6 1,0-1-1,0 0 0,-1 0 0,1 0 1,0 1-1,0-1 0,0 1 0,0-1 1,0 1-1,-1-1 0,1 1 0,0-1 1,0 1-1,-1-1 0,1 1 0,-1 0 1,1 0-1,0-1 0,-1 1 0,1 0 1,-1 0-1,0 0 0,1-1 0,-1 1 1,1 0-1,-1 0 0,0 0 1,0 0-1,0 0 0,0 0 0,0 0 1,1 0-1,-2 0 0,1-1 0,0 3 1,5 7 35,15 12 3,-19-21-39,0 0 0,-1 0-1,1 0 1,0 0 0,-1 0 0,1 0 0,-1 1 0,1-1-1,-1 0 1,1 0 0,-1 1 0,0-1 0,0 0-1,1 0 1,-1 1 0,0-1 0,0 0 0,0 1 0,-1-1-1,1 0 1,0 0 0,0 1 0,-1-1 0,0 2 0,1-2-1,0 4-27,0-5 24,0 0 0,0 0 14,-5-5 15,-15-17-29,19 21 2,0 0 1,1-1-1,-1 1 1,0 0-1,0 0 1,1-1-1,-1 1 1,1 0-1,-1-1 1,1 1-1,0 0 0,0-1 1,-1 1-1,1-1 1,0 1-1,0 0 1,0-1-1,0 1 1,1-1-1,-1 1 1,0 0-1,1-2 1,0-3-1,-1 3 4,0-1-1,-1 1 1,1-1-1,-1 1 1,0 0-1,0 0 0,0-1 1,0 1-1,0 0 1,-1 0-1,1 0 1,-1 0-1,-3-4 1,3 4 0,0 1 1,0-1-1,0 0 1,0 0 0,1 0-1,0 0 1,0 0-1,-1-1 1,2 1 0,-1 0-1,0 0 1,1-1-1,-1-5 1,2-5-2,-1 9-2,0 0-1,0 0 1,0 0-1,0 0 1,-1 1-1,1-1 1,-1 0-1,-3-7 1,-5-5-3,7 14 3,0 0 0,0 0 0,1 0 0,-1-1 0,1 1 0,0-1 0,-1 1 0,2-1 0,-1 1 0,0-1 0,0-7 0,1 8 0,0 0 1,0 0-1,0 0 0,-1 0 0,0 0 1,0 0-1,0 0 0,0 0 0,0 0 0,0 0 1,-1 0-1,1 1 0,-1-1 0,-2-2 1,2 2-5,0 0 1,0 0-1,0-1 1,0 1 0,1-1-1,-1 1 1,1-1 0,0 1-1,0-1 1,0 1-1,0-1 1,1 0 0,0 0-1,-1-4 1,1-14-12,1 22 15,-1 0 0,0-1 0,0 1 0,0 0 0,0 0 0,0 0 0,0 0 0,0-1 0,0 1 0,0 0 0,0 0 0,0 0 0,0 0 1,0-1-1,0 1 0,0 0 0,0 0 0,0 0 0,0 0 0,0-1 0,0 1 0,0 0 0,0 0 0,0 0 0,-1 0 0,1 0 0,0-1 1,0 1-1,0 0 0,0 0 0,0 0 0,0 0 0,0 0 0,-1 0 0,1-1 0,0 1 0,0 0 0,0 0 0,0 0 0,-1 0 0,1 0 1,0 0-1,0 0 0,0 0 0,0 0 0,-1 0 0,1 0 0,0 0 0,0 0 0,0 0 0,0 0 0,-1 0 0,1 0 0,0 0 0,0 0 0,0 0 1,-25 0 13,25 6 13,0-5-25,0 0-1,0 0 1,0 0-1,0 0 1,0 0 0,-1 0-1,1 0 1,0 0-1,0 0 1,-1 0 0,1 0-1,-1 0 1,1 0-1,-1 0 1,1 0 0,-1 0-1,0 0 1,1 0-1,-1-1 1,0 1 0,0 0-1,1 0 1,-1-1-1,0 1 1,0-1 0,0 1-1,-1 0 1,0 0-16,1 0-1,-1 0 1,1-1 0,0 2 0,0-1 0,-1 0 0,1 0 0,0 0-1,0 0 1,0 1 0,0-1 0,0 0 0,1 1 0,-1-1-1,0 1 1,1-1 0,-1 1 0,1-1 0,-1 1 0,1 0 0,-1-1-1,1 1 1,0-1 0,0 1 0,0 0 0,0-1 0,1 4 0,-1 21-598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19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1 792,'5'0'11,"49"0"11,-43 5 60,9 17 101,-9-17 64,-10-5-236,0 0 0,0 0 1,0 0-1,0 0 0,0 0 0,0 0 0,0 0 0,0 0 0,0 0 0,0 1 0,0-1 0,0 0 0,-1 1 0,1-1 0,0 1 0,0-1 0,0 1 0,0 0 0,0-1 0,-1 1 0,1 0 0,0-1 0,0 1 0,-1 0 0,1 0 0,-1 0 0,1-1 0,-1 1 0,1 2 0,3 40 304,-4-30-248,0-12-60,0 0-1,0-1 0,0 1 1,0 0-1,0 0 1,0 0-1,0 0 1,0 0-1,-1-1 0,1 1 1,0 0-1,0 0 1,-1 0-1,1-1 1,-1 1-1,1 0 0,0 0 1,-1-1-1,0 1 1,1 0-1,-1-1 1,1 1-1,-1-1 0,0 1 1,1 0-1,-1-1 1,0 1-1,0-1 1,1 0-1,-1 1 0,0-1 1,-1 1-1,-12 8 129,3 13 42,-3-14-70,14-8-104,-1 0 0,1 0-1,-1 0 1,1 0 0,0 0-1,-1 0 1,1 0 0,0 1-1,-1-1 1,1 0 0,0 0-1,-1 0 1,1 0 0,0 1-1,0-1 1,-1 0 0,1 0-1,0 1 1,-1-1 0,1 0-1,0 1 1,0-1 0,0 0-1,-1 0 1,1 1 0,0-1-1,0 0 1,0 1 0,0-1 0,0 1-1,0-1 1,0 0 0,0 1-1,-3 48 151,3-49-154,0 0 1,0 0 0,0 1-1,0-1 1,0 0-1,0 0 1,-1 0-1,1 0 1,0 0-1,0 1 1,0-1 0,0 0-1,0 0 1,0 0-1,0 0 1,0 1-1,1-1 1,-1 0-1,0 0 1,0 0 0,0 0-1,0 1 1,0-1-1,0 0 1,0 0-1,0 0 1,0 0-1,0 0 1,0 1 0,1-1-1,-1 0 1,0 0-1,0 0 1,0 0-1,0 0 1,0 0-1,1 0 1,-1 0 0,0 0-1,0 1 1,0-1-1,0 0 1,0 0-1,1 0 1,-1 0-1,0 0 1,0 0 0,0 0-1,0 0 1,1 0-1,-1 0 1,0 0-1,0 0 1,0 0-1,0 0 1,1-1 0,58 1-300,-29 0-332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99 1708,'0'11'36,"0"-2"341,2-11 195,-2 1-551,1 0 0,0 0 0,-1-1 1,1 1-1,0 0 0,0 0 0,0 0 0,0 0 1,0 1-1,0-1 0,0 0 0,0 0 0,0 0 0,0 1 1,0-1-1,1 1 0,-1-1 0,0 1 0,0-1 0,1 1 1,-1 0-1,0-1 0,1 1 0,0 0 0,-2 0-21,0 0 0,1 0 0,-1 0 0,0 1 0,0-1 0,0 0 0,1 0 0,-1 0-1,0 0 1,0 0 0,0 0 0,0 0 0,1 0 0,-1 0 0,0 0 0,0 0 0,0 0 0,0 0 0,1 0-1,-1-1 1,0 1 0,0 0 0,0 0 0,0 0 0,1 0 0,-1 0 0,0 0 0,0 0 0,0 0-1,0 0 1,0-1 0,1 1 0,-1 0 0,0 0 0,0 0 0,0 0 0,0-1 0,0 1 0,0 0 0,0 0-1,0 0 1,0 0 0,0-1 0,0 1 0,0 0 0,0 0 0,0 0 0,0 0 0,0-1 0,0 1 0,0 0-1,0 0 1,0 0 0,0 0 0,0-1 0,0 1 0,0-55-3,0 50 15,0-28-34,-6 33 7,-52 0 4,58 0 10,0 0 1,-1 0-1,1 0 0,0 0 1,0 0-1,0 0 1,0 0-1,-1 0 1,1 0-1,0 0 1,0 0-1,0 0 0,-1 0 1,1 0-1,0 0 1,0 0-1,0 0 1,0 0-1,-1 0 1,1 0-1,0 0 1,0 0-1,0 0 0,0 0 1,-1 0-1,1 1 1,0-1-1,0 0 1,0 0-1,0 0 1,0 0-1,0 0 0,-1 0 1,1 1-1,0-1 1,0 0-1,0 0 1,0 0-1,0 0 1,0 1-1,0-1 1,0 0-1,0 0 0,0 0 1,0 0-1,0 1 1,0-1-1,0 0 1,0 0-1,0 0 1,0 1-1,0-1 0,0 0 1,0 0-1,0 0 1,0 1-1,0 86 212,0-87-206,0 0-1,0 0 1,0 1-1,0-1 1,0 0-1,0 0 1,0 0-1,0 0 1,0 1-1,0-1 1,0 0-1,0 0 1,0 0-1,0 0 1,0 1-1,0-1 1,0 0-1,0 0 1,0 0 0,0 0-1,0 1 1,0-1-1,0 0 1,0 0-1,1 0 1,-1 0-1,0 1 1,0-1-1,0 0 1,0 0-1,0 0 1,0 0-1,1 0 1,-1 0-1,0 0 1,0 0-1,0 0 1,0 1 0,1-1-1,-1 0 1,0 0-1,0 0 1,0 0-1,0 0 1,1 0-1,-1 0 1,0 0-1,0 0 1,0 0-1,1 0 1,-1 0-1,0 0 1,0 0-1,0-1 1,0 1-1,1 0 1,0 0 16,1 0 1,-1 0-1,0 1 0,1-1 0,-1 0 1,1 0-1,-1 1 0,0-1 0,1 1 1,-1 0-1,0-1 0,0 1 1,0 0-1,1-1 0,-1 1 0,0 0 1,0 0-1,0 0 0,0 0 1,0 0-1,1 2 0,-1-2 1,0 1-1,0-1 1,0 0-1,0 0 0,1 1 1,-1-1-1,0 0 1,1 0-1,-1 0 1,1 0-1,-1-1 1,1 1-1,0 0 1,-1-1-1,1 1 1,0-1-1,-1 1 1,1-1-1,0 0 1,0 0-1,2 0 1,-1 0-2,1 0 0,-1 1 0,0-1 0,0 1 0,0 0 0,0 0 0,0 0 0,1 0 1,-2 0-1,1 1 0,0-1 0,4 4 0,20 8 67,-8-10-59,0 0 0,0-2 1,0 0-1,24-3 0,-13 2-127,69 0-1305,-62 0 210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327 455 492,'0'-5'-23,"0"-17"24,0 22-1,0 0 1,0 0-1,0 0 0,0-1 0,0 1 0,0 0 1,0 0-1,0 0 0,0 0 0,0-1 1,0 1-1,0 0 0,0 0 0,0 0 1,0 0-1,0-1 0,0 1 0,0 0 0,0 0 1,0 0-1,0 0 0,0-1 0,-1 1 1,1 0-1,0 0 0,0 0 0,0 0 1,0 0-1,0 0 0,0-1 0,0 1 1,-1 0-1,1 0 0,0 0 0,0 0 0,0 0 1,0 0-1,0 0 0,-1 0 0,1 0 1,0 0-1,0-1 0,0 1 0,0 0 1,-1 0-1,1 0 0,0 0 0,0 0 1,0 0-1,0 0 0,-1 0 0,1 0 0,0 1 1,0-1-1,0 0 0,-1 0 0,-3-1 5,1 1 1,-1-1-1,0 0 0,1 0 0,-1-1 0,1 1 0,-1-1 0,1 1 0,0-1 0,-1 0 1,1 0-1,0-1 0,0 1 0,-3-4 0,5 5-1,1 1 1,-1-1-1,0 0 0,0 0 0,0 1 0,-1-1 1,1 1-1,0-1 0,0 1 0,0-1 1,0 1-1,0 0 0,-1 0 0,1-1 1,0 1-1,0 0 0,0 0 0,-1 0 1,1 0-1,0 0 0,0 1 0,-1-1 1,1 0-1,0 1 0,-2 0 0,3-1 8,-16 0 88,-24 3 267,39-3-358,0 0-1,0 1 1,0-1 0,0 1 0,1-1-1,-1 1 1,0-1 0,0 1 0,1 0-1,-1-1 1,0 1 0,1 0 0,-1-1-1,1 1 1,-1 0 0,1 0 0,-1 0-1,1 0 1,0-1 0,-1 1 0,1 0-1,0 0 1,0 0 0,0 0 0,-1 0-1,1 0 1,0 0 0,0 0 0,1 2-1,-7 7 152,-16 12-18,21-21-136,0 0 0,0 0 0,1 0 0,-1 0 0,0 0 0,1 0 0,-1 0 0,1 1 0,-1-1 0,1 0-1,0 0 1,-1 0 0,1 1 0,0-1 0,0 0 0,0 1 0,0-1 0,0 0 0,0 0 0,0 1 0,0-1 0,0 0 0,1 0 0,-1 1 0,1 1 0,-1-3 3,0 5 35,6 1 29,16 15 62,-16-15 38,20-6 179,-26 0-351,0 0 0,0 0 0,0 0 0,1 0 1,-1 0-1,0 0 0,0 0 0,0 0 0,0 0 1,1 0-1,-1 0 0,0 0 0,0 0 0,0 0 0,1 0 1,-1 0-1,0 0 0,0 0 0,0 0 0,0 0 1,0 0-1,1 0 0,-1 0 0,0-1 0,0 1 1,0 0-1,0 0 0,0 0 0,1 0 0,-1 0 1,0 0-1,0 0 0,0-1 0,0 1 0,0 0 1,0 0-1,0 0 0,0 0 0,0-1 0,0 1 0,1 0 1,-1 0-1,0 0 0,0 0 0,0-1 0,0 1 1,0 0-1,0 0 0,0 0 0,0 0 0,0-1 1,-1 1-1,1 0 0,0 0 0,0 0 0,0-1 1,0 0-2,0 1 0,0-1 0,0 0 0,0 0 1,0 0-1,0 0 0,0 0 0,0 1 1,0-1-1,1 0 0,-1 0 0,0 0 0,0 0 1,1 1-1,-1-1 0,1 0 0,-1 0 0,1 1 1,-1-1-1,1 0 0,-1 1 0,1-1 1,0 0-1,-1 1 0,1-1 0,0 1 0,0-1 1,-1 1-1,1 0 0,1-1 0,13-9-5,17-50-8,-30 52 15,0 0-1,0 0 1,-1 0 0,1-1 0,-2 1 0,1 0 0,-1 0 0,-1-1 0,-1-10 0,0-23 43,2 34-38,0 4-5,0 0 1,0-1-1,0 1 1,0-1 0,-1 1-1,1-1 1,-1 1-1,-1 0 1,1 0-1,0-1 1,-1 1-1,0 0 1,0 0-1,0 0 1,-1 1 0,1-1-1,-1 1 1,0-1-1,0 1 1,-6-6-1,-13-13-25,21 21 21,0 0 1,0 0-1,-1 0 1,1 1-1,0-1 1,0 0-1,0 1 1,-1-1-1,1 1 1,0-1-1,0 1 1,-1 0-1,1 0 1,0-1-1,-1 1 1,1 0-1,-1 0 1,1 0-1,0 1 1,-1-1-1,1 0 1,0 0-1,-2 1 1,-3 0-5,-12-1-3,11-1 5,0 0 0,0 1-1,0 0 1,0 0-1,0 1 1,0 0 0,0 0-1,-12 4 1,9 9 14,10-13-9,0 0 0,-1 0 0,1-1-1,0 1 1,-1 0 0,1-1 0,-1 1 0,1 0-1,0-1 1,-1 1 0,0 0 0,1-1-1,-1 1 1,1-1 0,-1 1 0,0-1-1,1 0 1,-1 1 0,0-1 0,0 1 0,1-1-1,-1 0 1,0 0 0,0 0 0,1 1-1,-1-1 1,0 0 0,0 0 0,0 0 0,1 0-1,-1 0 1,-1 0 0,-9 5 32,-12 16-31,17-15-26,6-6 61,0 0 34,0-27 127,0 27-197,0 0 0,0-1 0,0 1 0,0 0 0,0 0 0,0 0 0,0 0 0,0-1 0,0 1 0,0 0 0,0 0 0,0 0 1,0-1-1,0 1 0,0 0 0,0 0 0,0 0 0,0 0 0,0-1 0,0 1 0,0 0 0,0 0 0,1 0 0,-1 0 0,0 0 0,0-1 0,0 1 0,0 0 0,0 0 0,0 0 0,0 0 0,1 0 0,-1 0 0,0 0 0,0-1 0,0 1 0,0 0 0,1 0 0,-1 0 0,0 0 0,0 0 0,0 0 0,0 0 0,1 0 0,-1 0 0,0 0 0,0 0 0,0 0 0,1 0 0,-1 0 0,0 0 0,0 0 0,0 0 0,0 0 0,1 0 0,-1 1 0,1-1 0,0 0 0,0 0 0,0 0-1,0 0 1,0 0 0,1 0 0,-1 0 0,0 0-1,0-1 1,0 1 0,0 0 0,0-1-1,0 1 1,0-1 0,0 1 0,0-1 0,0 1-1,-1-1 1,1 1 0,0-1 0,0 0-1,0 0 1,-1 1 0,1-1 0,0 0 0,-1 0-1,1 0 1,-1 0 0,1 0 0,-1 0-1,1 0 1,-1 0 0,1 0 0,-1 0 0,0 0-1,0 0 1,0 0 0,0 0 0,0 0-1,0 0 1,0-2 0,5-8 24,49-48 67,-43 31-71,10 17-24,-11-3 3,-10 13-7,1 1 0,-1-1 1,1 0-1,-1 0 1,1 0-1,-1 1 0,1-1 1,-1 0-1,1 1 0,0-1 1,-1 1-1,1-1 1,0 0-1,-1 1 0,1 0 1,0-1-1,0 1 0,0-1 1,-1 1-1,1 0 1,0 0-1,0-1 0,0 1 1,0 0-1,0 0 0,0 0 1,0 0-1,-1 0 1,3 0-1,8-5-386,10-16-201,-10 15-157,16 6 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0 134 408,'0'-28'57,"6"17"36,0 5-73,3-3 35,1-1 0,0 1 0,17-11 0,0 9-74,-19-3 7,0 4 0,19 6 153,-15 4-88,-5-1 65,0 0 0,1 1 0,-1 0 0,0 1 0,0-1 0,0 1 0,1 1 0,8 2 1,-5 24 145,0-12-139,-9-13-102,0-1 1,0 1-1,0 0 0,-1-1 1,1 1-1,-1 0 1,0 0-1,0 0 1,0 0-1,0 0 1,0 0-1,-1 0 0,1 1 1,-1 3-1,0 8 75,-1-10-74,1 0 0,0-1 0,0 1 0,0 0 0,1 0 0,0-1 0,0 1 0,2 8 0,6 3 14,-7-13-33,0 1 1,0-1 0,0 0 0,-1 1-1,1-1 1,-1 1 0,0 0 0,0-1 0,0 1-1,-1 0 1,1 6 0,-3 23-12,1-25 2,0 1 1,1-1-1,-1 1 0,2-1 1,-1 1-1,1-1 0,0 1 1,1-1-1,4 13 0,17 6-36,-17-16-138,-6 11-322,0-17-240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233 163 1232,'0'0'195,"0"6"43,0 21 548,5-27-686,-4 0-100,0 0 1,0 0-1,0 0 0,0 0 1,0 0-1,0 0 0,0 0 1,0-1-1,0 1 0,-1 0 1,1-1-1,0 1 0,0-1 1,0 1-1,0-1 0,0 1 1,-1-1-1,1 1 1,0-1-1,0 0 0,-1 1 1,1-1-1,0 0 0,-1 0 1,1 0-1,-1 0 0,1 1 1,-1-1-1,0 0 0,1 0 1,-1 0-1,0 0 0,1 0 1,-1 0-1,0 0 0,0 0 1,0 0-1,0 0 1,0 0-1,0 0 0,0-1 1,5-9-13,1 4 13,-5 5-1,1 0-1,0 0 0,0 0 1,0 0-1,0 0 0,0 0 1,0 1-1,0-1 1,5-1-1,-7-3 42,0-15-20,0 16-31,0-1 37,0-16-13,0 22-14,0-1 0,0 1 0,0 0 0,0 0 0,0 0 0,0 0 0,0-1 0,0 1 0,0 0-1,0 0 1,0 0 0,0-1 0,0 1 0,0 0 0,0 0 0,0 0 0,0 0 0,0-1 0,0 1 0,0 0 0,0 0-1,-1 0 1,1 0 0,0-1 0,0 1 0,0 0 0,0 0 0,0 0 0,0 0 0,-1 0 0,1-1 0,0 1 0,0 0-1,0 0 1,0 0 0,0 0 0,-1 0 0,1 0 0,0 0 0,0 0 0,0 0 0,0 0 0,-1 0 0,1 0 0,0 0-1,0 0 1,0 0 0,-1 0 0,1 0 0,0 0 0,0 0 0,0 0 0,0 0 0,-1 0 0,1 0 0,0 0 0,-1 0 0,0 0 1,0 0-1,0 0 1,0 0 0,0 0-1,0 0 1,0 0-1,0 0 1,0 0 0,0 1-1,0-1 1,0 0-1,1 1 1,-1-1-1,0 1 1,0-1 0,0 1-1,0-1 1,1 1-1,-1-1 1,0 1 0,1 0-1,-1-1 1,0 1-1,1 0 1,-1 0 0,1-1-1,-1 1 1,1 0-1,-1 1 1,-8 12-15,-11-3-24,9 16 30,-12 0-20,17-16 1,5-8 30,1 1-1,-1 0 1,0 0 0,0 0-1,0-1 1,-1 1 0,0 0 0,1-1-1,-5 6 1,-3 8 25,0 4 38,8-16-44,-1-1 1,0 0-1,0 0 0,0 0 0,-1 0 0,1-1 0,-1 1 0,0-1 0,0 1 0,0-1 0,-8 5 1,-43 46 143,49-49-139,-24-5-33,29 0 6,0 0-1,0 1 1,0-1 0,-1 0 0,1 0 0,0 0-1,0 0 1,0 0 0,0 0 0,-1 0-1,1 0 1,0 0 0,0 0 0,0 0-1,-1 0 1,1 0 0,0 0 0,0 0 0,0 0-1,0 0 1,-1 0 0,1-1 0,0 1-1,0 0 1,0 0 0,0 0 0,0 0-1,-1 0 1,1 0 0,0 0 0,0-1-1,0 1 1,0 0 0,0 0 0,0 0 0,0 0-1,-1 0 1,1-1 0,0 1 0,0 0-1,0 0 1,0 0 0,0 0 0,0-1-1,0 1 1,0 0 0,0 0 0,0 0-1,0-1 1,0 1 0,0 0 0,0 0 0,0 0-1,0 0 1,0-1 0,0 1 0,0-4 3,-1 0 0,1 1 0,-1-1 0,0 0 1,0 1-1,-1-1 0,1 1 0,-1-1 0,0 1 1,0 0-1,0-1 0,0 1 0,-5-5 0,6 7-1,0 0-1,0 0 1,0-1-1,1 1 1,-1 0 0,0 0-1,1-1 1,-1 1-1,1-1 1,0 1-1,-1 0 1,1-1-1,0 1 1,0-1 0,0 1-1,0-1 1,0 1-1,0-1 1,0 1-1,1 0 1,-1-1-1,1-1 1,0-2-2,-2-10-3,1 10 7,0 0-1,-1 1 1,2-1 0,-1 0 0,0 0 0,1 1-1,0-1 1,3-7 0,1-2-1,2 1-1,0 0 1,0 0-1,1 1 1,17-21-1,0 0-8,-23 29 6,-2 3 0,1-1 0,-1 1 0,1-1-1,-1 1 1,1-1 0,-1 1 0,1 0 0,0 0 0,0-1 0,0 1 0,0 0 0,-1 0 0,1 0 0,1 0 0,-1 0 0,0 0 0,0 0-1,0 0 1,1 0 0,-1 0 0,0 1 0,1-1 0,1 0 0,11-5-1,15-16-2,-18 17 12,38 8 5,-49-3-14,1 0 0,-1 0-1,0 0 1,1 0 0,-1 1-1,1-1 1,-1 0 0,0 0-1,1 0 1,-1 1 0,1-1-1,-1 0 1,0 0 0,1 1-1,-1-1 1,0 0-1,1 1 1,-1-1 0,0 1-1,0-1 1,1 0 0,-1 1-1,0-1 1,0 1 0,0-1-1,0 1 1,0-1 0,1 0-1,-1 2 1,7 12-5,13-3 46,-10 15 60,1-9-31,-9-15-52,0 1-1,0 0 0,0-1 1,-1 1-1,1 0 1,-1 0-1,1 0 0,-1 0 1,0 1-1,-1-1 1,1 0-1,0 0 0,-1 0 1,1 5-1,-1-4-4,0 0-1,1 0 1,-1 0 0,1 0 0,0 0-1,1 0 1,-1 0 0,1 0-1,-1-1 1,4 7 0,-2-7-14,-1 1-1,-1-1 1,1 1 0,0 0 0,-1 0-1,0 0 1,0 0 0,0 0 0,-1 0-1,1 6 1,-1-8 1,0-1-1,0 0 1,0 1 0,0-1-1,0 0 1,0 1 0,1-1-1,-1 0 1,0 1 0,1-1-1,-1 0 1,1 1 0,-1-1-1,1 0 1,0 0 0,-1 0-1,1 0 1,0 0 0,0 1-1,0-2 1,0 1-1,0 0 1,0 0 0,0 0-1,0 0 1,0 0 0,2 0-1,-2-1 3,0 1-1,0 0 0,0 0 0,1-1 0,-1 1 0,0 0 0,0 0 0,-1 0 1,1 0-1,0 0 0,0 0 0,0 1 0,-1-1 0,1 0 0,0 0 0,-1 0 1,1 1-1,-1-1 0,1 0 0,-1 1 0,0-1 0,0 0 0,0 1 1,1-1-1,-1 0 0,0 1 0,-1 1 0,1 56 22,0-54-30,0-5 0,5 0-3,15 0 14,-20 0-4,0 0 1,0 1-1,1-1 0,-1 0 0,0 0 0,0 0 0,0 0 0,0 0 1,1 0-1,-1 0 0,0 0 0,0 0 0,0 0 0,0 0 0,1 0 0,-1 0 1,0 0-1,0-1 0,0 1 0,0 0 0,1 0 0,-1 0 0,0 0 0,0 0 1,0 0-1,0 0 0,0 0 0,0 0 0,1-1 0,-1 1 0,0 0 0,0 0 1,0 0-1,0 0 0,0 0 0,0-1 0,0 1 0,0 0 0,0 0 0,0 0 1,0 0-1,0-1 0,0 1 0,1 0 0,-1 0 0,0 0 0,0 0 1,-1-1-1,1 1 0,0 0 0,0 0 0,0 0 0,0 0 0,0-1 0,0 1 1,0 0-1,-1-14-3,1 6 16,-1 0-1,1 0 1,0-1-1,1 1 1,-1 0-1,2 0 1,3-13-1,49-77-21,-43 71 24,12 16 1,-10-12-8,-12 21-8,0-1 0,0 1 0,-1 0 0,1 0 0,1 0 0,-1 0-1,0 0 1,0 1 0,1-1 0,-1 0 0,1 0 0,-1 1 0,1-1 0,0 1 0,2-2 0,25-8-8,-20-3 9,-8 13 0,-1 1-1,0-1 1,1 0-1,0 0 1,-1 0-1,1 0 1,-1 1-1,1-1 1,0 0-1,0 1 1,-1-1-1,1 0 0,0 1 1,0-1-1,0 1 1,0-1-1,0 1 1,0 0-1,0-1 1,-1 1-1,1 0 1,0 0-1,0-1 1,0 1-1,0 0 1,0 0-1,0 0 0,0 0 1,0 0-1,0 1 1,2-1-1,56 0-11,-48 6 28,11 20-4,-10 2 4,2-19 3,-13-9-19,0 1-1,0-1 0,0 0 0,-1 1 1,1-1-1,0 1 0,0 0 1,0-1-1,-1 1 0,1 0 1,0-1-1,0 1 0,-1 0 0,1 0 1,-1 0-1,1-1 0,-1 1 1,1 0-1,-1 0 0,0 0 1,1 0-1,-1 0 0,0 0 0,0 0 1,1 0-1,-1 0 0,0 0 1,0 0-1,0 0 0,0 0 0,0 0 1,-1 0-1,1 2 0,0 165-1601,0-141 598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162 424 652,'0'0'64,"0"0"32,0 0 9,0-5 6,0-49 448,0 49-357,0 5-60,0 0-54,-5 0 47,-16 0 80,21 0-211,0 0 0,-1 0 0,1 0 0,0 0 0,0 0 0,0 0 1,0 0-1,-1 0 0,1 0 0,0 0 0,0 0 0,0 0 0,0 0 0,-1 0 0,1 0 0,0 0 0,0 0 1,0 0-1,0 0 0,-1 0 0,1 0 0,0 0 0,0 0 0,0 0 0,0 0 0,-1 0 0,1 1 1,0-1-1,0 0 0,0 0 0,0 0 0,0 0 0,0 0 0,0 0 0,0 1 0,-1-1 0,1 0 0,0 0 1,0 0-1,0 0 0,0 1 0,0-1 0,0 0 0,0 0 0,0 0 0,0 0 0,0 1 0,0-1 0,0 0 1,0 0-1,0 0 0,0 0 0,0 1 0,0-1 0,0 0 0,1 0 0,-1 1 5,0 0-1,0 0 0,0 0 0,0 0 1,0 0-1,0 0 0,0-1 1,0 1-1,-1 0 0,1 0 1,0 0-1,0 0 0,-1-1 0,1 1 1,-1 0-1,1 0 0,-1-1 1,1 1-1,-1 0 0,1 0 1,-1-1-1,1 1 0,-1-1 1,0 1-1,1-1 0,-1 1 0,0-1 1,0 1-1,1-1 0,-1 1 1,-1-1-1,-12 10 81,3 11-9,-2-11-44,12-10-35,0 0 0,0 1 1,0 0-1,0-1 0,1 1 0,-1 0 1,0-1-1,0 1 0,1 0 0,-1 0 1,0 0-1,1 0 0,-1-1 0,1 1 1,-1 0-1,1 0 0,-1 0 0,1 0 1,0 0-1,-1 0 0,1 0 0,0 0 1,0 0-1,0 1 0,0-1 0,0 0 1,0 0-1,0 0 0,0 0 0,1 2 1,-2 14 16,1-14-19,-1 0 1,1 0 0,0 0 0,0 0-1,1 0 1,-1-1 0,0 1-1,1 0 1,1 5 0,-1-7 1,0 0 1,0 0-1,0 1 1,0-1-1,1 0 0,-1-1 1,0 1-1,0 0 1,1 0-1,-1 0 0,1-1 1,-1 1-1,0-1 1,1 1-1,-1-1 1,1 0-1,-1 1 0,1-1 1,-1 0-1,1 0 1,0 0-1,-1 0 1,3-1-1,18 1 23,-11-5-10,-9 2-12,1 0-1,-1 0 1,0-1 0,0 1-1,0-1 1,0 1 0,0-1-1,-1 1 1,0-1 0,0 0-1,0 0 1,1-5 0,1-57 28,-3 58-24,0-127 151,0 131-155,-1 1-1,0-1 1,0 1 0,0-1 0,0 1 0,0-1 0,-1 1 0,1 0 0,-1-1 0,-3-3 0,-5-11 9,-1-9 10,-11 16-39,13-3-6,9 13 24,-1 1-1,1-1 0,-1 0 0,1 0 0,-1 0 0,1 0 0,-1 0 0,0 1 0,1-1 0,-1 0 1,0 1-1,0-1 0,1 0 0,-1 1 0,0-1 0,0 1 0,0-1 0,0 1 0,0 0 0,0-1 0,0 1 1,0 0-1,0 0 0,0-1 0,0 1 0,0 0 0,0 0 0,0 0 0,0 0 0,0 0 0,0 1 1,-1-1-1,-11 0-10,-24-2-44,36 1 54,0 1 0,0-1 1,1 1-1,-1 0 0,0-1 0,0 1 0,0-1 0,1 0 0,-1 1 1,0-1-1,1 0 0,-1 1 0,0-1 0,1 0 0,-1 0 0,1 0 0,-1 1 1,1-1-1,0 0 0,-1 0 0,1 0 0,0 0 0,-1 0 0,1 0 1,0 0-1,0 0 0,0 0 0,0 0 0,0-1 0,0-4-1,0 6-4,0 0 15,0 0 0,5-5-11,16-16 36,-10 15 0,-10 6-33,1 0 0,-1 0 0,0 0 0,0 0 1,0 0-1,0-1 0,1 1 0,-1 0 0,0-1 1,0 1-1,0-1 0,0 1 0,0-1 0,0 1 1,0-1-1,0 0 0,0 0 0,0 1 0,-1-1 1,1 0-1,0 0 0,0 0 0,-1 0 0,2-2 1,-1 2-14,-1-1 1,1 1 0,0 0 0,0 0-1,0 0 1,0 0 0,0 0 0,0 0-1,1 0 1,-1 0 0,0 0 0,0 0-1,1 1 1,-1-1 0,0 0 0,1 1-1,-1-1 1,1 1 0,-1-1 0,0 1-1,1 0 1,-1 0 0,1 0-1,-1 0 1,3 0 0,-3 0-14,0 0 1,0 1-1,0-1 1,0 0-1,0 0 0,0 0 1,0 0-1,0 0 1,0 0-1,0-1 0,0 1 1,0 0-1,0 0 0,0-1 1,0 1-1,0 0 1,0-1-1,0 1 0,0-1 1,0 0-1,-1 1 1,1-1-1,0 0 0,0 1 1,0-1-1,-1 0 1,1 0-1,-1 0 0,1 1 1,0-1-1,0-2 1,8-10-507,-8 12 476,1 0 0,-1 0-1,1 1 1,-1-1-1,1 1 1,0-1 0,-1 1-1,1 0 1,-1-1-1,1 1 1,0 0-1,-1 0 1,1 0 0,2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165 231 384,'0'0'68,"0"0"38,0 0 45,0 0 63,0 6 46,0 244 1841,0-245-1952,0-5-37,6 0-42,-5 0-69,-1 0 0,1 0 0,0 0 0,0 0 0,0 0 0,0 0 0,0 0 0,0 0 0,0 0 0,0 0 0,-1-1 0,1 1 0,0 0 0,0-1 0,0 1 0,0-1 0,-1 1 0,1-1 0,0 1 0,0-1 0,-1 1 0,1-1 0,-1 0 0,1 1 0,0-1 0,-1 0 0,1 1 0,-1-1 0,1 0 0,-1 0 0,0 0 0,1 0 0,-1 1 0,0-1 0,0 0 0,1 0 0,-1 0 0,0 0 0,0 0 0,0 0 0,0 0 0,0 1 0,0-1 0,-1 0 0,1 0 0,0-1 0,0-2 0,0 1 0,0-1 0,0 0 0,1 1 0,0-1 0,0 1 0,0-1 1,2-5-1,8-8 14,-9 14-12,0 1 0,0-1 0,-1 0 0,1 0 0,-1 0 0,1 0 0,-1 0 0,0 0 0,0-1 0,-1 1 0,1 0 0,0 0 0,-1-6 0,0 5 0,1 0-1,-1 1 1,1-1 0,-1 0 0,1 0-1,1 1 1,-1-1 0,0 1 0,1-1-1,0 1 1,3-6 0,-3 6-2,0 0-1,0 0 1,-1-1 0,1 1 0,-1-1-1,1 0 1,-1 1 0,0-1 0,-1 0-1,1 0 1,0-6 0,-1-185-70,-6 162 109,5 31-39,0-1 0,-1 1 0,1 0 1,-1 0-1,0-1 0,0 1 0,0 1 1,0-1-1,0 0 0,0 0 0,0 1 0,-3-2 1,-1 1-7,0 0 1,0 1 0,0-1-1,0 1 1,0 1 0,0-1 0,0 1-1,0 0 1,-11 2 0,-15-1-18,28 0 26,1-1 0,0 1-1,-1 0 1,1 0 0,0 0 0,-1 0 0,1 1-1,0-1 1,0 1 0,-5 4 0,-11 4-1,-10 1-59,18 12-221,-10-12-344,20-10 557,1 1 0,-1-1 0,0 1 0,1 0 0,-1-1 0,1 1 0,-1 0 0,1 0 0,0-1 0,0 1 0,0 0 0,0 0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1232,'1'19'63,"0"-13"11,-1 1 0,1-1 0,-1 0 0,0 1-1,-1-1 1,0 0 0,0 1 0,0-1 0,-4 10 0,-18-5 17,13 3-65,10-13-25,0 0-1,-1-1 1,1 1 0,0 0-1,-1-1 1,1 1 0,-1 0-1,1-1 1,-1 1 0,1 0-1,-1-1 1,1 1 0,-1-1 0,0 1-1,1-1 1,-1 1 0,0-1-1,1 0 1,-1 1 0,0-1-1,0 0 1,1 0 0,-1 1-1,0-1 1,0 0 0,1 0-1,-1 0 1,0 0 0,0 0-1,0 0 1,-1 0 0,-8 5 12,-14 18-3,18-18 8,6-10-15,0-18-28,0 18 7,0 5-6,0 0 4,11-1 45,-8 1-16,1-1 0,-1 1 0,1 0 0,-1 0 0,1 0 0,-1 1 0,1-1 0,-1 1 0,1-1 0,-1 1 0,0 0 0,5 2 0,3 20 69,3-14-13,-13-9-59,0 0 0,0 1-1,0-1 1,0 1 0,0-1 0,-1 1 0,1-1 0,0 1-1,0 0 1,0-1 0,-1 1 0,1 0 0,0 0 0,-1-1 0,1 1-1,-1 0 1,1 0 0,-1 0 0,0 0 0,1 0 0,-1 0-1,0 0 1,1 0 0,-1 0 0,0 0 0,0 0 0,0 0 0,0 0-1,0 0 1,0 0 0,0 0 0,0 0 0,-1 1 0,3 49 184,-1-27-145,0 0 0,-4 25 0,2-43-36,1 0 0,-2-1 0,1 1 0,-1 0 0,1-1 0,-1 1 0,-1-1 0,1 1 0,-1-1-1,0 0 1,0 0 0,-1-1 0,-4 6 0,3-4 7,0 0 0,0 0 0,1 1 0,0-1 0,-5 11-1,6-10-9,0-1-1,-1 0 1,0 0-1,0 0 1,0 0-1,-8 7 1,3-6-11,0 0 1,0-1 0,-19 10 0,-10 8 1,37-24 3,1 1 0,-1-1 0,1 1 0,0 0 0,-1-1 1,1 1-1,-1-1 0,1 1 0,-1-1 0,1 1 0,-1-1 0,0 0 0,1 1 0,-1-1 0,0 0 0,1 1 0,-1-1 0,0 0 0,1 0 0,-1 1 0,0-1 0,1 0 0,-1 0 0,0 0 0,0 0 0,1 0 0,-1 0 0,0 0 0,1 0 0,-1-1 0,0 1 0,0 0 0,1 0 0,-1-1 1,0 1-1,1 0 0,-1 0 0,1-1 0,-1 1 0,0-1 0,1 1 0,-1-1 0,1 1 0,-1-1 0,1 1 0,-1-1 0,1 1 0,-1-2 0,-5-20 18,6 14-14,4-46 18,-4 52-23,1 0 1,-1 0 0,1 0-1,0 0 1,0 0-1,0 0 1,0 0-1,0 0 1,0 0-1,1 0 1,-1 1 0,0-1-1,1 0 1,0 1-1,-1 0 1,1-1-1,0 1 1,0 0-1,2-2 1,29-7 21,67-45-6,-95 53-13,0 1 0,1-1-1,0 1 1,-1 0 0,1 1 0,0-1 0,-1 1 0,1 1-1,0-1 1,-1 1 0,1 0 0,0 0 0,-1 0-1,1 1 1,-1 0 0,0 0 0,1 0 0,-1 1 0,0-1-1,5 5 1,-1-2 1,34 8 50,-39-12-39,0 0 0,0 0 0,0 0 1,0 0-1,0 1 0,0-1 0,0 1 0,-1 0 0,1 0 1,-1 1-1,1-1 0,-1 1 0,0-1 0,3 4 1,6 6 62,-9-8-47,1 0 0,0 1 0,0-2 1,0 1-1,1 0 0,-1-1 0,1 0 1,0 0-1,0 0 0,0-1 0,0 0 1,0 0-1,1 0 0,6 1 0,-12-3-27,0 0 0,1 0 0,-1 0 0,0 0 0,0 0-1,0 0 1,0 0 0,1 0 0,-1 0 0,0 0 0,0 0 0,0 0-1,1 0 1,-1 0 0,0 0 0,0 0 0,0 0 0,0 0 0,1 0-1,-1 0 1,0 0 0,0 0 0,0 0 0,0 1 0,1-1 0,-1 0-1,0 0 1,0 0 0,0 0 0,0 0 0,0 0 0,1 1 0,-1-1-1,0 0 1,0 0 0,0 0 0,0 0 0,0 0 0,0 1 0,0-1-1,0 0 1,0 0 0,0 0 0,0 1 0,0-1 0,0 0 0,0 0-1,0 0 1,0 0 0,0 1 0,0-1 0,0 0 0,0 0-1,0 0 1,0 1 0,0-1 0,0 1 2,0 0 0,-1 0-1,1 0 1,0 0 0,0 0 0,0 0 0,1 0-1,-1 0 1,0 0 0,0 0 0,0 0 0,1 0-1,-1 0 1,0 0 0,1 0 0,-1-1 0,1 1-1,-1 0 1,1 0 0,0 0 0,-1-1 0,1 1-1,0 0 1,-1 0 0,1-1 0,0 1 0,0-1-1,0 1 1,0-1 0,-1 1 0,1-1-1,0 1 1,0-1 0,0 0 0,0 0 0,0 1-1,0-1 1,0 0 0,0 0 0,0 0 0,2 0-1,-3 0-3,0 0 0,0 0 0,0 0-1,0 0 1,1 0 0,-1 0 0,0 0-1,0 0 1,0 0 0,1 0 0,-1 0-1,0 0 1,0 0 0,0 0-1,0 0 1,1 0 0,-1 0 0,0 0-1,0 0 1,0 0 0,0 0 0,0 0-1,1 0 1,-1-1 0,0 1 0,0 0-1,0 0 1,0 0 0,0 0 0,0 0-1,1 0 1,-1-1 0,0 1-1,0 0 1,0 0 0,0 0 0,0 0-1,0 0 1,0-1 0,0 1 0,0 0-1,0 0 1,0 0 0,0 0 0,0-1-1,0 1 1,0 0 0,0 0 0,0 0-1,0 0 1,0-1 0,0 1-1,0 0 1,0 0 0,0 0 0,0-1-1,0-15 21,2 2-16,-2 0 1,1 0-1,-2 0 1,0 0 0,-5-25-1,-4 22 0,8 14-2,0 0-1,1 0 1,-1 0 0,1-1 0,-1 1 0,1-1-1,0 1 1,0-1 0,0 1 0,1-1 0,-1-7-1,1-2-1,-3-52 33,2 62-49,0-1-1,0 0 0,0 1 0,-1-1 1,1 1-1,-1 0 0,0-1 0,0 1 1,0 0-1,0 0 0,0 0 0,-5-4 0,1-4-610,6-16-444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60,'0'261'779,"1"-236"-693,1 0 0,10 40 0,-7-41-28,-1 1-1,1 39 0,-5-17 20,-1-14 27,1 0 1,7 49-1,17 22 100,-20-53-96,-2 78 0,-3-75-80,6 59 1,6-45-16,-5-35-6,2 67 1,-8 589 701,2-665-690,0 0-1,2 1 1,1-2 0,8 26 0,-10-37-13,1 10 0,-2-1 1,0 1-1,-3 40 0,0-31-7,1 132 84,0-157-75,-6-6-44,5 0 36,0-1-1,0 1 0,0 0 1,0 0-1,0 0 1,0 0-1,0 0 0,0 1 1,0-1-1,0 0 1,0 0-1,0 1 0,0-1 1,0 1-1,0-1 1,0 1-1,0-1 0,0 1 1,0-1-1,0 1 1,1 0-1,-1-1 0,0 1 1,1 0-1,-1 0 1,0 0-1,1 0 0,-1-1 1,1 1-1,-1 0 1,1 0-1,-1 0 0,1 0 1,0 0-1,-1 0 1,1 0-1,0 0 0,0 0 1,0 1-1,0-1 1,0 1-1,0 4-36,0-6-154,-5 5-308,-20 22-225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1 231 516,'0'0'48,"0"0"-1,0 0-5,0 0-4,0-6-18,0-15 6,0 21-26,0 0 1,0-1-1,0 1 1,0 0 0,0 0-1,0 0 1,0 0-1,0-1 1,0 1-1,0 0 1,0 0-1,0 0 1,0 0 0,0-1-1,0 1 1,0 0-1,0 0 1,0 0-1,0-1 1,0 1 0,0 0-1,0 0 1,0 0-1,0 0 1,1 0-1,-1-1 1,0 1-1,0 0 1,0 0 0,0 0-1,0 0 1,1 0-1,-1 0 1,0 0-1,0-1 1,0 1 0,0 0-1,0 0 1,1 0-1,-1 0 1,0 0-1,0 0 1,0 0-1,1 0 1,-1 0 0,0 0-1,0 0 1,0 0-1,0 0 1,1 0-1,-1 0 1,0 0-1,0 0 1,0 0 0,0 0-1,1 1 1,1130-1 1592,-1127 0-1591,0 0 0,0 0 0,0 1-1,0-1 1,0 1 0,0 0 0,0 1 0,0-1 0,0 1-1,0-1 1,0 1 0,4 4 0,-5-4 0,0 0 0,0-1 0,0 1 0,0-1-1,1 1 1,-1-1 0,0 0 0,1 0 0,-1-1 0,1 1 0,-1-1 0,5 1 0,323-1 1135,-320-1-1137,0-1 1,0 0-1,0 0 1,18-6-1,-17 4-1,1 0-1,-1 1 1,1 1-1,23-2 1,-21 3 2,1-1 0,-1 0-1,0-1 1,20-6 0,-20 5-3,0 0 0,1 1 1,-1 0-1,22 0 0,-22 2-9,0 0 0,0-1-1,0-1 1,19-5 0,-18 3 4,1 1 1,-1 1-1,1 1 1,23-1-1,-4 4-1,-18 1 6,1-2 1,-1 0-1,1-1 1,29-6-1,-13-3 20,-22 6-14,1 0-1,0 1 1,0 0-1,20 0 1,-27 3-1,0 0 0,-1-1 0,1 0 0,0 0 0,-1 0 0,1-1 0,-1 0 0,1 0 0,6-4 0,19-6-2,-10 9-6,1 1 0,0 0 1,35 3-1,-28 0 9,202-1 47,89 0-52,-317 0 0,1 0 0,-1-1 0,0 1 0,0-1 0,1 0 0,-1 0 0,0-1 0,0 1 0,0-1 0,0 0 0,0 0 1,3-3-1,-4 3-2,0 1 0,0-1 0,1 0 1,-1 1-1,0-1 0,1 1 1,-1 0-1,0 0 0,1 1 1,-1-1-1,8 0 0,672 1 6,-668 0 2,0-2 0,0 0 0,0-1 1,-1 0-1,24-9 0,-26 8-7,-4 1 1,0 2 0,0-1 0,0 1 1,1 0-1,-1 1 0,0 0 0,14 1 0,-2 0-2,1152-1 139,-1168 0-135,1 1 1,-1-1-1,0 0 0,1 1 0,-1 0 0,0 0 0,0 1 0,0-1 1,0 1-1,0 0 0,0 0 0,4 3 0,-5-4 0,0 1 1,0 0-1,0 0 1,0-1-1,1 0 0,-1 1 1,0-1-1,1-1 0,-1 1 1,1 0-1,-1-1 1,4 0-1,123 0 59,-127 0-58,1 1 0,-1-1 0,1 1-1,-1-1 1,1 1 0,-1 0 0,1 0 0,-1 0 0,0 1-1,0-1 1,1 1 0,4 4 0,-5-4 0,0 0 0,0-1 0,0 1 0,0 0 0,0-1 0,0 0 0,1 0 0,-1 0 0,0 0 0,1 0 0,-1-1 0,7 1 0,4-2-1,-9 1-1,-1-1 0,0 1 0,1 0 0,-1 1 1,0-1-1,1 1 0,-1 0 0,0 0 0,8 2 1,4 8-1,-13-9 3,-1 0 0,1-1 0,0 1 0,0 0 0,0-1 0,0 0 0,0 1 0,0-1 0,0 0 0,1-1 0,-1 1 0,0-1 0,1 1 0,-1-1 0,5 0 0,-5 0-3,1 1 1,-1-1-1,0 1 1,1 0 0,-1 0-1,0 0 1,0 0-1,0 1 1,0-1 0,5 5-1,-4-4-3,-1 0-1,1 0 0,0 0 0,0 0 1,0-1-1,0 1 0,0-1 1,0 0-1,0 0 0,0-1 0,6 1 1,83-1-7,-82 6 36,-8-4-26,0 1 1,0-1 0,0 0 0,0 0 0,0 0-1,0 0 1,0-1 0,1 1 0,-1-1-1,1 0 1,-1 0 0,7 1 0,50 1 32,-49-3-14,-6 0-2,1 0-6,20 0-1071,-26 0 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0 764,'0'27'21,"0"-22"58,0-5 108,0 6 95,-1-2-211,0 0 0,1 0 1,-1 0-1,1 0 0,0 0 0,0 1 1,0-1-1,1 0 0,-1 0 0,1 0 1,0 0-1,0 0 0,0 0 0,3 4 1,18 14 152,-17-11-13,-6 13-59,0-13-112,0-1 1,1 0 0,0 1-1,0-1 1,1 1-1,0-1 1,6 18 0,2-11 2,-6-14-33,-2-1-1,1 1 1,0 1 0,-1-1 0,1 0 0,-1 0 0,0 0 0,0 1 0,0-1-1,0 1 1,-1-1 0,1 7 0,-2 20 60,1-16-6,-1 0 0,2 0-1,0 0 1,5 25 0,6-8 49,-9-25-88,0 0 0,-1 1 0,0-1 0,0 1 0,0 0-1,-1-1 1,0 1 0,0 13 0,-2 39 26,0-20-40,1 0 1,7 46-1,2-37-7,-4-24-6,0 1 1,1 41-1,-6 173 1,1-215-2,2 1 1,1-1 0,0 0 0,10 25-1,-11-38-3,0 4 1,-1 0-1,0 0 0,-1 0 0,-1 20 0,2 28-25,10-14 16,-8-35 12,-1 0 0,-1 0 0,0 0 0,0 16 0,-2 491 18,0-518-15,0 1 0,-1 0 0,1-1 0,-1 1 1,0-1-1,0 0 0,0 1 0,0-1 0,-1 0 0,-2 5 0,-9 21 8,10-8 2,1 1 0,1 0 1,2 35-1,0-27 8,-1 111 80,0-16-143,0-124 50,0 1 0,0-1-1,0 1 1,0-1-1,-1 1 1,1-1 0,0 1-1,-1-1 1,1 0-1,0 1 1,-1-1 0,0 0-1,1 1 1,-1-1-1,0 0 1,0 0 0,0 0-1,1 1 1,-1-1-1,0 0 1,-1 0-1,1 0 1,0-1 0,0 1-1,0 0 1,-2 1-1,1-2-58,1 1 0,0-1 0,1 1 0,-1 0-1,0-1 1,0 1 0,0 0 0,0-1 0,0 1-1,1 0 1,-1 0 0,0 0 0,1 0 0,-1 0-1,0 0 1,1 0 0,-1 0 0,1 0 0,0 0-1,-1 0 1,1 0 0,0 0 0,0 0 0,0 1-1,0-1 1,0 1 0,0-28-977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0 262 736,'494'0'1368,"-467"-2"-1365,0-1-1,0-1 0,48-14 1,-72 17-4,12-2-2,0 1-1,0 0 1,0 1 0,20 1 0,34-3 8,190-51 43,-160 43-36,-48 0-9,-32 6 0,0 1 0,0 1 0,0 1 0,21 0 0,-2-1-10,-1-1-1,50-12 1,-65 12 10,148-29 42,-139 29-32,1 2 0,32 2 1,-37 1-13,1-1-1,43-6 1,-27-4 12,-21 5 2,1 0-1,-1 2 1,26-1 0,771 4 831,-804-1-844,1 0 0,-1-2 0,1 0 1,15-5-1,-16 4 4,1 0 0,-1 1 0,1 0 0,16 1 0,1069 2 54,-1097 0-55,1 0-1,-1 0 1,0 0-1,1 1 1,-1 0-1,1 0 1,-1 1-1,0-1 1,0 1 0,0 0-1,7 4 1,-7-3-9,-1-1 0,1 0-1,1 0 1,-1 0 0,0-1 0,0 1 0,1-1 0,-1-1 0,0 1 0,1-1-1,7 0 1,138 0-20,182 0 35,-318 1-8,1 0-1,-1 2 1,0-1 0,0 2 0,26 9-1,-34-10-1,-1-1 2,1 0 0,-1-1 0,0 0 0,1 0 0,0 0 0,-1-1 0,14 0 0,20 3 17,-3 7 0,-24-6-12,0 0-1,0-1 1,1 0 0,20 0-1,-28-3-6,0 1-1,0-1 0,1 1 1,-1 0-1,0 0 0,0 0 1,0 1-1,-1 0 0,11 5 1,14 4-10,-19-8 5,1-2 0,-1 0 0,20 0 0,-20-1 4,1 0-1,-1 1 1,20 3-1,35 18 26,-4-11 2,-20 11-5,2-10-8,-29-9-16,0 1-1,0 1 1,20 9 0,116 43-12,-144-55 14,40 17 7,-39-16-1,-1 0-1,1 0 1,0 0 0,0-1-1,1 0 1,-1-1 0,0 0-1,0 0 1,14-1 0,363 0 33,-382 0-39,0 0-1,0 0 1,0 0-1,1 1 1,-1-1 0,0 1-1,0 0 1,0-1-1,2 3 1,13 7-9,-16-8 8,1 0 0,0 0 0,0 0 0,0-1-1,0 1 1,0-1 0,0 0 0,0 0 0,0 0-1,1 0 1,-1-1 0,0 1 0,6-1 0,154 0 63,-162 0-77,0 1 0,0-1 0,0 0 1,1 0-1,-1 0 0,0 0 0,0 0 1,0 0-1,0 0 0,0 0 0,0 0 0,0 0 1,0-1-1,0 1 0,0 0 0,0-1 1,0 1-1,-1-1 0,1 1 0,0-1 1,0 1-1,0-1 0,0 0 0,-1 1 0,1-1 1,0 0-1,-1 0 0,1 1 0,0-1 1,-1 0-1,1 0 0,-1 0 0,1 0 1,-1 0-1,0 0 0,1 0 0,-1 0 0,0 0 1,0 0-1,0 0 0,1 0 0,-1 0 1,0 0-1,0 0 0,-1 0 0,1-1 1,0-4-816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98 1848,'0'0'51,"0"0"90,0 0 86,0 0 40,0 0-14,0 0-64,5 0-37,16 0 47,-16 0 39,-5 0 8,0 0-13,0 0-44,-5 5-47,-16 17-51,10-17-42,-11-5-27,17 0 1,1-1-22,1 0 0,0 1 0,0-1 0,0 1 0,0 0 0,0 0 0,-1 0 0,1 0 0,0 0 0,-6 2 0,-15-1-51,22-2 55,0 0-1,0 0 1,0-1 0,0 1-1,0-1 1,1 1 0,-1-1-1,0 1 1,1-1-1,-1 0 1,1 0 0,-2-4-1,1 3-1,1 2-4,0 0 0,0 0 0,1 0 0,-1 0 0,1 0 0,-1 0 0,1 0 0,-1 0 0,1 0 0,-1-1 0,1 1 0,0 0 0,0 0 0,0 0 0,0-1 0,0 1 0,0 0 0,0 0 0,0-1 0,0 1 0,0 0 0,1 0-1,-1 0 1,1-1 0,-1 1 0,1 0 0,-1 0 0,1 0 0,1-1 0,-1-1-2,5-6-1,1 0 1,0 0-1,1 0 1,14-11-1,-18 17 20,1-3-25,0 6 9,49 0 23,-43 6-13,1 5-4,-8-8 3,0 1 0,0-1 1,0 1-1,0-1 0,-1 1 0,0 1 1,0-1-1,0 0 0,0 1 1,-1-1-1,1 1 0,-1 0 1,0 0-1,-1 0 0,1 0 0,0 8 1,-2-9-1,1-1 0,-1 1 0,1-1 1,-1 1-1,1-1 0,0 1 0,0-1 1,1 0-1,-1 1 0,4 4 0,7 20 57,-9-10-4,-1 0 0,0 1-1,-2-1 1,-1 25 0,0-2 110,1-37-149,0-1-1,-1 1 0,0 0 0,1 0 0,-1-1 1,0 1-1,-1-1 0,1 1 0,-1-1 0,1 1 0,-5 4 1,-3 9 114,-25 48 542,28-53-565,5-10-98,1-1-1,-1 0 1,1 1 0,-1-1-1,0 0 1,0 0-1,0 0 1,1 0 0,-1 1-1,0-1 1,-1 0 0,1-1-1,0 1 1,0 0-1,0 0 1,0 0 0,-1-1-1,1 1 1,0 0-1,-3 0 1,-5 3 10,-7 6 19,14-8-43,-1 0 0,0 0-1,0 0 1,0-1 0,0 1-1,0-1 1,0 0 0,0 0 0,-1 0-1,1 0 1,0-1 0,-1 1-1,1-1 1,0 0 0,-4 0-1,-9 1 5,8 0-13,1-1-1,-1 1 1,1-2-1,-1 1 1,0-1 0,1 0-1,0 0 1,-10-3 0,-80-50-121,86 48 93,9 6 0,1-1-1,-1 1 1,1-1-1,-1 0 1,1 1-1,0-1 1,0 0-1,-1 0 0,1 0 1,0 0-1,0 0 1,0-1-1,0 1 1,0 0-1,0 0 1,0-1-1,0 1 0,1 0 1,-1-1-1,1 1 1,-2-3-1,-2-4-185,-18-18-1270,17 20-199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2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0 130 572,'0'-5'26,"0"-17"13,0 17 30,0 5 26,0 0-6,0 0 2,0 0-5,0 0 16,0 0 30,0-5 22,0-17-5,0 17-24,0 5-43,0 0-48,0 0-27,0 0-9,0 0 38,0 0 32,0 0 60,0 0 37,0 0 12,0 5 39,1-1-174,-1-1 0,1 0 0,0 1 0,0-1 0,0 0 0,0 1 0,1-1 0,-1 0 0,1 0 0,0 0 0,4 5 0,4 7 1,2 13 33,10-17-33,-11 16 7,-6-19-28,1 0 1,0 0-1,0-1 0,1 1 0,0-1 0,11 8 1,-9-8 23,0 1 0,-1 0 0,0 0 0,0 0 0,-1 1 0,7 12 0,-3 6-8,10-16-51,-10 11 37,4-13 19,-14-9-37,0 1-1,-1-1 1,1 0-1,0 1 1,0-1 0,0 1-1,-1-1 1,1 1-1,0-1 1,-1 1 0,1 0-1,0-1 1,-1 1-1,1 0 1,-1-1 0,1 1-1,-1 0 1,1 0-1,-1 0 1,0-1 0,1 1-1,-1 0 1,0 0-1,0 0 1,0 0-1,1 0 1,-1-1 0,0 1-1,0 0 1,0 0-1,-1 2 1,1 2 189,5-5-4,15 0-47,-15 0-53,-5 0-43,0 0-30,0 0-12,6-5-2,17-23 20,-12 1 13,9 16-8,-9-16-23,-5 18-18,1-1 0,0 1 0,1 1 0,0-1 0,17-12 0,-18 15 8,1-1 0,-1 1 1,0-1-1,-1 0 0,0-1 0,10-15 1,-5-4 25,12 16-5,-8-13-8,-14 22-8,0 0-1,0-1 1,0 1-1,0 0 1,1 0-1,-1 0 1,1 0-1,-1 0 0,1 0 1,0 0-1,-1 1 1,1-1-1,0 1 1,3-3-1,21-6 1,-15-12 5,3 13 9,-13 9-14,0-1 0,0 1 0,0 0 0,0-1 0,-1 1 0,1-1 0,0 1 0,0-1 0,-1 0 0,1 1 0,0-1 0,-1 1 0,1-1-1,-1 0 1,1 0 0,-1 1 0,1-1 0,-1 0 0,1 0 0,-1 0 0,0 0 0,0 1 0,1-1 0,-1 0 0,0 0 0,0 0-1,0 0 1,0 0 0,0 0 0,0 0 0,0-1 0,0-3-5,24-3-20,-23 8 24,0-1-1,-1 0 1,1 0 0,-1 0-1,1 0 1,-1 0-1,1 0 1,-1 0 0,0 0-1,0 0 1,1 0 0,-1 0-1,0 0 1,0-1 0,0 1-1,0 0 1,0-1-1,0-3-4,0 5 4,0 0-21,0 0 14,0 0 15,0 0-34,0 0-111,0 0-245,0 0-324,0 0-230,0 0-122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32 488 764,'0'0'6,"0"-5"11,0-17 13,0 17 6,0 5-15,0-5-16,-1-15-27,1 31 42,0-7-14,0 0 0,0-1 0,0 1 0,0 0 0,1-1 1,0 1-1,0-1 0,0 1 0,2 4 0,10 1 2,-12-9-7,0 1 0,0-1-1,0 1 1,0-1 0,0 1 0,0-1-1,-1 1 1,1 0 0,0-1 0,-1 1-1,1 0 1,0 0 0,-1 0 0,1-1 0,-1 1-1,1 0 1,-1 0 0,1 0 0,-1 0-1,0 0 1,1 0 0,-1 0 0,0 0-1,0 0 1,0 0 0,0 0 0,0 0 0,0 0-1,0 0 1,0 0 0,0 0 0,-1 2-1,2 2 13,-1 1 0,0-1-1,0 0 1,-1 1-1,1-1 1,-1 1-1,-1-1 1,1 0-1,-1 0 1,0 1-1,0-1 1,0-1 0,-1 1-1,1 0 1,-1 0-1,-4 4 1,1 2 173,6-10-175,0 0 1,1 0-1,-1 0 1,0 0-1,0 0 1,0 0-1,-1 0 1,1 0-1,0 0 1,0 0-1,-1 0 1,1 0-1,0 0 1,-1 0-1,1 0 1,-1 0-1,1 0 1,-1 0-1,0 0 1,1-1-1,-1 1 1,0 0-1,1 0 1,-1-1-1,0 1 1,0 0-1,0-1 1,0 1-1,0-1 1,0 1-1,0-1 1,0 0-1,0 1 1,0-1-1,0 0 1,0 0-1,0 1 1,0-1-1,0 0 1,0 0-1,0 0 1,0 0-1,0-1 1,0 1 0,0 0-1,-1-1 1,2-4-28,0-115 125,5 109-126,16-16-15,-15 14 14,-6 12 17,0 0 0,1 0 1,-1 0-1,0 0 0,1 0 1,-1 0-1,1 0 0,0 0 1,-1 0-1,1 0 0,-1 0 1,1 1-1,0-1 0,0 0 1,0 0-1,-1 1 0,1-1 1,0 0-1,0 1 0,0-1 1,0 1-1,0-1 0,0 1 1,0 0-1,0-1 0,0 1 1,0 0-1,0 0 0,0 0 1,1 0-1,-1 0 0,0 0 1,0 0-1,0 0 0,0 0 1,0 0-1,1 1 0,2-1 3,-1 0 1,1-1-1,0 1 0,-1-1 0,1 0 0,-1 0 1,1 0-1,-1-1 0,0 1 0,1-1 0,-1 0 1,0 0-1,0 0 0,0 0 0,0 0 0,4-5 1,-6 6-1,0 0 0,0 0 0,0 0 0,0 1 1,0-1-1,0 0 0,1 1 0,-1-1 1,0 1-1,0-1 0,0 1 0,1 0 1,-1 0-1,0-1 0,1 1 0,-1 0 1,0 0-1,0 0 0,1 0 0,-1 1 0,0-1 1,1 0-1,1 1 0,2 0 1,-2-1-3,0 0 0,-1 0-1,1 0 1,-1 0 0,1 1 0,-1-1-1,1 1 1,-1-1 0,1 1 0,-1 0-1,0 0 1,1 0 0,-1 0 0,0 1-1,0-1 1,0 0 0,1 1 0,-2 0-1,1-1 1,0 1 0,0 0 0,0 0 0,-1 0-1,1 0 1,-1 0 0,1 3 0,9 22 6,12-16 37,8 49 48,-28-50-62,-1 0 0,0 0 0,-1 0 0,0 0 0,-1 0 0,0 1 1,0-1-1,-3 11 0,2 1 113,1-16 0,0-6-12,0 0-65,0 0-18,0 0-23,0 0-30,0-98 90,0 94-84,0 1 0,-1-1 0,1 1 0,-1-1 1,0 1-1,0-1 0,0 1 0,-1 0 0,1-1 0,-4-4 0,-7-20-2,10-19-1,3 38 0,-1 0 0,0 0 0,-1 1 0,1-1-1,-2 0 1,1 0 0,-5-12 0,-48-103-72,52 119 70,2 3 4,0 1 1,-1-1-1,1 1 0,-1-1 0,0 1 1,1-1-1,-1 1 0,0 0 1,0-1-1,0 1 0,0 0 0,0 0 1,0 0-1,0 0 0,0 0 0,0 0 1,0 0-1,-1 0 0,1 0 0,0 0 1,-1 1-1,-2-2 0,-9-4 3,-12-15-10,14 15 31,-109 6 368,121 0-392,0 1 1,-1-1 0,1 0-1,0 0 1,0 0 0,0 0-1,0-1 1,-1 1 0,1 0-1,0 0 1,0 0 0,0-1-1,0 1 1,-1 0-1,1-1 1,0 1 0,-1-1-1,1 1 1,0-1 0,-1 1-1,1-1 1,0 1 0,-1-1-1,1 0 1,-1 1 0,1-1-1,-1 0 1,1 0 0,-1 1-1,0-1 1,1-1 0,9-13-18,12 5 23,-11-17-14,23-14 39,-13 17-82,-14 9-21,-6 14 47,-1 0-1,1-1 0,0 1 0,0 0 1,-1-1-1,1 1 0,0 0 1,0 0-1,0 0 0,1 0 0,-1 0 1,0 0-1,0 0 0,0 0 0,1 0 1,-1 1-1,0-1 0,1 0 0,-1 1 1,3-1-1,0-1-30,30-20-655,-4 17-94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229 912 712,'0'-6'15,"1"-1"-7,-1 3 3,0 0-1,0 0 0,0 0 1,0 1-1,0-1 1,-1 0-1,0 0 0,1 0 1,-2 0-1,0-3 0,-13-3 25,14 10-32,0 0-1,0-1 0,1 1 0,-1 0 1,0-1-1,0 1 0,0-1 0,1 1 1,-1-1-1,0 0 0,1 1 1,-1-1-1,1 0 0,-1 1 0,1-1 1,-1 0-1,1 0 0,-1 1 0,1-1 1,0 0-1,-1 0 0,1 0 0,0 0 1,0 1-1,-1-1 0,1 0 0,0 0 1,0 0-1,0 0 0,0 0 0,1-1 1,-1 2-2,0 0 0,0-1-1,0 1 1,0 0 0,0 0 0,0 0 0,0 0 0,0-1 0,0 1 0,0 0 0,0 0 0,0 0 0,0 0 0,0-1-1,0 1 1,0 0 0,0 0 0,0 0 0,0 0 0,0-1 0,0 1 0,0 0 0,0 0 0,0 0 0,-1 0-1,1 0 1,0-1 0,0 1 0,0 0 0,0 0 0,0 0 0,0 0 0,0 0 0,-1 0 0,1 0 0,0-1 0,0 1-1,0 0 1,0 0 0,-1 0 0,1 0 0,0 0 0,0 0 0,0 0 0,0 0 0,-1 0 0,1 0 0,0 0-1,0 0 1,0 0 0,0 0 0,-1 0 0,1 0 0,0 0 0,0 0 0,0 0 0,-3 0 3,0 0 1,1-1-1,-1 1 1,0 0-1,1 0 1,-1 0-1,0 1 1,1-1-1,-1 1 1,1-1-1,-1 1 1,0 0-1,1 0 1,0 0-1,-1 0 1,1 1-1,0-1 1,-1 1-1,-2 2 1,3 0-6,1 1 1,0-1-1,0 0 1,0 1-1,0-1 1,1 1-1,-1-1 1,1 1-1,0-1 1,1 8-1,0 15-12,-1-24 19,0 1 0,0-1-1,1 0 1,0 0 0,-1 1-1,1-1 1,0 0 0,1 0 0,-1 0-1,0 0 1,1 0 0,0 0-1,0 0 1,0-1 0,0 1 0,0-1-1,0 1 1,5 3 0,-1 5 144,-6 10 70,0-21-215,0 0 0,0 1 0,-1-1 0,1 0 0,0 0-1,0 0 1,0 0 0,0 1 0,0-1 0,0 0-1,0 0 1,0 0 0,0 0 0,0 1 0,0-1 0,0 0-1,0 0 1,0 0 0,0 0 0,0 1 0,1-1-1,-1 0 1,0 0 0,0 0 0,0 0 0,0 0 0,0 1-1,0-1 1,0 0 0,0 0 0,1 0 0,-1 0 0,0 0-1,0 0 1,0 0 0,0 1 0,0-1 0,1 0-1,-1 0 1,0 0 0,0 0 0,0 0 0,0 0 0,0 0-1,1 0 1,-1 0 0,0 0 0,0 0 0,0 0-1,0 0 1,1 0 0,-1 0 0,0 0 0,0 0 0,0 0-1,1 0 1,19 0 260,-15 0-72,-5 0-76,5-6-36,19-15-87,-23 20 6,-1 0 0,1-1 0,0 1 0,0 0 0,-1 0 0,1 0 0,0 0 0,-1-1 0,1 1 0,-1 0 0,0-1 0,1 1 0,-1 0 0,0-1 0,0 1 0,0 0 0,0-1 0,0 1 0,0 0 0,0-1 0,0 1 0,-1 0 0,0-3 1,0-1 2,1-190 41,0 191-44,0 1 1,0 0-1,-1 0 1,1-1 0,-1 1-1,0 0 1,0 0-1,0 0 1,-1 0-1,1 0 1,-1 0 0,0 0-1,1 1 1,-4-4-1,-6-11 2,-12-34 5,21 44-8,0-1 0,-1 1 0,0 0 0,-1 0-1,0 0 1,0 0 0,0 0 0,-1 1 0,0 0 0,0 0 0,0 0 0,-1 1 0,0-1 0,0 1 0,-8-4 0,-8-1-10,17 7 7,0 1-1,0-1 1,0 1 0,0-2 0,1 1 0,-1 0-1,1-1 1,-5-5 0,3 5 4,3 3 3,1-1 1,0 1-1,0-1 0,0 1 0,1-1 0,-1 0 0,0 1 0,0-1 0,1 0 1,-1 0-1,-1-3 0,9 5 10,9 0-4,-7 1-9,0 0 1,0-1-1,0 0 1,0 0-1,-1-1 0,1 0 1,15-5-1,9-16 6,-4 11-11,-17-10-4,13 6 11,-22 14-2,0 0 0,1 0 0,-1 0 0,0-1 1,0 1-1,0 0 0,0-1 0,0 1 0,0-1 0,0 0 0,-1 0 0,1 0 0,2-3 1,26-60-5,-28 60 1,0-1 1,-1 1 0,0-1-1,0 0 1,-1 0 0,1 0 0,-1 1-1,0-1 1,-1 0 0,0 0-1,0 0 1,0 1 0,0-1 0,-1 1-1,0-1 1,0 1 0,0-1-1,-1 1 1,0 0 0,-6-8 0,9 12 2,-1 0 0,0 0 0,0 0 1,0 0-1,1 0 0,-1 0 1,0 0-1,1 0 0,-1 0 0,1 0 1,0 0-1,-1-1 0,1 1 1,0 0-1,0 0 0,-1-1 1,1 1-1,0 0 0,1-3 0,-3-8-3,-9-5 3,9 15-2,0-1 0,0 1 1,0-1-1,0 0 0,1 0 1,0 0-1,-1 0 0,1 0 0,0 0 1,0 0-1,1 0 0,-1 0 1,1 0-1,-1-1 0,1 1 1,1-4-1,-1-52-52,5 59 43,19 0 18,-19 0 31,0 5-11,-2-2-24,-1 0 0,1 1 1,-1-1-1,0 1 0,0-1 1,-1 1-1,1 0 0,-1-1 1,0 1-1,0 0 1,1 7-1,1 55 24,-3-57-28,0 83-13,0-87-2,0 0 6,0-3 10,0-1 0,0 0-1,0 1 1,0-1 0,0 0-1,1 1 1,-1-1 0,0 0-1,1 1 1,-1-1 0,1 0-1,-1 0 1,1 1 0,-1-1-1,2 1 1,-2-1 0,1-1 0,-1 0 1,1 1-1,-1-1 0,0 1 0,1-1 1,-1 0-1,1 1 0,-1-1 0,1 0 1,-1 0-1,1 1 0,-1-1 0,1 0 1,0 0-1,-1 0 0,1 0 1,-1 0-1,1 0 0,-1 1 0,1-1 1,0-1-1,-1 1 0,1 0 0,-1 0 1,1 0-1,-1 0 0,1 0 0,-1 0 1,1-1-1,0 1 0,-1 0 0,1 0 1,-1-1-1,0 1 0,1 0 0,-1-1 1,1 1-1,-1-1 0,1 0 0,7-21 20,-8 22-20,0 0 0,0 0 1,0 0-1,0 0 0,0 0 0,0-1 1,0 1-1,0 0 0,0 0 0,0 0 0,0 0 1,0-1-1,0 1 0,0 0 0,0 0 1,0 0-1,0 0 0,0-1 0,0 1 1,0 0-1,0 0 0,0 0 0,0 0 1,0-1-1,0 1 0,0 0 0,0 0 0,1 0 1,-1 0-1,0 0 0,0 0 0,0-1 1,0 1-1,0 0 0,0 0 0,1 0 1,-1 0-1,0 0 0,0 0 0,0 0 0,0 0 1,1 0-1,-1 0 0,0 0 0,0 0 1,0 0-1,0 0 0,1 0 0,-1 0 1,0 0-1,0 0 0,0 0 0,0 0 1,1 0-1,-1 0 0,0 0 0,1 0 2,0 0-1,0 0 0,0 0 1,0 0-1,0 0 1,0 0-1,0 0 0,0 0 1,0 0-1,0-1 0,0 1 1,0 0-1,-1-1 1,1 1-1,0 0 0,0-1 1,0 1-1,0-1 1,0 0-1,0-2-41,0 1 0,0 0-1,0 0 1,0-1 0,-1 1 0,1 0 0,-1-1 0,0 1 0,0-1-1,0 1 1,0-5 0,0 7 40,0-1-34,0 0 0,0-1 0,0 1 0,0-1 0,0 1-1,0 0 1,1-1 0,-1 1 0,0 0 0,1-1 0,-1 1 0,1 0-1,0-1 1,1-1 0,-1 2-10,1 0 0,0 1-1,0-1 1,0 0 0,0 1-1,0-1 1,0 1 0,-1 0 0,1-1-1,0 1 1,0 0 0,0 0-1,3 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69 384,'0'0'88,"0"0"10,0-6 57,-1 5-142,1 0 0,0 0 0,0 0 0,1 0 0,-1 0 0,0 0 0,0 0 0,0 0 0,1 0 0,-1 0 0,0 0 0,1 0 0,-1 0 0,1 0 0,-1 0 0,1 0 0,0 0 0,-1 1 0,1-1 0,0 0 0,-1 0 0,1 1 0,0-1 0,0 0 0,0 1 0,0-1 0,0 1 0,0-1 0,0 1 0,0-1 0,0 1 0,0 0 0,0 0 0,0-1 0,0 1 0,0 0 0,0 0 0,0 0 0,0 0 0,0 0 0,2 1 0,-3-1 0,1 0 0,-1 0-1,1 0 1,-1 0-1,0 0 1,1 0 0,-1 0-1,1 0 1,-1-1-1,1 1 1,-1 0 0,0 0-1,1 0 1,-1 0-1,1-1 1,-1 1 0,0 0-1,1 0 1,-1-1-1,0 1 1,1 0 0,-1-1-1,0 1 1,0 0-1,1-1 1,-1 1 0,1-1-1,3-3 56,0 1-1,0 0 1,1 0-1,-1 0 1,1 0 0,7-2-1,-11 4-47,1 0 0,-1 0 0,1 0 0,0 1 0,-1-1 0,1 1-1,0-1 1,-1 1 0,1 0 0,0-1 0,0 1 0,-1 0 0,1 0 0,0 0 0,0 1-1,-1-1 1,1 0 0,0 1 0,0-1 0,-1 1 0,1-1 0,-1 1 0,1 0 0,0 0-1,-1 0 1,2 1 0,8 20 146,3-13-84,-13-9-80,0 1 1,0-1-1,0 0 0,0 1 0,0-1 1,-1 1-1,1 0 0,0-1 1,0 1-1,-1 0 0,1-1 0,0 1 1,-1 0-1,1 0 0,0 0 1,-1 0-1,1-1 0,-1 1 0,0 0 1,1 0-1,-1 0 0,0 0 0,1 0 1,-1 0-1,0 0 0,0 0 1,0 0-1,0 0 0,0 0 0,0 0 1,0 0-1,0 0 0,-1 2 1,1 1 0,1 0 1,-1 0 0,1 0 0,0 0 0,0 0 0,0 0 0,0 0 0,1 0-1,0-1 1,3 7 0,-3-7 0,0 1-1,0-1 1,-1 1-1,1 0 1,-1 0-1,0 0 1,0 0-1,0 0 1,0 0-1,0 6 1,-1 88-633,0-66-71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99 628,'-5'0'36,"-17"0"15,16 0 8,6 0 18,0 0-21,0 0-20,0 0 4,0 0-27,0 0-44,33 0 61,-33 0 27,5 0-7,16 0 61,-15 0 72,-6 0 49,0 5 3,0 13-56,0-36-167,-6 7-18,-15-11-4,21 21 8,-1 0 0,0 0 1,0 0-1,1 0 0,-1 0 1,0 0-1,1 0 1,-1-1-1,1 1 0,0 0 1,-1 0-1,1 0 0,0-1 1,0 1-1,0 0 1,-1 0-1,1-1 0,1 1 1,-1 0-1,0 0 0,0 0 1,0-1-1,1 1 1,-1 0-1,1-2 0,-1 3-1,0-6-9,0-21 4,0 27 7,0 0 1,0 0 0,0 0 0,0-1 0,0 1 0,0 0-1,0 0 1,0 0 0,0 0 0,0-1 0,0 1 0,0 0 0,0 0-1,0 0 1,0 0 0,0-1 0,0 1 0,0 0 0,0 0-1,0 0 1,0 0 0,0-1 0,0 1 0,0 0 0,0 0 0,1 0-1,-1 0 1,0 0 0,0-1 0,0 1 0,0 0 0,0 0-1,0 0 1,1 0 0,-1 0 0,0 0 0,0 0 0,0 0 0,0 0-1,0-1 1,1 1 0,-1 0 0,0 0 0,0 0 0,0 0 0,0 0-1,1 0 1,-1 0 0,0 0 0,0 0 0,0 0 0,1 0-1,-1 0 1,0 0 0,0 1 0,0-1 0,21 0-20,-15 0 34,-1 5 1,-2-2-9,-1 0 1,1 0 0,-1 0 0,0 0 0,0 0 0,0 1-1,-1-1 1,1 1 0,-1-1 0,0 1 0,0 0 0,1 6-1,2 60 281,-4-65-267,0 17 112,1-16-96,-1-1 0,1 1 0,-1-1 0,0 1 0,-1-1 0,0 1 0,0 0 0,0-1 0,0 0 0,-1 1 0,0-1 0,0 0 0,0 0 0,-1 0 0,0 0 0,0 0-1,0-1 1,0 1 0,-1-1 0,-5 5 0,-11 26 78,19-32-101,0 0 0,0 0 0,-1 0 0,1 0 0,0 0 0,-1 0 0,0 0 0,0 0 1,0-1-1,0 1 0,0-1 0,0 0 0,-1 1 0,1-1 0,-1 0 0,1 0 0,-1-1 0,0 1 0,0 0 1,0-1-1,0 0 0,0 0 0,0 0 0,0 0 0,-1 0 0,1-1 0,-6 1 0,5-1-10,1 1-1,-1-1 0,0 1 1,1-1-1,-1 1 0,1 0 1,-1 0-1,1 1 0,-1-1 1,1 1-1,0 0 0,0 0 1,0 0-1,0 0 0,0 0 1,0 0-1,-2 4 0,4-5-1,0-1 0,0 1 0,0 0 0,0-1 0,0 1 0,0-1 0,0 1-1,0-1 1,0 1 0,0-1 0,-1 0 0,1 1 0,0-1 0,0 0 0,0 0-1,0 0 1,-1 0 0,1 0 0,0 0 0,0 0 0,0-1 0,0 1 0,0 0 0,-1-1-1,1 1 1,0-1 0,0 1 0,0-1 0,0 1 0,-1-2 0,0 1 3,-5-3-1,1-1 0,1 1 1,-1-1-1,1 0 0,-6-7 1,-19-18-836,2 3-72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230 587 464,'0'0'11,"0"0"29,-5 0 20,4 0-56,0 1 0,0-1 1,0 0-1,0 0 0,0-1 1,0 1-1,0 0 0,0 0 0,0 0 1,0-1-1,0 1 0,0 0 1,0-1-1,0 1 0,0-1 1,0 1-1,1-1 0,-1 1 0,0-1 1,0 0-1,0 1 0,1-1 1,-1 0-1,1 0 0,-1 0 1,0 1-1,1-1 0,-1 0 0,1 0 1,0 0-1,-1 0 0,1 0 1,0 0-1,0 0 0,-1 0 1,1 0-1,0 0 0,0 0 0,0 0 1,0 0-1,0-2 0,0-2 98,0 5-11,-5-5 0,-17-17 10,16 17 9,6 5 25,0 5 6,0 82 213,0-82-260,0 1-8,0 15 1,0-15 7,12-6-64,26-3 179,-37 3-205,0-1 1,0 1-1,0-1 1,-1 1-1,1-1 1,0 1-1,0-1 1,0 1-1,-1-1 1,1 0-1,0 1 1,-1-1-1,1 0 1,-1 0-1,1 0 1,-1 1-1,1-1 1,-1 0-1,1 0 1,-1 0-1,0 0 1,1 0-1,-1 0 1,0 0-1,0 0 1,0 0-1,0 0 1,0 0-1,0-1 1,6-9-22,4-2 4,-1-1-1,0 0 0,-1-1 1,10-21-1,-16 27 15,0 0 1,0 1-1,-1-1 0,0 0 0,0 0 0,-1 0 0,0 0 1,-2-14-1,0-19-2,2 33 2,0 4-1,0 1 1,0 0 0,0-1 0,0 1-1,-1 0 1,1 0 0,-1-1-1,0 1 1,0 0 0,-1 0-1,1 0 1,-1 0 0,0 0 0,0 0-1,-1 0 1,1 1 0,-1-1-1,1 1 1,-1 0 0,0 0 0,-4-3-1,-4-5-1,3 3 0,1 0-1,-2 1 0,1 0 1,-10-6-1,-6 2-4,-14-11 3,37 21 7,0 0 1,0 0-1,0 1 0,0-1 0,0 0 1,0 1-1,0-1 0,-1 1 0,1-1 1,0 1-1,0-1 0,-1 1 0,1 0 0,0 0 1,0 0-1,-1 0 0,1 0 0,0 0 1,-1 0-1,1 0 0,0 0 0,0 0 1,-3 1-1,-1 0 16,-54-1 406,54 0-272,-1 0-3,-17 0 16,17 0 23,6 0-16,6 0-36,-5 0-136,0 0-1,1 0 1,-1 0 0,1-1 0,-1 1 0,0 0-1,1-1 1,-1 1 0,0-1 0,1 1 0,-1-1-1,0 0 1,0 0 0,0 0 0,0 1 0,0-1-1,0 0 1,0 0 0,0 0 0,0-1 0,2-1-1,-3 2-3,1 0-1,0 0 1,0 0-1,-1 0 0,1 0 1,0 0-1,0 0 1,0 0-1,0 0 0,0 0 1,1 1-1,-1-1 1,0 0-1,0 1 1,0-1-1,1 1 0,-1-1 1,0 1-1,1 0 1,-1 0-1,3-1 0,6-4-17,29-20 16,-29 20-42,0 0 0,-1-1 1,17-13-1,-14 9-231,1 1 0,0 0 0,1 1 0,20-9 0,-21 10 14,-10 6 196,0 0 1,0 0 0,0 0-1,0 0 1,0 1-1,0-1 1,0 1-1,0 0 1,5 0-1,22-5-325,-12-6 211,-15 9 161,0 0-1,0 1 1,0-1-1,0 0 0,0 1 1,0 0-1,0 0 1,0 0-1,1 0 0,-1 0 1,4 0-1,-6 1 20,-1 0 0,0 0 0,0 0 0,0 0 0,0 0 0,1 0 1,-1 0-1,0-1 0,0 1 0,0 0 0,1 0 0,-1 0 0,0 0 0,0 0 0,0 1 0,0-1 0,1 0 0,-1 0 0,0 0 0,0 0 0,0 0 0,0 0 1,1 0-1,-1 0 0,0 0 0,0 0 0,0 0 0,0 0 0,1 1 0,-1-1 0,0 0 0,0 0 0,0 0 0,0 0 0,0 0 0,0 1 0,0-1 1,0 0-1,0 0 0,1 0 0,-1 0 0,0 1 0,0-1 0,0 0 0,0 0 0,0 0 0,0 1 0,0-1 0,0 0 0,0 0 0,0 0 0,0 0 0,0 1 1,0-1-1,0 0 0,-1 0 0,1 2 0,0-1 1,0 0-1,0 0 1,1 0-1,-1 0 1,0 0-1,0 0 1,1 1-1,-1-1 1,0 0-1,1 0 1,-1 0 0,1 0-1,-1 0 1,1 0-1,0 0 1,0-1-1,-1 1 1,1 0-1,0 0 1,0 0-1,0-1 1,1 2-1,-1-1 2,1 0-1,-1 0 1,0 1 0,1-1-1,-1 0 1,0 1 0,0-1-1,0 1 1,0-1-1,0 1 1,0 0 0,-1-1-1,1 1 1,0 0 0,-1 0-1,1 0 1,-1-1-1,0 1 1,0 0 0,1 0-1,-1 0 1,0 0-1,-1 2 1,7 50 1536,17-76-1541,-22 22 6,-1-1 0,1 0-1,-1 1 1,1-1 0,0 0 0,-1 1 0,1-1 0,0 1 0,-1-1-1,1 1 1,0 0 0,0-1 0,-1 1 0,1 0 0,0-1 0,0 1 0,0 0-1,-1 0 1,1 0 0,0 0 0,0-1 0,0 1 0,0 0 0,-1 1-1,1-1 1,2 0 0,6-2 32,0-12 51,-9 13-74,1 0-1,-1 0 0,1 1 1,0-1-1,-1 0 1,1 0-1,0 0 0,-1 0 1,1 1-1,0-1 1,0 0-1,0 1 1,0-1-1,0 0 0,0 1 1,0 0-1,0-1 1,0 1-1,0-1 0,0 1 1,0 0-1,0 0 1,0 0-1,0-1 0,0 1 1,0 0-1,1 1 1,-1-1-1,0 0 1,2 0-1,-2 0 0,0 0 0,0 0 1,0 0-1,0-1 0,0 1 0,-1 0 1,1 0-1,0 0 0,0 1 0,0-1 1,0 0-1,0 0 0,0 0 0,0 1 1,0-1-1,0 0 0,0 1 0,0-1 1,-1 1-1,1-1 0,0 1 1,0 0-1,-1-1 0,1 1 0,0-1 1,-1 1-1,1 0 0,0 0 0,-1 0 1,1-1-1,-1 1 0,1 0 0,-1 1 1,9 12 138,13-3-24,-20-10-121,0 0-1,0-1 0,0 1 1,0 0-1,0 0 1,0 0-1,0 1 0,0-1 1,-1 0-1,1 1 0,0-1 1,-1 1-1,1-1 1,-1 1-1,0 0 0,1 0 1,0 2-1,32 67-10,-22-16 23,2-30-29,-12-22 14,0 0 0,-1 0-1,1 0 1,-1 0 0,1 0-1,-1 0 1,0 0 0,0 0-1,0 0 1,-1 1 0,1-1 0,-1 0-1,0 1 1,0 3 0,0 177-747,0-178 82,5-6-43,21 0 143,8 0 157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98 1096,'-5'0'75,"4"0"-68,0 0 1,0 0 0,0 0-1,0 0 1,0 0-1,0 0 1,1 0 0,-1 0-1,0 1 1,0-1-1,0 0 1,0 1 0,1-1-1,-1 0 1,0 1-1,0-1 1,1 1 0,-1-1-1,0 1 1,1-1-1,-1 1 1,0 0 0,1-1-1,-1 1 1,1 0-1,-2 1 1,-15 14 231,-6-10-101,20-6-121,-1 0 0,1 1 0,-1 0 0,1 0 0,0 0 0,-1 0 0,1 0 0,0 1 0,0 0 0,0-1 0,0 1 0,0 0 0,0 0 0,0 1 0,1-1 0,-1 0 0,1 1 0,0 0 0,-4 4 0,-2 4-3,0 1-1,-1-2 1,0 1 0,-1-1 0,-1-1-1,1 0 1,-18 11 0,17-12-14,0 0 1,1 0 0,0 1-1,0 0 1,1 1-1,0 0 1,1 1 0,-9 15-1,-18 38-8,34-61 8,0 0 0,0 0 1,0 0-1,0 0 0,1 0 1,-1 0-1,1 0 0,0 0 1,0 1-1,0-1 0,0 0 1,0 0-1,1 0 0,0 0 1,-1 0-1,1 0 0,2 5 1,21 3 11,-15 3 2,-9-14-14,0 1 0,1 0 0,-1 0 0,1 0 0,-1 0 0,1-1 0,0 1 0,-1 0 0,1 0 0,-1-1 0,1 1 0,0 0 0,0-1 0,0 1 0,-1-1 0,1 1 0,0-1 0,0 0 0,0 1 0,0-1 0,0 0 0,0 1 0,0-1 0,0 0 0,-1 0 0,1 0 0,0 0 0,0 0 0,0 0 0,0 0 0,0 0 0,0 0 0,1-1 0,129 1 42,-128 0-38,1 0-1,-1-1 0,0 1 0,1-1 1,-1 0-1,0 1 0,0-2 1,0 1-1,1 0 0,-1-1 0,0 1 1,0-1-1,-1 0 0,1 0 1,0 0-1,-1 0 0,5-5 1,4 2 31,11 5-35,-17 0-34,-10 0 9,4-1 25,0 1 0,0 0 0,0 0-1,-1 0 1,1 0 0,0 0 0,0 1 0,0-1-1,0 0 1,0 0 0,0 1 0,0-1 0,0 1-1,0-1 1,0 1 0,0-1 0,0 1 0,0-1-1,1 1 1,-1 0 0,0 0 0,0-1 0,1 1-1,-1 0 1,0 0 0,1 0 0,-1 0 0,1 0-1,-1 0 1,1 0 0,-1 0 0,1 0 0,0 0-1,-1 0 1,1 0 0,0 0 0,0 0 0,0 0-1,0 0 1,0 0 0,0 0 0,0 0-1,0 0 1,0 0 0,1 2 0,-1-1 2,0-1 0,0 1 1,0-1-1,0 0 0,0 1 1,0-1-1,0 1 0,-1-1 1,1 1-1,-1-1 0,1 0 0,-1 1 1,0-1-1,1 0 0,-1 1 1,0-1-1,0 0 0,0 0 1,0 0-1,0 0 0,0 0 0,0 0 1,0 0-1,-2 1 0,2-1 2,0 0 0,0-1 0,0 1 0,0 0 0,0 0 0,0 0 0,0 1 0,0-1 0,0 0 0,0 0 0,0 0 0,1 1 0,-1-1 0,1 0-1,-1 1 1,1-1 0,-1 1 0,1-1 0,0 1 0,0-1 0,-1 0 0,1 1 0,0-1 0,1 2 0,-1 57 149,5-49-45,16 16 6,-15-12-44,3-1 25,20-11 81,-22-3-162,-3 1-15,0-1 0,1 0 1,-1 0-1,0 0 0,1-1 0,-1 0 0,0 1 0,9-4 0,-2-23 7,0 11-1,-9 13-1,0 0-1,0 1 1,-1-1-1,1 0 1,-1 0-1,1 0 1,-1 0-1,0 0 0,0 0 1,0 0-1,0 0 1,-1-1-1,1 1 1,-1-4-1,0 3-8,1 0 0,-1-1 0,1 1 0,0 0 0,0 0 1,0 1-1,0-1 0,1 0 0,0 0 0,3-5 0,-3 5-14,0 1 1,0-1-1,0 0 1,-1 1-1,0-1 1,1 0-1,-1 0 1,-1 0-1,1 0 1,0-7-1,-2-19-197,1 16 106,-1 0-1,2 1 0,0-1 1,5-25-1,7 13-93,-11 23 142,0 0-1,0 1 1,0-1 0,-1 0 0,0 0 0,0 0 0,1 0 0,-2 0 0,1-1 0,0 1 0,-1 0 0,1 0 0,-1-1 0,0-4-1,0-10-567,0 36 500,5-7 141,18 24 8,-18-25 0,0 0 0,1-1 0,0 1 0,14 14-1,-17-20 12,0 0-1,0 1 1,0-1-1,-1 1 1,0 0-1,0 0 1,0 0-1,0 0 0,-1 0 1,1 0-1,-2 1 1,1-1-1,0 0 1,-1 1-1,0-1 1,-1 8-1,1-11-14,0-1 0,0 1-1,0-1 1,0 1 0,0-1 0,1 1 0,-1-1-1,0 1 1,1-1 0,-1 1 0,1-1 0,0 1-1,-1-1 1,1 0 0,0 0 0,0 1 0,0-1-1,0 0 1,0 0 0,0 0 0,0 0 0,0 0-1,1 0 1,1 1 0,-2-1 0,0 0 1,0-1-1,0 1 0,0 0 1,0-1-1,0 1 1,0 0-1,0 0 0,-1 0 1,1 0-1,0 0 1,-1 0-1,1 0 0,-1 0 1,1 0-1,-1 0 1,1 0-1,-1 0 0,0 1 1,1-1-1,-1 0 1,0 0-1,0 0 0,0 2 1,0 2 209,1-3-217,-1-1 1,0 0 0,0 0 0,0 1 0,0-1 0,0 0 0,0 1 0,0-1 0,0 0-1,0 0 1,-1 1 0,1-1 0,0 0 0,-1 0 0,1 0 0,-1 1 0,1-1 0,-1 0-1,0 0 1,0 1 0,-21-23-23,21 20 13,0 0 0,0 0-1,0-1 1,0 1 0,1 0-1,-1 0 1,1-1 0,-1 1 0,1 0-1,-1 0 1,1-1 0,0 1 0,-1-1-1,1 1 1,0 0 0,0-1-1,0 1 1,0 0 0,0-1 0,1 1-1,-1-1 1,0 1 0,1-2-1,0-2 1,-4-66 30,3 66-28,-1-1 0,1 1 1,0 0-1,0-1 0,1 1 0,0 0 0,0-1 1,0 1-1,0 0 0,4-7 0,-1-1 9,-1 1-4,1-1 0,1 1 1,0 0-1,1 0 0,0 0 0,0 1 0,14-17 0,7-5-3,-21 22-7,-6 10 4,1-1 0,-1 1 0,1 0 0,0 0 0,-1-1 0,1 1 0,0 0 1,0 0-1,0 0 0,0 0 0,0 0 0,0 0 0,0 0 0,0 0 0,0 0 0,0 1 0,0-1 0,1 0 0,-1 1 0,0-1 0,2 0 0,7-3 5,6-6 1,-13 8-6,-1 0 0,1 0 1,0 0-1,0 0 1,0 1-1,1 0 0,-1 0 1,0 0-1,1 0 0,-1 0 1,0 0-1,1 1 0,4-1 1,90 1 236,-95 1-226,-1-1 0,0 0 0,0 0-1,0 1 1,0 0 0,0-1 0,0 1 0,0 0 0,0 0-1,0 0 1,-1 0 0,1 0 0,0 0 0,-1 0-1,1 1 1,0-1 0,-1 1 0,0-1 0,1 1-1,-1 0 1,0-1 0,0 1 0,0 0 0,2 3 0,16 57 207,-11-30-124,5-5 27,-11-24-106,0 0 1,0 0-1,-1 0 0,1 0 1,-1 0-1,0 0 1,0 0-1,0 0 1,-1 1-1,1-1 0,-1 0 1,1 4-1,-1 123 242,0-128-255,0-1 1,0 1-1,0-1 1,0 1-1,-1-1 1,1 1-1,0-1 1,-1 1-1,1-1 1,-1 1-1,1-1 1,-1 1-1,0-1 1,1 0-1,-1 0 1,0 1-1,0-1 1,0 0-1,0 0 1,0 0-1,0 0 1,-1 0-1,1 0 1,-2 1-1,2-1-2,0 0-1,0-1 1,0 1-1,0 0 1,0-1 0,0 1-1,0 0 1,0 0 0,0 0-1,1 0 1,-1 0 0,0 0-1,1 0 1,-1 0-1,1 0 1,-1 0 0,1 0-1,0 0 1,-1 1 0,1-1-1,0 0 1,0 0-1,0 0 1,-1 2 0,1 2 2,0-5 7,0 0-12,0 0 14,0-5-25,0-120 9,1 122 4,-1 0-1,0-1 0,1 1 0,-1-1 0,1 1 1,0 0-1,0 0 0,1-1 0,-1 1 1,1 0-1,-1 0 0,1 0 0,3-3 1,5-11-10,22-48-8,-31 62 19,-1 1 0,1 1 1,-1-1-1,1 1 0,0-1 1,-1 1-1,1-1 0,0 1 1,0-1-1,0 1 0,0 0 1,0-1-1,0 1 0,0 0 0,0 0 1,1 0-1,-1 0 0,0 0 1,1 0-1,-1 0 0,1 0 1,1 0-1,11-6 3,12-16 3,-26 23-7,0 0 1,1-1 0,-1 1 0,0 0 0,0-1 0,1 1-1,-1 0 1,0-1 0,1 1 0,-1 0 0,0 0-1,1-1 1,-1 1 0,0 0 0,1 0 0,-1-1-1,1 1 1,-1 0 0,1 0 0,-1 0 0,0 0-1,1 0 1,-1 0 0,1 0 0,-1 0 0,1 0 0,0 0-1,53 0-8,-44 5 31,14 23-11,-13-1-12,1-17 13,-11-10-11,0 1 0,0-1-1,0 1 1,0 0 0,-1-1 0,1 1 0,0 0-1,0 0 1,-1 0 0,1 0 0,-1-1 0,1 1-1,0 0 1,-1 0 0,0 0 0,1 0 0,-1 0-1,0 0 1,1 0 0,-1 1 0,0-1 0,0 0-1,0 0 1,0 0 0,0 0 0,0 0 0,0 0-1,0 0 1,-1 2 0,2 10 10,0 0-1,1 0 1,0 0 0,1 0-1,1-1 1,8 22 0,-8-21-13,-2-5 4,0-1 0,-1 1 1,0-1-1,-1 1 1,0-1-1,0 1 0,-2 9 1,1-13-2,1-1 0,-1 1-1,1 0 1,0 0 0,0-1 0,0 1 0,0 0 0,1-1 0,-1 1 0,1 0 0,0-1 0,0 1 0,0-1-1,3 6 1,9 1 11,-12-10-9,0 1 1,0 0-1,-1-1 0,1 1 0,0 0 1,0-1-1,0 1 0,-1 0 0,1 0 0,0 0 1,-1 0-1,1-1 0,-1 1 0,1 0 1,-1 0-1,1 0 0,-1 0 0,0 0 1,0 1-1,1-1 0,-1 0 0,0 0 0,0 0 1,0 0-1,0 0 0,0 0 0,0 0 1,0 0-1,-1 2 0,1-2 2,0 1-1,0-1 1,0 0-1,0 1 1,0-1 0,0 1-1,1-1 1,-1 1-1,1-1 1,-1 0 0,1 1-1,-1-1 1,1 0-1,0 0 1,-1 1 0,1-1-1,0 0 1,0 0-1,0 0 1,0 0 0,0 0-1,0 0 1,0 0-1,0 0 1,1 0 0,1 0-1,-2 0 0,0-1 1,0 1-1,0 0 0,0-1 1,0 1-1,0 0 0,0-1 1,-1 1-1,1 0 0,0 0 1,0 0-1,-1 0 0,1-1 1,0 1-1,-1 0 0,1 0 1,-1 1-1,0-1 0,1 0 0,-1 0 1,0 0-1,1 0 0,-1 0 1,0 0-1,0 0 0,0 2 1,0-3-5,0 0 1,0 0-1,0 1 1,0-1-1,0 0 1,0 0-1,0 0 0,-1 0 1,1 1-1,0-1 1,0 0-1,0 0 1,0 0-1,0 0 1,0 0-1,1 1 1,-1-1-1,0 0 1,0 0-1,0 0 1,0 0-1,0 1 0,0-1 1,0 0-1,0 0 1,0 0-1,0 0 1,0 0-1,1 1 1,-1-1-1,0 0 1,0 0-1,0 0 1,0 0-1,0 0 1,0 0-1,1 0 0,-1 0 1,0 0-1,0 1 1,0-1-1,0 0 1,1 0-1,-1 0 1,0 0-1,0 0 1,0 0-1,0 0 1,1 0-1,-1 0 1,0 0-1,0 0 0,0 0 1,0 0-1,1 0 1,-1-1-1,48-2 31,-47 3-31,-1 0 0,1 0 0,-1 0 0,1 0 0,-1 0 0,1-1 1,-1 1-1,0 0 0,1 0 0,-1-1 0,1 1 0,-1 0 0,0 0 0,1-1 0,-1 1 1,0 0-1,0-1 0,1 1 0,-1-1 0,0 1 0,0 0 0,1-1 0,-1 1 1,0-1-1,0 1 0,0 0 0,0-1 0,0 1 0,1-2 0,6-12 9,12 4 5,-8-17 11,13-1-20,-23 27-5,-1 0-1,1 0 1,0-1 0,0 1-1,0 0 1,-1 0-1,1-1 1,-1 1 0,1 0-1,-1-1 1,1 1-1,-1-1 1,0 1 0,0-1-1,0 1 1,0-1 0,0 1-1,0 0 1,0-1-1,0 1 1,0-1 0,-1-2-1,-1-5-3,2-534-122,0 543 126,0 0 0,0-1 0,0 1 0,0 0-1,0 0 1,0 0 0,0 0 0,0-1 0,0 1 0,0 0-1,0 0 1,0 0 0,0 0 0,0-1 0,0 1 0,0 0-1,0 0 1,0 0 0,0-1 0,0 1 0,1 0 0,-1 0-1,0 0 1,0 0 0,0 0 0,0-1 0,0 1-1,0 0 1,0 0 0,1 0 0,-1 0 0,0 0 0,0 0-1,0 0 1,0-1 0,0 1 0,1 0 0,-1 0 0,0 0-1,0 0 1,0 0 0,1 0 0,-1 0 0,0 0-1,0 0 1,0 0 0,0 0 0,1 0 0,-1 0 0,0 0-1,0 0 1,0 0 0,0 0 0,1 0 0,-1 0 0,0 1-1,24-1-58,-14-6-154,10-15-348,-15 15-380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1014 2104,'0'23'27,"0"-14"-8,1 0-1,-2 0 0,1 0 1,-1 0-1,-4 15 1,-7 8 98,9-26-80,1 1 0,-1-1 0,1 1-1,0 0 1,1 0 0,0 0 0,-1 11 0,3-14-13,-1-1 1,0 0 0,-1 1-1,1-1 1,0 0 0,-1 0-1,0 1 1,0-1 0,0 0 0,0 0-1,0 0 1,-1 0 0,0 0-1,1 0 1,-1 0 0,0-1-1,0 1 1,0-1 0,-3 4-1,3-5-11,1-1-3,1 1 0,-1 0 0,0-1 0,1 1 0,-1 0-1,1-1 1,-1 1 0,0 0 0,1 0 0,0-1 0,-1 1-1,1 0 1,-1 0 0,1 0 0,0 0 0,0-1 0,-1 1 0,1 0-1,0 0 1,0 0 0,0 0 0,0 0 0,0 0 0,0 0-1,0 0 1,1 1 0,-4 8 16,3-10-25,-1 1 0,1-1 0,-1 1 0,0-1-1,1 0 1,-1 1 0,0-1 0,1 0 0,-1 0-1,0 0 1,1 1 0,-1-1 0,0 0 0,0 0 0,1 0-1,-1 0 1,0 0 0,0 0 0,1 0 0,-1 0-1,0-1 1,0 1 0,1 0 0,-1 0 0,0-1 0,1 1-1,-1 0 1,0-1 0,1 1 0,-2-1 0,1 0-2,1 0 1,-1 1-1,1-1 1,-1 1-1,1-1 1,-1 0 0,1 0-1,-1 1 1,1-1-1,0 0 1,-1 1-1,1-1 1,0 0-1,0 0 1,0 0-1,0 1 1,-1-1 0,1 0-1,0 0 1,0 0-1,1 1 1,-1-1-1,0 0 1,0 0-1,1-1 1,-1-15-8,-1 6 9,-1 1 1,0 0-1,0 0 1,-5-12-1,3 9-13,0 0 0,1-1 0,0 1 0,-1-23-1,4-708 21,0 731 6,-1 1 1,0-1 0,-2 0 0,1 0 0,-1 1 0,-6-14 0,-1-8 35,-21-90 225,30 117-242,-1 1 1,0 0-1,0 0 0,-1 0 1,1 0-1,-2 1 0,1-1 1,0 1-1,-1 0 0,0 0 1,0 0-1,-10-8 0,9 9 4,-1 1 0,0 0 0,0 1 0,0-1 0,0 1 0,-1 1 0,1-1 0,0 1 0,-1 0 0,1 0 0,-1 1 0,-11 0 0,0-1 15,12 0-35,-1 1 1,0-1-1,0 1 1,1 0-1,-1 1 1,0 0-1,1 0 1,-1 0-1,-9 4 1,10-2-23,-3 0 9,0 1 0,0 0 0,1 1 0,0-1 0,0 2 0,0-1 0,1 1 0,-1 0 0,-5 8 0,10-6 1,1 0-1,0 1 1,0-1-1,1 1 1,1-1 0,-1 1-1,1-1 1,1 1-1,1 12 1,0 12-13,-3-32 7,1 0-1,0 0 1,0 0-1,0 0 0,0 0 1,0 0-1,0 0 1,0 0-1,0 0 1,0 0-1,0 0 1,1 0-1,-1 0 1,0 0-1,1 0 1,-1 0-1,0 0 0,1-1 1,-1 1-1,1 0 1,0 0-1,-1 0 1,1 0-1,0-1 1,-1 1-1,1 0 1,0-1-1,0 1 1,0-1-1,0 1 1,-1-1-1,1 1 0,2 0 1,11 8-126,-5 4-139,-9-12 232,0 0 0,1 0-1,-1 0 1,1 0 0,-1 0 0,1-1 0,-1 1-1,1 0 1,0 0 0,-1-1 0,1 1 0,0 0 0,-1-1-1,1 1 1,0-1 0,0 1 0,0-1 0,0 1-1,-1-1 1,1 0 0,0 1 0,0-1 0,0 0-1,0 0 1,0 0 0,0 1 0,0-1 0,0 0 0,0 0-1,0-1 1,0 1 0,0 0 0,1 0 0,32 0-1166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0 792,'-5'6'47,"-10"10"0,5-4 2,-1 0-1,0-1 1,0-1 0,-23 16-1,12-16 21,17-8-54,1 0 0,-1 0 0,0 1 0,1 0 0,0 0 0,-1 0 0,1 0 0,1 1 0,-5 4-1,5-5-10,0-1 0,-1 1 0,1 0 0,0-1 0,-1 0 0,1 0 0,-1 0 0,1 0 0,-1-1 0,0 1 0,0-1 0,0 0 0,-7 1 0,0 3 5,-10 17-7,16-17-21,5-5 1,0-5-22,0-17 4,0 17 37,1 5 3,0 0 0,1 0 0,-1 0 0,0 0 0,1 0 0,-1 0 0,0-1 0,1 1 0,-1 0 0,0-1 0,1 1 0,-1-1 0,0 1 0,0-1 0,0 0 0,1 1 0,-1-1 0,0 0 0,0 0 0,0 0 0,0 0 0,0 0-1,-1 0 1,1 0 0,0 0 0,0-2 0,0 2 2,0 0-1,0 0 1,-1 0 0,1-1-1,0 1 1,0 0-1,0 0 1,0 0-1,0 1 1,1-1-1,-1 0 1,0 0-1,0 1 1,0-1-1,1 0 1,-1 1-1,0-1 1,1 1 0,-1 0-1,0-1 1,1 1-1,-1 0 1,1 0-1,-1 0 1,0 0-1,3 0 1,-3 0 2,0 0-1,0 0 1,0-1 0,0 1 0,0 0-1,0 0 1,0 0 0,1 0 0,-1 0-1,0 1 1,0-1 0,0 0 0,0 0-1,0 1 1,0-1 0,0 1 0,0-1 0,0 1-1,0-1 1,0 1 0,0 0 0,0-1-1,-1 1 1,1 0 0,0 0 0,0-1-1,-1 1 1,1 0 0,0 0 0,-1 0-1,2 2 1,6 10 121,12-2 139,-9 16 32,0-11-182,-9-13-91,0-1 0,0 1-1,-1 0 1,1 0-1,0 0 1,-1 0-1,0 0 1,0 0-1,0 0 1,0 0-1,0 1 1,-1-1-1,1 0 1,-1 1-1,0 5 1,-1 11 89,0-12-62,0-1-1,1 1 0,0 0 1,1 0-1,0-1 0,0 1 0,0 0 1,3 7-1,2 1 24,-2-3 24,0 0 0,0 0 0,-1 0 0,-1 1 1,0-1-1,0 22 0,-4-2-47,1-12 9,1-1 0,3 31 0,2-57-26,20-33-39,-21 31-17,0 0 0,1 0 0,0 0 1,12-13-1,-8 10-12,0-1 1,-1 0 0,0 0-1,-1-1 1,7-17 0,-10 23 29,14-41 10,2 4 9,-16 39-17,-1 0 1,1-1-1,-1 1 1,0-1-1,0 1 1,-1-1 0,0 0-1,0 0 1,0 0-1,-1 0 1,0 0-1,0 0 1,0-1-1,-1 1 1,0-11-1,0 13 0,0 0-1,1 0 0,0 0 1,0 0-1,0 1 0,0-1 0,0 0 1,1 0-1,0 1 0,0-1 1,4-6-1,-4 8 1,-1-1 0,1 0 0,0 0 0,-1 0 0,0 0-1,1 0 1,-1 0 0,0 0 0,-1 0 0,1 0 0,0-5 0,-1 2 8,0 6 7,0 0 24,0 0-12,-6 6 66,4-3-70,-1 0 0,1 0 0,-1 1 0,1-1 0,0 1 0,0-1 0,1 1 0,-1 0-1,1-1 1,0 1 0,0 0 0,-1 6 0,-1 59 352,3-65-368,-2 30 7,1-25-21,0-1 1,0 1 0,1 0-1,0 0 1,1-1 0,0 1-1,0 0 1,1-1 0,3 10-1,5-1-17,-7-14-18,-2-1 0,1 1 0,0 0 0,0 0 1,-1 0-1,0 1 0,1-1 0,-1 0 0,0 0 0,-1 1 1,1-1-1,-1 0 0,1 6 0,-1-6-62,0 1-1,1-1 1,-1 1 0,1-1-1,0 0 1,0 1-1,0-1 1,0 0 0,0 0-1,1 1 1,0-1 0,-1 0-1,1-1 1,0 1-1,0 0 1,1 0 0,2 2-1,0 6-1038,-5 16 194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36 511 1288,'0'0'175,"0"-5"25,0-17 19,0 17 23,0 0-108,0 3-131,0 1 0,0 0 0,0 0 0,0 0 1,0 0-1,0 0 0,0 0 0,-1 0 0,1 0 1,0 0-1,-1 0 0,1 0 0,0 0 0,-1 0 1,1 0-1,-1 0 0,0 0 0,1 1 0,-1-1 1,0 0-1,0 0 0,1 0 0,-1 1 1,0-1-1,0 1 0,0-1 0,0 0 0,0 1 1,0 0-1,0-1 0,0 1 0,0-1 0,0 1 1,0 0-1,0 0 0,0 0 0,0 0 0,0 0 1,0 0-1,0 0 0,-2 0 0,3 0-2,0 0 1,-1 0-1,1 0 0,0 0 1,0 0-1,0 1 0,0-1 0,-1 0 1,1 0-1,0 0 0,0 0 0,0 0 1,-1 0-1,1 0 0,0 0 0,0 0 1,0 0-1,0-1 0,-1 1 0,1 0 1,0 0-1,0 0 0,0 0 1,0 0-1,-1 0 0,1 0 0,0 0 1,0 0-1,0-1 0,0 1 0,0 0 1,0 0-1,-1 0 0,1 0 0,0 0 1,0-1-1,0 1 0,0 0 0,0 0 1,0 0-1,0 0 0,0-1 1,0 1-1,0 0 0,0 0 0,0 0 1,0 0-1,0-1 0,0 1 0,0 0 1,0 0-1,0 0 0,0-1 0,0 1 1,0 0-1,0 0 0,0-22 77,0 17 26,6 5 4,9 0-73,-5-1-16,0 1-1,0 0 1,1 1 0,-1 1-1,16 3 1,-21-3 3,-1-1 0,0 1-1,0 1 1,0-1 0,-1 0 0,1 1 0,0 0-1,-1 0 1,0 0 0,0 0 0,0 0 0,0 1 0,0-1-1,-1 1 1,1 0 0,-1 0 0,2 5 0,7 18 127,3-18-50,-13-9-92,0 0 0,0 1 0,0-1-1,0 1 1,0-1 0,0 1-1,0-1 1,-1 1 0,1 0 0,0-1-1,0 1 1,-1 0 0,1 0 0,-1 0-1,1-1 1,-1 1 0,1 0-1,-1 0 1,1 0 0,-1 0 0,0 0-1,1 0 1,-1 0 0,0 0 0,0 0-1,0 0 1,0 0 0,1 0-1,-2 0 1,1 0 0,0 0 0,0 0-1,-1 2 1,1 0 6,0 0 0,0 1 1,-1-1-1,1 0 0,-1 0 0,0 0 0,0 0 1,0 0-1,-1 0 0,1 0 0,-1 0 0,0 0 1,1 0-1,-4 3 0,-6 10 30,0 9 9,10-21-41,-1 0 0,0 0 0,0 0 0,0 0 0,-1 0-1,1-1 1,-1 1 0,0-1 0,0 1 0,-6 4 0,-13 19 17,16-13-21,6-13-7,-1 0 0,1 0 0,0 0 0,-1 0-1,1 0 1,-1 0 0,1 0 0,-1 0 0,1 0-1,-1-1 1,0 1 0,1 0 0,-1 0 0,0-1 0,0 1-1,0 0 1,1-1 0,-1 1 0,0-1 0,0 1-1,0-1 1,0 1 0,0-1 0,0 0 0,0 0-1,0 1 1,0-1 0,0 0 0,0 0 0,0 0 0,0 0-1,0 0 1,0 0 0,0 0 0,0 0 0,-2-1-1,-59 1 33,56 0-72,6 0-1,0-27-9,0 27 50,0 0 1,0 0-1,0-1 1,0 1-1,0 0 1,0 0-1,0 0 1,0 0-1,0-1 0,0 1 1,0 0-1,0 0 1,0 0-1,0-1 1,0 1-1,0 0 1,0 0-1,0 0 0,0 0 1,0-1-1,0 1 1,0 0-1,0 0 1,0 0-1,1 0 1,-1 0-1,0-1 0,0 1 1,0 0-1,0 0 1,0 0-1,0 0 1,1 0-1,-1 0 1,0 0-1,0 0 0,0-1 1,0 1-1,1 0 1,-1 0-1,0 0 1,0 0-1,0 0 1,1 0-1,-1 0 0,0 0 1,0 0-1,0 0 1,0 0-1,1 0 1,-1 0-1,0 0 1,0 0-1,0 0 0,0 1 1,1-1-1,3-1 2,0 1-1,0-1 0,0 0 0,-1 0 0,1-1 1,0 1-1,-1-1 0,1 1 0,0-1 0,-1 0 1,0-1-1,0 1 0,0 0 0,4-4 0,-6 5-2,0 0 0,0 0 0,0 0 0,0 1 0,0-1 0,1 0 0,-1 1 0,0-1 0,0 1-1,1 0 1,-1-1 0,0 1 0,1 0 0,-1 0 0,0-1 0,1 1 0,-1 0 0,0 1 0,1-1-1,-1 0 1,0 0 0,1 0 0,1 1 0,2 0-5,119-1-18,-113 6 45,12 15 4,-22-20-24,-1 0-1,1-1 0,-1 1 1,1 0-1,0-1 1,-1 1-1,1-1 0,0 1 1,-1-1-1,1 1 0,0-1 1,0 0-1,-1 1 0,1-1 1,0 0-1,0 1 0,0-1 1,-1 0-1,1 0 1,0 0-1,0 0 0,0 0 1,0 0-1,-1 0 0,1 0 1,2 0-1,6 2-4,-4 19 10,-5-20-6,0-1 0,0 0 0,0 0 0,0 0 0,0 0 0,0 1 1,-1-1-1,1 0 0,0 0 0,0 0 0,0 0 0,0 1 0,1-1 0,-1 0 0,0 0 1,0 0-1,0 1 0,0-1 0,0 0 0,0 0 0,0 0 0,0 0 0,0 1 1,0-1-1,0 0 0,0 0 0,1 0 0,-1 0 0,0 0 0,0 0 0,0 1 0,0-1 1,0 0-1,1 0 0,-1 0 0,0 0 0,0 0 0,0 0 0,0 0 0,1 0 1,-1 0-1,0 0 0,0 0 0,0 0 0,0 0 0,1 0 0,-1 0 0,0 0 0,0 0 1,0 0-1,1 0 0,-1 0 0,0 0 0,0 0 0,0 0 0,1 0 0,22 0-13,-17 0 26,-6-130-501,0 127 474,0 0 1,-1 0 0,1 0-1,-1 0 1,1 0 0,-1 0-1,0 0 1,0 0-1,0 0 1,-1 0 0,1 0-1,-1 1 1,1-1 0,-4-3-1,3 3 13,0 0 0,0 0-1,0 0 1,1 0 0,-1-1-1,1 1 1,-1 0-1,1-1 1,0 1 0,0-1-1,1 0 1,-1 1 0,1-1-1,0-5 1,0-110-24,0 111 19,-1 1-1,1-1 1,-1 1 0,-1 0 0,1-1 0,-1 1 0,-5-13 0,-4-11 1,7 4 9,1 1-1,1-1 0,2 1 0,2-30 1,0-11 193,-2 19 610,0 41 98,0 30-628,0 42-1516,0-33-137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1010 1652,'0'0'119,"0"-5"51,0-16 93,0 15 21,0 6-44,0-5-32,0-180 874,0 179-1068,0 6-23,0 0-16,0 0 27,0 0-6,0 6-5,0 216 1222,0-222-1128,0 0-55,0 0-5,0 0-13,0 0-2,0-5 6,1-2-8,-1 3-7,1 0 1,-1 0 0,0 0 0,-1 0 0,1 0 0,0 0-1,-1 0 1,0 0 0,-2-7 0,-10 1 3,12 10-3,0-1 0,0 1 0,0-1 0,1 0 0,-1 1 0,0-1 0,0 0 0,1 0 0,-1 1 0,0-1 0,1 0 0,-1 0 0,1 0 0,-1 0 0,1 0 0,-1 0 0,1 0 0,0 0 0,-1 0 0,1 0 0,0 0 0,0 0 1,0 0-1,0 0 0,0 0 0,0 0 0,0 0 0,0-1 0,1 0 0,-1-2 2,-1 1-1,1-1 1,-1 1 0,1 0-1,-1-1 1,0 1 0,0 0 0,-1-1-1,1 1 1,-1 0 0,1 0 0,-1 0-1,-3-3 1,3 3-1,0 0 1,0 0-1,1 0 0,-1 0 0,0 0 0,1 0 1,0 0-1,0-1 0,0 1 0,0 0 1,1-1-1,-1 1 0,1-5 0,0-7 5,1 10-6,-1 1 0,0-1 0,0 0 0,0 1 0,-1-1 0,0 0 0,0 1 0,-2-9 0,-7-3 10,8 13-9,0-1-1,1 1 0,-1 0 0,1 0 1,-1-1-1,1 1 0,0-1 1,0 1-1,0-1 0,1 0 0,-1 1 1,1-1-1,0-5 0,0-18-195,3 27 195,-2-1 1,1 1 1,-1 0 0,0 0-1,0 0 1,0 0-1,0 0 1,0 0-1,0 0 1,0 1-1,0-1 1,0 0-1,0 0 1,0 1-1,0-1 1,0 1-1,0-1 1,0 1-1,0-1 1,1 2 0,16 24-21,-18-26 17,0 0 0,1 1 0,-1-1-1,0 0 1,0 0 0,0 1 0,0-1 0,0 0 0,1 0 0,-1 0-1,0 1 1,0-1 0,0 0 0,1 0 0,-1 0 0,0 0 0,0 1-1,0-1 1,1 0 0,-1 0 0,0 0 0,1 0 0,-1 0 0,0 0-1,0 0 1,1 0 0,-1 0 0,0 0 0,0 0 0,1 0-1,-1 0 1,0 0 0,1 0 0,-1 0 0,0 0 0,0 0 0,1 0-1,-1 0 1,0 0 0,0 0 0,1 0 0,-1-1 0,42-1-1,121 2 81,-162 0-81,0 0 0,1 0 1,-1 1-1,0-2 1,1 1-1,-1 0 1,0 0-1,0 0 1,0 0-1,1-1 1,-1 1-1,0-1 1,0 1-1,0-1 1,0 1-1,1-1 1,-1 0-1,0 1 1,0-1-1,0 0 1,-1 0-1,1 0 1,0 0-1,0 0 1,0 0-1,-1 0 1,2-1-1,-1 1 1,0-1 0,0 1 1,0 0-1,0 0 0,0-1 0,0 1 0,0 0 0,1 0 0,-1 0 0,0 0 0,1 0 0,-1 1 0,1-1 0,-1 0 1,1 1-1,-1-1 0,1 1 0,-1-1 0,1 1 0,0 0 0,-1 0 0,1 0 0,0 0 0,-1 0 0,1 0 0,2 1 1,20-1-1,-18 0-34,-6 0 32,0 0 18,0 0 29,0 0-14,0 5-58,0 17-32,-6-12 14,3-7 39,1-1 0,0 0 1,0 1-1,-1-1 0,2 1 0,-1-1 1,0 1-1,1 0 0,-1 0 0,1 0 0,-2 5 1,1 2-4,0-1 0,1 1 0,1 0 0,0 12 0,0 206 114,0-221-100,1 1 1,0 0 0,0 0-1,1-1 1,0 1 0,0-1-1,1 0 1,0 0 0,1 0-1,6 11 1,-8-12-2,0-1 0,-1 1 0,0 0 0,0 0 0,0 0 0,0 0 0,-1 0 0,0 0 0,0 0 0,-2 10 0,1 1 3,1-12-5,0-1 1,0 1 0,1-1-1,0 0 1,0 1 0,0-1-1,0 0 1,1 1-1,-1-1 1,1 0 0,3 4-1,-3-4 0,0-1 0,0 0-1,-1 1 1,1-1 0,-1 1 0,0 0-1,0-1 1,0 1 0,-1 0-1,1-1 1,-1 5 0,0-7-2,0 0 0,0 0 0,-1 0 1,1 0-1,0 1 0,0-1 0,0 0 0,0 0 0,0 0 1,1 0-1,-1 0 0,0 0 0,0 0 0,1 0 0,-1 0 1,1 0-1,-1 0 0,0-1 0,1 1 0,0 0 0,-1 0 1,1 0-1,0 0 0,-1-1 0,1 1 0,0 0 0,0-1 1,0 1-1,-1 0 0,1-1 0,0 1 0,0-1 0,1 1 1,12 8 0,-7 1-7,2 5-10,-8-15 16,-1 1-1,0-1 1,1 0-1,-1 0 1,1 0-1,-1 0 1,0 1-1,1-1 1,-1 0-1,1 0 1,-1 0-1,1 0 1,-1 0-1,0 0 1,1 0-1,-1 0 1,1 0-1,-1 0 1,1 0-1,-1-1 1,0 1-1,1 0 1,-1 0-1,1 0 1,-1 0-1,0-1 1,1 1-1,-1 0 1,0 0-1,1-1 1,-1 1-1,0 0 1,1-1-1,-1 1 1,0 0 0,0-1-1,1 0 1,10-20-15,3 11 3,-13 9 11,1 0-1,-1 0 1,0 0 0,1 0-1,-1 0 1,0-1 0,0 1 0,1 0-1,-1-1 1,0 1 0,0-1 0,-1 1-1,1-1 1,0 0 0,0 1-1,-1-1 1,1 0 0,-1 1 0,0-1-1,1 0 1,-1-2 0,5-11-3,-1 1-12,0 0-1,0 0 0,-1 0 0,-1-1 1,-1 1-1,1-16 0,-1-20-23,1 22 9,-1 0 1,-2 0 0,-7-55-1,-12 40 44,14 18 18,5 20-25,0 0 0,0 0 1,-1 0-1,1 0 0,-1 0 1,-1 0-1,1 0 0,0 0 1,-1 1-1,0 0 0,0-1 1,-6-5-1,-9-7 4,11 10-5,0 0 0,0 0-1,0-1 1,-7-11 0,3-5-7,10 22 3,1 0 0,-1 0 0,0 0 0,1 0 0,-1-1 0,-1 1 0,1 1 0,0-1 0,0 0 0,-1 0 0,1 0 0,-1 0 0,1 1 0,-1-1 0,0 1 0,1-1 0,-1 1 0,0 0 0,0 0 0,0 0 0,0 0 0,0 0 0,0 0 0,-1 0 0,1 1 0,0-1 0,0 1 0,-1 0 0,1-1 0,0 1 0,0 0 0,-1 0 0,-1 1 0,-20-4-4,19-8-10,-1-7-109,11 12 197,19-16-57,-13 17-25,43 5-59,-43-6 67,23-14 22,-26 16-15,-1 0 0,1 0 0,-1 0 0,0-1 0,0-1 0,0 1 0,7-8-1,40-74 155,-53 86-167,0 0-1,-1 0 1,1 0 0,0 0-1,0-1 1,-1 1 0,1 0-1,-1 0 1,1-1 0,-1 1-1,1 0 1,-1-1 0,0 1-1,0 0 1,1-1 0,-1 1-1,0 0 1,0-1 0,-1 1 0,1 0-1,0-1 1,0 1 0,-1-3-1,0-1-16,1 2 17,0 1 0,0-1 1,0 0-1,-1 0 0,1 0 1,-1 1-1,1-1 0,-1 0 1,-2-4-1,0 2 17,1 1 0,-1-1 0,0 1 1,0 0-1,0 0 0,-1 1 0,1-1 0,-1 0 0,0 1 0,0 0 0,0 0 0,-1 0 0,1 1 0,-1-1 0,1 1 1,-1 0-1,0 0 0,0 1 0,0 0 0,0 0 0,0 0 0,-6-1 0,-43 2-116,54 0 104,0 0-1,0 0 1,-1 0 0,1 0-1,0 0 1,0 0-1,0 0 1,0 0 0,-1 0-1,1 0 1,0 0-1,0 0 1,0 0 0,0 0-1,-1 0 1,1 0-1,0 0 1,0 0 0,0 0-1,-1 0 1,1 0-1,0 0 1,0 0 0,0 0-1,0 1 1,0-1-1,-1 0 1,1 0 0,0 0-1,0 0 1,0 0-1,0 0 1,0 1 0,0-1-1,-1 0 1,1 0-1,0 0 1,0 0 0,0 1-1,0-1 1,0 0-1,0 0 1,0 0 0,0 0-1,0 1 1,0-1-1,0 0 1,0 0 0,0 0-1,0 0 1,0 1-1,0-1 1,0 0 0,0 0-1,0 0 1,0 1 0,0 0-4,0 0 1,0 0 0,0 0 0,0 1 0,0-1 0,0 0 0,-1 0 0,1 0 0,0 0 0,-1 0 0,1 0 0,-1 0 0,1 0 0,-1 0 0,0 0 0,1 0 0,-1 0 0,0 0 0,1 0 0,-1-1 0,0 1 0,0 0 0,-1 0 0,0 0 0,1 1 1,-1-1-1,1 0 0,0 0 1,0 1-1,0-1 0,-1 1 1,1-1-1,1 1 0,-1-1 1,0 1-1,0 0 0,0 0 1,1-1-1,-1 1 0,1 0 1,0 0-1,-1 0 0,1-1 1,0 1-1,0 0 0,0 0 1,1 2-1,-1 0 9,1 0 0,-1 0 0,1-1 0,0 1 0,0 0 0,1-1 0,-1 1 0,1-1 0,0 0 0,0 1 0,0-1 0,0 0 0,5 5 1,-2-3 59,1-5-43,0 1-17,-2-1 1,0 1 0,-1-1 0,1 0 0,0 0 0,-1-1-1,1 1 1,0-1 0,-1 1 0,1-1 0,-1 0 0,5-2 0,3-24-44,13-2 32,6-7 33,4-56 52,-23 21-174,-7 62 95,0-1 1,0 1-1,-1-1 1,0 0 0,0 0-1,-1-1 1,-1 1-1,0 0 1,0-1 0,-1 1-1,-2-16 1,2 25-5,0-1 1,0 1-1,0 0 1,-1-1-1,1 1 1,0-1-1,-1 1 1,1 0 0,-1-1-1,0 1 1,1 0-1,-1 0 1,0 0-1,0-1 1,0 1-1,0 0 1,0 0-1,0 0 1,0 0-1,-1-1 1,0 2-5,1-1 0,0 0 0,0 0 0,0 0 0,0 0 0,0 0 0,0 0 0,0-1 0,1 1 0,-1 0 0,0 0 0,1-1 0,-1 1 0,1 0 1,-1-1-1,1 1 0,-1 0 0,1-1 0,0 1 0,0-2 0,0 2 6,0 1-1,0 0 1,0 0 0,0 0 0,0 0 0,0-1-1,0 1 1,0 0 0,0 0 0,0 0-1,0 0 1,0-1 0,0 1 0,0 0 0,0 0-1,0 0 1,0 0 0,0-1 0,0 1 0,0 0-1,0 0 1,-1 0 0,1 0 0,0-1-1,0 1 1,0 0 0,0 0 0,0 0 0,0 0-1,0 0 1,-1 0 0,1-1 0,0 1-1,0 0 1,0 0 0,0 0 0,-1 0 0,1 0-1,0 0 1,0 0 0,0 0 0,0 0 0,-1 0-1,1 0 1,0 0 0,0 0 0,0 0-1,0 0 1,-1 0 0,1 0 0,0 0 0,0 0-1,0 0 1,-1 0 0,1 0 0,0 0-1,-23 0 8,17 0 66,7 3-59,-1-1 1,1 0 0,-1 0-1,1 1 1,-1-1 0,0 0-1,1 1 1,-1-1 0,0 0-1,-1 1 1,1-1 0,-1 4-1,1-5-10,-1 0 0,1 0-1,0 0 1,0 0-1,-1 1 1,1-1 0,0 0-1,0 0 1,0 0 0,0 1-1,1-1 1,-1 0 0,0 0-1,1 0 1,-1 0-1,0 1 1,1-1 0,-1 0-1,1 0 1,1 1 0,-1-1 4,1 0 1,0 0-1,0 0 1,0-1-1,-1 1 1,1-1 0,0 1-1,0-1 1,0 0-1,0 0 1,0 0 0,4 0-1,1 0 0,61-4-81,-64 4 59,0-1 1,0 0 0,0 0 0,0-1-1,-1 1 1,1-1 0,-1 0 0,1 0-1,-1 0 1,1 0 0,4-5 0,-7 6-8,0 0 0,0 0 1,1 0-1,-1 1 1,0-1-1,0 0 0,0 1 1,1-1-1,-1 1 1,0 0-1,1-1 0,-1 1 1,0 0-1,1 0 1,-1-1-1,0 1 0,1 0 1,-1 1-1,1-1 1,-1 0-1,0 0 0,1 0 1,0 1-1,4 0-133,21-1-744,-21 0-381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33 736,'0'-5'17,"0"-17"16,0 17-2,0 10 8,0 147 614,0 179 47,2-293-640,1 1 1,10 42-1,-2-11 2,0 60 66,-3-65-56,9 131 116,-15-148-120,13 81 0,-7-80-40,2 83 0,-10 128-39,-1-246 10,0 0 1,-1 0-1,-1 0 1,0 0-1,-1-1 1,-8 19-1,9-21-4,-3 27 9,1-6-4,-4-15-34,6-14-45,1 1 0,0-1 0,1 1 0,-1 0 0,1-1 0,0 1 0,-1 0 1,2 0-1,-2 6 0,2-37-617,0-7-33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1 261 548,'5'0'13,"-4"0"-10,0 0 0,0 0 0,0 0 0,0 0 0,0 0 0,0 0 0,0 0 0,0 0 0,0-1 0,-1 1 0,1 0 0,0-1 0,0 1 0,0-1 0,0 1 0,0-1 0,0 0 0,-1 1 0,1-1 0,0 0 0,-1 1 0,1-1 0,0 0 0,-1 0 0,1 0 0,-1 1 0,1-1 0,-1 0 0,1 0 0,-1 0 0,0 0 0,0 0 0,1 0 0,-1 0 0,0 0 0,0 0 0,0 0 0,0 0 0,0 0 0,0 0 0,-1-2 0,1-2 69,6 5-13,18 0-28,-24 0-31,0 0 1,0 0-1,0 0 0,0 0 1,1 0-1,-1 0 1,0 0-1,0 0 0,0 0 1,0 1-1,1-1 1,-1 0-1,0 0 0,0-1 1,0 1-1,1 0 1,-1 0-1,0 0 1,0 0-1,0 0 0,0 0 1,1 0-1,-1 0 1,0 0-1,0 0 0,0 0 1,0 0-1,0-1 1,1 1-1,-1 0 0,0 0 1,0 0-1,0 0 1,0 0-1,0 0 0,0-1 1,0 1-1,1 0 1,-1 0-1,0 0 1,0 0-1,0-1 0,0 1 1,0 0-1,0 0 1,0 0-1,0-1 0,0 1 1,0 0-1,0 0 1,0 0-1,0 0 0,0-1 1,0 1-1,0 0 1,-1 0-1,1-1 4,0 0 1,0 0-1,0 0 0,0 0 1,0 0-1,0 0 0,0 0 1,1 0-1,-1 0 0,0 0 0,0 0 1,1 0-1,-1 0 0,1 1 1,-1-1-1,0 0 0,1 0 1,0 0-1,-1 1 0,1-1 0,-1 0 1,1 0-1,0 1 0,0-1 1,-1 1-1,1-1 0,0 1 1,1-1-1,28-1 252,-25 3-217,-1-1 1,0 0-1,1 0 0,-1 0 0,1-1 0,-1 1 0,1-1 1,-1 0-1,0 0 0,6-2 0,6-7 60,-13 8-87,0 0 0,0 0 0,0 0 0,0 0 0,0 1 0,0 0-1,0 0 1,0 0 0,1 0 0,-1 0 0,1 0 0,-1 1 0,5-1 0,-2 1-8,1 0-1,0-1 1,-1 0 0,1-1-1,-1 1 1,1-1-1,-1-1 1,7-2 0,20-7 7,-22 10-2,0 0 1,1 1-1,18 1 1,-18 0 3,0 0-1,-1-1 1,20-4 0,28-19 39,-48 18-41,1 1-1,0-1 0,0 2 1,18-5-1,58-1 23,-13-13-19,16 12-9,-44 3 1,-12 1 19,0 2 1,45-1-1,799 6 701,-840 1-695,70 14 0,-72-9-9,71 4 0,-71-9-9,-1 3 1,40 8-1,-41-6-8,1-1-1,38 0 1,-42-3-13,1 0 0,47 12-1,-31-5 5,47 1 2,-71-5 3,27 4 15,94 5 0,-103-13-4,84 14 0,-85-8 12,85 2-1,481-9 813,-559-2-722,79-13-1,-87 8-18,66-1-1,-68 6-24,77-13-1,-80 8-43,71-2 0,-64 10-18,-22 0 2,1 0-1,-1-2 0,39-6 0,-22-2-2,-18 4-10,0 0-1,1 2 1,-1 0 0,24 1 0,440 2 36,-449-2-23,1-1 1,37-8-1,-36 4 3,0 2 0,44 0 0,-36 2-4,61-10 0,-58 6 0,72-2 0,434 9 1,-550 0-6,-1 0-1,1 1 1,0-1 0,0 1-1,-1 0 1,1 0 0,0 1 0,-1-1-1,1 1 1,-1 0 0,5 3-1,-4-3-2,-1 0 0,0 0 0,1-1 0,-1 1 0,1-1 0,-1 1 0,1-1 0,0 0 0,0-1 0,-1 1 0,7 0 0,-6-1-2,-1 0-1,0 0 1,1 1-1,-1 0 0,0-1 1,1 1-1,-1 1 1,0-1-1,0 0 1,0 1-1,0-1 0,0 1 1,0 0-1,0 0 1,-1 0-1,1 1 0,4 4 1,-2 3-20,-5 77 22,0-82-25,-5 1-6,-18 16 20,11-13 12,7-12-1,5 2-1,0 1 0,0 0-1,-1-1 1,1 1 0,0 0 0,0 0 0,0 0 0,-1-1 0,1 1 0,0 0-1,0 0 1,0 0 0,-1-1 0,1 1 0,0 0 0,0 0 0,-1 0 0,1 0 0,0 0-1,-1-1 1,1 1 0,0 0 0,0 0 0,-1 0 0,1 0 0,0 0 0,-1 0-1,1 0 1,0 0 0,0 0 0,-1 0 0,1 0 0,0 0 0,-1 1 0,1-1-1,0 0 1,0 0 0,-1 0 0,-36 30-14,5 3-4,31-32 19,0 0 0,0 0 0,1 0-1,-1 0 1,0 1 0,1-1 0,-1 0 0,1 0 0,-1 1 0,1-1 0,0 0 0,-1 1 0,1-1 0,0 1 0,0-1 0,0 0-1,0 1 1,0-1 0,0 0 0,0 1 0,1-1 0,0 3 0,0 1 3,0 21 15,0-18-10,-1 0-1,0 0 1,0 0 0,0 0 0,-1 0 0,-1 0 0,-3 14 0,1-11-1,-1 3 6,1-1 0,0 1 0,0 1 0,2-1 0,0 0 0,-1 15-1,3 1404 15,-1-1397-20,-3 0-1,-12 56 0,11-66 27,-12 48 101,11-54-81,1 0 0,1 0 0,1 1 0,0 25 0,3-38-59,-1 0 0,0 1 0,0-1 0,-1 0 0,1 0 0,-2 0 0,1 0 0,-1 0 0,-1 0 0,-4 8 0,2 12-353,6-28 345,0 0 0,1 0 0,-1 0-1,0 1 1,0-1 0,0 0-1,0 0 1,0 0 0,0 1-1,0-1 1,0 0 0,0 0 0,0 0-1,0 0 1,0 1 0,0-1-1,0 0 1,-1 0 0,1 0-1,0 0 1,0 1 0,0-1 0,0 0-1,0 0 1,0 0 0,0 0-1,0 1 1,0-1 0,-1 0-1,1 0 1,0 0 0,0 0 0,0 0-1,0 0 1,-1 0 0,1 0-1,0 1 1,0-1 0,0 0-1,0 0 1,-1 0 0,1 0 0,0 0-1,0 0 1,0 0 0,0 0-1,-1 0 1,1 0 0,0 0-1,0 0 1,0 0 0,-1 0 0,1 0-1,0 0 1,0 0 0,-1-1-1,-22 1-1160,17 0-124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0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30 195 876,'0'0'62,"-5"0"105,-20 0 525,25-5-596,1 1-83,-2-19 77,2 23-85,0 1 1,0-1 0,0 0 0,0 0 0,0 0 0,0 0 0,0 0 0,0 0 0,1 0 0,-1 0 0,0 0 0,0-1 0,0 1 0,0 0 0,0-1 0,0 1 0,0-1 0,-1 1 0,1-1 0,0 1 0,1-2 0,0 2 17,6-13 49,1 2 54,19 7 25,18 5 18,-19 1-66,0-2 0,-1-1 0,42-6 0,-43 1-84,9-1 2,0 1-1,0 2 1,35 0 0,-12 4-17,7 1 8,69-8-1,-69-1-2,-3-1-23,82 0 1,98-8 53,-4 0 3,-160 18-20,142-7 29,-138-3-37,164-9 29,276 18 13,-240 16-6,-15 0-41,-13 3 39,-173-10-26,82 2 49,2 10 86,-7-10 20,-71 0-74,-31-3 40,70 0 0,748-8 454,-830-1-587,86-15-1,-89 10-5,80-3 0,-87 7-2,1-2 0,34-7 0,-38 5 0,60-3 1,150 9-145,-239 0 145,0-1-1,0 1 0,0 0 0,0 0 1,0 1-1,0-1 0,0 0 0,0 0 1,0 0-1,-1 1 0,1-1 0,0 0 1,0 1-1,0-1 0,0 1 0,0-1 0,-1 1 1,1 0-1,0-1 0,0 1 0,-1 0 1,1-1-1,0 1 0,-1 0 0,1 0 1,-1 0-1,1-1 0,-1 1 0,0 0 1,1 0-1,-1 0 0,0 0 0,1 0 1,-1 0-1,0 0 0,0 0 0,0 0 1,0 0-1,0 0 0,0 0 0,0 1 0,0 4 49,6-1-60,17 17-12,-17-17 0,-6 23 40,0-23 18,0-5-27,-1 2-45,1 0 0,0 0 0,0-1 0,1 1 0,-1 0 0,0 0 0,1 0 0,-1-1 0,1 1 0,-1 0 0,1 0 0,1 2 0,-1-3-17,0-1 1,-1 1-1,1 0 1,0-1-1,0 1 1,0-1-1,0 1 1,0-1-1,-1 0 1,1 1-1,0-1 0,0 0 1,0 0-1,0 1 1,0-1-1,0 0 1,0 0-1,0 0 1,1-1-1,3 1-1207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0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65 300,'0'-26'58,"0"20"31,0 6 38,0 0 9,0 0-27,0-5-29,0-17-13,0 17-16,0 5-27,0 0-13,0 0-36,0 0-23,0 0 10,0 0 9,0 0 22,0 0 27,0 0 21,0 5-6,0 17-15,0-17-11,-6 1 2,-16 15-6,16-10 8,6 766 1096,0-772-1102,0 1 1,0-1-1,-1 0 1,0 1 0,0-1-1,0 0 1,-1 1 0,1-1-1,-1 0 1,-4 7 0,3-7-4,1 0 0,0 0 1,0 0-1,0 0 0,1 0 1,-1 0-1,1 1 0,1-1 1,-1 0-1,1 9 1,2 31-18,0-31 0,-1-1-1,-1 1 0,0-1 0,-1 1 0,0-1 0,-1 0 1,-5 16-1,3-16 9,-1 0 12,1 1 0,0-1 0,1 1 0,0-1 0,1 1 1,0 17-1,3-6 81,0-19-57,-1 1 1,1-1-1,-1 1 1,-1 0 0,1-1-1,-1 1 1,0-1-1,-1 1 1,-2 6 0,0-4-12,0 0 1,0 0-1,1 0 1,0 0-1,0 1 1,1-1-1,1 1 1,-1-1-1,1 1 1,1 0-1,1 18 1,-1 129 127,-5-146-130,-17 10 7,16-15-8,6-6-21,0 0-18,0 0-26,0 0 47,0 0 16,0 0 6,0 0-32,0 0-222,0 0-191,0 0-177,0 0-127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1499 712,'1'0'2,"1"0"-1,-1 0 1,0 0 0,1 0-1,-1 0 1,0 0-1,0 0 1,1 0 0,-1 1-1,0-1 1,1 0-1,-1 1 1,0-1 0,0 1-1,0 0 1,0-1 0,1 1-1,-1 0 1,0 0-1,0 0 1,0-1 0,0 1-1,-1 0 1,1 0-1,0 1 1,1 0 0,-2-1 6,1 1 0,0-1 0,0 0 0,0 0 0,1 0 0,-1 1 0,0-1 0,0 0 0,1-1 0,-1 1 0,0 0 0,1 0 0,-1 0 0,1-1 0,-1 1 0,1-1 0,-1 1 0,1-1 0,-1 0-1,1 0 1,0 1 0,-1-1 0,1 0 0,-1 0 0,1-1 0,1 1 0,768 0 1173,-767 0-1178,-1 0-1,1 0 0,-1-1 1,1 1-1,-1-1 0,1 1 1,-1-1-1,0-1 0,1 1 1,-1 0-1,0-1 0,6-3 1,17-8 5,-6 10-15,0 1 1,0 0-1,0 2 0,23 1 1,-13 0-8,110-1 0,13 0 72,-12 0-63,-103-1-5,-14-1 8,1 2 0,0 0-1,46 8 1,-39 4 19,-25-9-16,-1-1 1,1 1 0,0-1-1,0-1 1,-1 1-1,1-1 1,11 0 0,12-1 11,-21-1-9,0 1 0,0 0 0,-1 0 0,1 1 0,17 4 0,4 7 4,-23-9-4,1-1 0,-1 1 0,0-1 0,1 0 0,0-1 0,-1 0 0,15 0 1,36-2-1,-31-1-16,1 1 0,-1 2 0,1 1 0,28 5 0,-23 2 4,-19-4 8,1-1 0,-1-1 0,1 0 0,28 1 0,247-4 46,-274-1-40,1-1 0,-1 0 1,1-1-1,16-6 0,-17 5 1,0 0 1,0 1-1,1 0 1,17 0-1,5 4 10,-17 0-13,-1-1 0,1 0 0,35-7 1,-22-3-9,-22 6 2,1 0 1,-1 1-1,1 1 0,-1 0 0,15 0 1,326 2 70,-349 0-68,1 0 1,0 0-1,0 1 1,-1 0 0,1 0-1,-1 0 1,1 0-1,-1 1 1,1 0-1,-1 0 1,5 4-1,-5-4 0,-1 1-1,1-1 1,0-1-1,0 1 1,-1-1-1,1 1 1,0-1-1,0-1 0,0 1 1,1-1-1,4 0 1,-5 0-2,0 0 1,-1 1-1,1-1 1,0 1-1,0 0 0,-1 0 1,1 0-1,-1 1 1,1 0-1,-1 0 0,7 3 1,-6-2-1,0 0 1,0-1-1,0 0 0,1 0 1,-1-1-1,1 1 1,-1-1-1,1 0 1,-1 0-1,1-1 0,8 0 1,35-2 3,-18 1-7,1 0 0,-1 2 0,49 7 0,-46 2 5,-20-6 5,0 0-1,0-1 1,0-1 0,20 2 0,1073-4 103,-1101 0-109,0 0-1,0 0 1,0 1 0,0-1 0,0 1 0,-1 1-1,1-1 1,0 1 0,-1 0 0,9 5 0,-8-4 0,-1-1 1,1 0 0,-1 0 0,1 0 0,0-1-1,-1 1 1,1-1 0,0-1 0,0 1 0,10-1 0,926 0 63,-930-1-54,0-1 1,0 0 0,0-1 0,16-5 0,-17 4-7,1 1 1,0 0-1,1 0 0,16 0 1,-10 2-3,1 0 0,0-1 0,38-10 0,-38 7 13,0 1-1,0 1 0,40-1 1,-30 5-7,-7 0-2,-1-1-1,1-1 0,37-6 1,-28-4-8,-26 8 2,1 0 0,-1 1 0,1 0 0,0 0 0,0 0-1,0 1 1,-1 0 0,14 0 0,49 3 12,-34 1-3,1-2 1,0-1-1,-1-2 0,36-7 1,-36-4 1,-29 11-9,0-1 0,0 1 1,0 0-1,0 1 0,0-1 1,1 1-1,11 0 1,1 1-2,-1 0 1,1-2-1,0 0 1,-1-1-1,0-1 1,35-12-1,-47 14 0,0 1-1,0-1 0,0 1 0,1 0 1,-1 0-1,0 1 0,12 0 0,17-3-2,-2-9-8,-27 9 6,1 1-1,0-1 1,-1 1 0,1 1 0,0-1 0,0 1-1,12 0 1,1 1-1,-16 1 5,0-1-1,0 0 1,0 0 0,1 0-1,-1 0 1,0-1-1,0 0 1,0 1 0,0-2-1,5-1 1,7-6-1,-13 7 0,-1 0 1,1 0-1,0 0 0,1 1 0,-1-1 1,0 1-1,0 0 0,1 0 0,-1 0 1,0 0-1,1 0 0,-1 1 0,5 0 1,90 0-56,-96-1 56,-1 1-1,1 0 1,-1 0-1,0 0 0,1 1 1,-1-1-1,1 0 1,-1 0-1,0 1 1,1-1-1,-1 1 1,0-1-1,1 1 0,-1 0 1,0-1-1,0 1 1,0 0-1,0 0 1,1 0-1,-1 0 1,0 0-1,-1 0 0,1 0 1,2 3-1,-3-3 2,1 0-1,0 0 0,0 0 0,0 0 1,0 0-1,0 0 0,0 0 1,0 0-1,0 0 0,0 0 1,1-1-1,-1 1 0,0 0 0,0-1 1,1 1-1,-1-1 0,0 1 1,1-1-1,-1 0 0,1 1 0,-1-1 1,1 0-1,-1 0 0,3 0 1,-3-1 0,1 1 0,-1 0 0,0 0 0,0 0 0,1 0 0,-1 0 0,0 0 0,0 1 0,1-1 0,-1 0 0,0 1 0,0-1 0,0 1 0,0-1 0,1 1 0,-1-1 0,0 1 0,0 0 0,0 0 0,0 0 0,0-1 0,-1 1 0,1 0 0,0 0 0,0 0 0,0 0 0,0 2 0,0-2 0,0 1 0,0-1 0,0 0 0,0 1 0,0-1 0,0 0 0,0 0 0,0 0 0,0 0-1,1 0 1,-1 0 0,0-1 0,1 1 0,-1 0 0,1-1 0,-1 1 0,1-1 0,-1 1 0,1-1-1,-1 0 1,1 1 0,-1-1 0,1 0 0,-1 0 0,1 0 0,-1 0 0,3-1 0,150 1 29,-149 0-58,1 0 14,15 0 6,-16 0-3,0 0 56,4 0-41,26-3 15,-34 3-18,0-1 0,0 1 0,0-1 0,0 1 0,-1-1 0,1 1 0,0-1 0,0 0 0,0 1 0,-1-1 0,1 0 0,0 1 0,-1-1 0,1 0 0,-1 0 0,1 0 0,-1 0 0,1 0 0,-1 0 0,1 0 0,-1 0 0,0 0 0,0 1 0,1-2 1,-1 1-1,0 0 0,0 0 0,0 0 0,0-1 0,0-3 25,0 5-8,5 0-25,-4 0 7,0 0 0,0 0-1,0 0 1,0 0 0,0-1 0,0 1 0,0 0 0,0 0 0,0 0-1,0-1 1,0 1 0,0-1 0,0 1 0,0-1 0,0 1-1,-1-1 1,1 1 0,0-1 0,0 0 0,-1 1 0,1-1-1,0 0 1,-1 0 0,1 1 0,0-1 0,-1 0 0,1 0 0,-1 0-1,1-1 1,2-33-7,-3 27 8,0 2-15,0 1-6,0-17 20,0 16 0,0 1 26,0 4-24,0-1 0,0 1 0,0 0 0,-1 0-1,1 0 1,0 0 0,0-1 0,-1 1 0,1 0 0,-1 0-1,1 0 1,-1 0 0,1 0 0,-1 0 0,0 0 0,1 0-1,-1 0 1,0 1 0,0-1 0,0 0 0,0 0 0,1 1 0,-1-1-1,-2-1 1,1 2-3,1-1-1,0 0 1,0 0-1,-1 0 1,1 0-1,0 0 0,0 0 1,0 0-1,0 0 1,1-1-1,-1 1 1,0 0-1,0 0 1,1-1-1,-1 1 1,0 0-1,1-1 1,0 1-1,-1-1 0,1 1 1,0-1-1,0 1 1,-1-1-1,1 1 1,1-2-1,-7-3-9,-15-16 0,21 21 11,-1 0-1,0 0 1,0 0-1,1 0 1,-1 0 0,0 0-1,1 0 1,-1-1-1,1 1 1,0 0-1,-1 0 1,1 0-1,0-1 1,0 1 0,-1 0-1,1 0 1,0 0-1,0-1 1,1 1-1,-1 0 1,0 0-1,0-1 1,0 1-1,1 0 1,0-2 0,-1 3-3,0-33-31,-5 22 20,-18-11-4,23 21 17,-1 0 1,0 0 0,0 0-1,0 0 1,1 0 0,-1-1-1,0 1 1,1 0 0,0-1-1,-1 1 1,1 0 0,-1-1-1,1 1 1,0 0 0,0-1-1,0 1 1,0-1-1,0 1 1,0 0 0,0-1-1,1 1 1,-1 0 0,1-2-1,0-3 0,0-12-4,0 11 8,-1 1-1,1-1 0,-1 0 1,-1 0-1,1 1 0,-1-1 1,0 0-1,-1 1 1,-1-8-1,-10 5 3,12 9-4,0-1-1,0 1 0,0-1 1,0 1-1,0-1 0,0 0 1,1 1-1,-1-1 0,0 0 1,1 0-1,-1 0 0,0 1 0,1-1 1,-1 0-1,1 0 0,-1 0 1,1 0-1,0 0 0,-1 0 1,1 0-1,0 0 0,0 0 1,0 0-1,-1 0 0,1 0 0,0 0 1,0 0-1,1 0 0,-1 0 1,0 0-1,0-2 0,0-225-63,0 224 65,0 1 0,0-1 0,-1 1 1,0-1-1,0 1 0,0-1 0,0 1 0,0-1 0,-1 1 0,1 0 1,-1 0-1,-3-5 0,3 5-6,0 0 0,0 0 0,0 0 0,1 0 0,-1-1 0,1 1 1,0 0-1,0-1 0,0 1 0,0-1 0,1 1 0,-1-6 0,1-638 206,0 642-92,0-1-56,0-15-51,0 16-23,0 5 27,0 0 27,0 0 11,0 0 16,0 0-64,0 0-27,0 0-108,0 0-223,0 0-321,0 0-90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67 900,'0'0'75,"0"-6"70,0-49 1456,0 50-1288,0 5-63,0 0-88,0 0-76,0 0-34,0 0-36,0 5-30,0 17 75,0-17 21,0 680 1204,0-681-1271,0 0 0,-1-1 0,0 1 0,0 0 0,0 0 0,0-1 0,0 1 0,-1-1 0,1 1 0,-1-1 0,0 0 0,-4 6 0,4-7-8,0 1-1,1-1 1,-1 1 0,1 0 0,-1 0 0,1-1 0,0 1-1,0 0 1,0 0 0,1 0 0,-1 0 0,0 4-1,-4 4 27,-15 11-42,15-17 27,0-5 16,4 0-34,-1 0 0,1 0 0,0 0 0,0 0 1,0 0-1,0 0 0,0 0 0,0 0 0,0 0 0,0 0 1,0-1-1,0 1 0,0 0 0,0-1 0,0 1 0,0-1 1,0 1-1,0-1 0,1 0 0,-1 1 0,0-1 0,0 0 0,1 1 1,-1-1-1,0 0 0,1 0 0,-1 0 0,0 0 0,1 0 1,-1 0-1,1 0 0,0 0 0,-1 0 0,1 0 0,0 0 1,0 0-1,-1 0 0,1 0 0,0 0 0,0 0 0,0-2 0,-5-8-4,3 9 0,-1-1 0,1 0 0,0 0 0,0 0 0,0 0 0,0-1 0,1 1-1,-1-1 1,1 1 0,0-1 0,-1 1 0,2-1 0,-1 1 0,0-1 0,1-7-1,0 8-1,-1 0 0,1-1 0,-1 1 0,1-1 0,-1 1 0,0 0 0,0 0 0,-1-1 0,1 1 0,-1 0 0,1 0 0,-1 0 0,0 1-1,0-1 1,0 0 0,-1 1 0,1-1 0,-3-2 0,4 4 5,0 0 0,0 0 0,0 1 1,1-1-1,-1-1 0,0 1 0,1 0 0,-1 0 0,1 0 0,-1 0 0,1 0 0,0 0 0,0-1 0,-1 1 1,1 0-1,0 0 0,0-1 0,0 1 0,0 0 0,0 0 0,0 0 0,1-1 0,-1 1 0,0 0 0,1 0 1,0-2-1,-1 3-2,-1-1 3,1 0-1,0-1 0,0 1 1,-1 0-1,1 0 0,0-1 0,0 1 1,0 0-1,1 0 0,-1-1 0,0 1 1,0 0-1,1 0 0,-1 0 1,1-1-1,-1 1 0,1 0 0,-1 0 1,1 0-1,-1 0 0,1 0 0,0 0 1,1-1-1,13 13 19,-8-4-21,-1-1 41,-1-1-8,49 50-33,-49-44 48,-5-10-38,1 0 0,-1 1 0,0-1 0,0 1 0,1-1 0,-1 0 0,1 1 0,-1-1 0,1 0 0,-1 1 0,1-1 0,0 0 0,0 0 0,0 0 0,0 1 0,0-1 0,0 0 0,0 0 0,0 0 0,1 0 0,-1 0 0,1 0-1,-1 0 0,0 0 1,0 0-1,0 0 1,0 0-1,0 0 1,-1 0-1,1 1 1,0-1-1,0 0 0,-1 0 1,1 1-1,-1-1 1,1 0-1,-1 1 1,0-1-1,1 1 1,-1-1-1,0 2 1,0 3 85,6-6-30,-5 0-62,0 0 1,0 0-1,0 0 1,0 0 0,0 0-1,0 0 1,0 0 0,0 0-1,0-1 1,0 1 0,0 0-1,0 0 1,0-1-1,0 1 1,0-1 0,0 1-1,0-1 1,0 1 0,0-1-1,0 0 1,0 1-1,-1-1 1,1 0 0,0 0-1,-1 0 1,1 1 0,0-1-1,-1 0 1,1 0 0,-1 0-1,1 0 1,-1 0-1,0 0 1,1 0 0,-1 0-1,0 0 1,0 0 0,0 0-1,0 0 1,0 0 0,0-2-1,5-8-61,15-10-239,-19 20 237,0-1-1,-1 1 0,1 0 0,0 0 0,-1 0 0,1 0 0,-1 0 0,1-1 0,-1 1 0,1 0 1,-1 0-1,0-1 0,0 1 0,1 0 0,-1-1 0,0 1 0,0 0 0,0-1 0,-1 1 1,1 0-1,0-1 0,0 1 0,-1 0 0,0-2 0,1 2-137,0-4-1187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1096,'0'-157'1006,"0"152"-998,0 5-26,0 5 9,0 282 1024,0-284-1001,0 1 0,1-1-1,-1 0 1,1 0 0,0 0 0,0 0-1,0 0 1,0 0 0,0 0-1,0 0 1,1-1 0,0 1 0,1 2-1,11 22 45,-3 27 70,-9-46-92,0 0 1,1-1-1,0 1 0,0-1 0,1 0 0,0 0 0,0 0 1,1 0-1,0 0 0,0-1 0,0 0 0,9 7 0,12-2 74,-17 2-68,-9-12-39,1 0 1,-1 0-1,1 0 0,-1 0 0,1 0 0,0 0 1,-1 0-1,1-1 0,0 1 0,0 0 0,0 0 0,0-1 1,0 1-1,0-1 0,0 1 0,0-1 0,0 1 1,0-1-1,0 0 0,0 1 0,0-1 0,0 0 1,0 0-1,0 0 0,0 0 0,0 0 0,0 0 0,0 0 1,1 0-1,1-1 0,15 2 15,-12-1-14,0 1 1,-1-1-1,1 1 1,0-2 0,-1 1-1,1-1 1,0 1-1,-1-2 1,1 1 0,-1 0-1,1-1 1,-1 0-1,0-1 1,0 1-1,0-1 1,0 0 0,0 0-1,-1 0 1,6-5-1,1-3 4,1-1 0,-2 0 0,1 0-1,-2-1 1,0 0 0,0-1 0,11-24-1,13-39-21,-26 50-4,-6 22 16,0 0 0,1 0 0,-1 0 0,1 1-1,-1-1 1,2 0 0,-1 1 0,0-1 0,1 1 0,0 0 0,4-5-1,-7 8-1,1 0 0,0 0 0,0 0 0,0 0 0,-1 0 0,1 0 0,0-1 0,-1 1 0,1 0 0,-1 0 0,0-1 0,1 1 0,-1 0 0,0-1 0,0 1 0,0-1 0,0 1 0,0 0 0,0-1 0,0 1 0,0 0 0,-1-1 0,0-1 0,0-2-29,1-22-216,0 27 240,0-1 0,1 1 0,-1 0-1,0 0 1,0 0 0,0 0 0,0-1-1,0 1 1,0 0 0,0 0 0,0 0-1,0-1 1,0 1 0,0 0 0,0 0 0,0 0-1,0 0 1,-1-1 0,1 1 0,0 0-1,0 0 1,0 0 0,0 0 0,0-1-1,0 1 1,0 0 0,0 0 0,0 0-1,-1 0 1,1 0 0,0 0 0,0-1-1,0 1 1,0 0 0,-1 0 0,1 0-1,0 0 1,0 0 0,0 0 0,0 0-1,-1 0 1,1 0 0,0 0 0,0 0 0,0 0-1,0 0 1,-1 0 0,1 0 0,0 0-1,0 0 1,0 0 0,-1 0 0,1 0-1,0 0 1,0 0 0,0 0 0,-24 0-800,18 0-160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0 792,'0'6'101,"-2"21"152,1-16-119,0 1 0,1-1 1,0 0-1,1 1 0,0-1 1,1 0-1,3 13 0,4-3 11,-6-15-98,0 0 0,0 0 0,-1 0 0,0 1 0,0-1 0,-1 1 0,0-1 0,0 1 0,0-1 0,-1 8 0,0 105 611,0-112-629,0 0-1,1 0 1,0 0-1,0 0 0,0 0 1,1 0-1,0-1 1,5 11-1,4 15 21,-8-14-44,-1 0 1,-1 1-1,0 0 1,-4 33-1,1-38 1,1 1 0,1 0-1,0 0 1,1 0-1,0 0 1,7 24 0,5-12 13,-11-24-18,0 0 0,-1 0-1,1-1 1,-1 1 0,1 0 0,-1 1 0,0-1 0,-1 0 0,1 0 0,0 0 0,-1 1-1,0 3 1,0 69-383,0-70 78,0-10-94,0-47-691,0-166 249,0 210 841,0 1 0,0-1 0,-1 1 0,0-1 0,-1 1 0,1-1 0,-1 1 0,-1-1 0,-3-6 0,-5-18 9,9 19-3,0 1-1,1-1 0,1-18 0,0 21-2,0 0 0,-1 0-1,0 1 1,-3-17 0,-28-51 109,-22-49 596,52 118-688,1 0 0,0 0 0,0 0 0,0 0 0,1 0 0,0 0 0,0 0 0,0 0 0,1 0-1,1 0 1,1-9 0,24 5-62,0-10 42,-26 20 1,0 0 0,0 1 0,1-1 0,-1 0 0,0 0 0,0 1 0,0-1 0,1 1 0,-1-1 0,0 1 1,1 0-1,-1-1 0,0 1 0,1 0 0,-1 0 0,0 0 0,1 0 0,-1 0 0,0 0 0,1 0 0,-1 1 1,0-1-1,2 1 0,3 0 13,26-3 65,-23 1-65,0 0 0,0 0-1,0 1 1,0 1 0,0-1 0,0 1-1,0 1 1,16 4 0,-12 4 140,-1 1 1,22 23 0,-33-33-142,0 0 0,0-1 1,-1 2-1,1-1 0,0 0 0,-1 0 1,1 0-1,-1 0 0,1 0 1,-1 0-1,0 1 0,1-1 0,-1 0 1,0 0-1,0 0 0,0 1 0,0-1 1,0 0-1,0 0 0,0 1 0,0-1 1,-1 0-1,1 0 0,0 1 0,-1 0 1,0-1 21,-4 10 102,-16 10-42,10-15-76,10-6-20,0 0-1,0 0 1,0 0-1,-1 0 1,1 0-1,0 1 1,0-1-1,0 0 0,0 1 1,0-1-1,0 1 1,-1-1-1,1 1 1,0 0-1,0-1 1,1 1-1,-1 0 1,0 0-1,0-1 1,0 1-1,0 0 0,1 0 1,-1 0-1,0 2 1,0-2-1,0 0 0,0 1 0,0-1-1,0 0 1,0 0 0,0 0 0,0 0 0,0 0 0,0 0 0,0 0 0,-1 0-1,1-1 1,0 1 0,-1 0 0,1-1 0,-1 1 0,1-1 0,0 1 0,-1-1 0,1 0-1,-1 1 1,1-1 0,-1 0 0,-2 0 0,-66 0-978,42 0 167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261 456 712,'0'0'63,"-5"-6"13,2 4-58,0-1 0,0 1-1,-1 0 1,1 0 0,0 0-1,-1 0 1,1 1-1,-1-1 1,0 1 0,1 0-1,-1 0 1,-6-1-1,-55-1 542,61 3-523,-6 5 197,-19 16-67,2-10-78,16 12-50,-11-12 13,11 10 52,-2-13-15,4 0-12,5 19 82,4-25-152,0-1 0,1 0 1,-1 1-1,0-1 0,0 1 1,1-1-1,-1 0 0,1 1 1,-1-1-1,1 0 0,0 0 1,0 1-1,-1-1 0,1 0 1,0 0-1,0 0 0,0 0 1,0 0-1,0 0 0,0 0 1,2 0-1,-2 0 1,0 0 0,0 0 1,0 0-1,1 0 0,-1 0 0,0 0 0,-1 0 1,1 0-1,0 0 0,0 0 0,0 0 0,-1 1 1,1-1-1,-1 0 0,1 1 0,-1-1 1,1 0-1,-1 1 0,0-1 0,0 0 0,1 3 1,-1-4-8,-1 0 1,1 0-1,0 0 1,0 0-1,0 1 1,0-1-1,0 0 1,0 0-1,0 0 1,0 1-1,0-1 1,0 0-1,0 0 1,0 0 0,0 0-1,0 1 1,0-1-1,0 0 1,0 0-1,1 0 1,-1 0-1,0 1 1,0-1-1,0 0 1,0 0-1,0 0 1,0 0-1,0 0 1,0 1-1,1-1 1,-1 0-1,0 0 1,0 0 0,0 0-1,0 0 1,0 0-1,1 0 1,-1 0-1,0 0 1,0 0-1,0 0 1,0 1-1,1-1 1,-1 0-1,0 0 1,0 0-1,0 0 1,1 0-1,-1 0 1,0 0-1,0 0 1,0-1 0,0 1-1,1 0 1,-1 0-1,0 0 1,22 0 10,-11-5 6,16-17 3,-14 16 3,-12 5-20,1 1 0,-1-1 0,1 1 0,-1-1 1,0 0-1,1 0 0,-1 0 0,0 0 1,0 0-1,0 0 0,0 0 0,0 0 1,0 0-1,0 0 0,0-1 0,0 1 0,0 0 1,-1-1-1,1 1 0,0 0 0,-1-1 1,0 1-1,1-2 0,1-2-3,22-42-23,-13 27 22,-1 0-1,11-29 1,-17 36-2,1 0 9,-1 0-1,0 0 0,-1-1 0,0 1 1,-1-1-1,0-17 0,-1 12 7,0 12-13,-1 0-1,1 1 1,-1-1-1,0 0 1,-1 1 0,0-1-1,0 0 1,0 1-1,-3-8 1,-11 5-38,15 8 37,-1 1 0,0 0 0,0-1 0,0 1 0,1-1 0,-1 1 0,0-1 1,1 0-1,-1 1 0,0-1 0,1 1 0,-1-1 0,1 0 0,-1 0 0,1 1 0,-1-1 0,1 0 0,-1 0 0,1 0 0,0 0 1,-1 1-1,1-1 0,0 0 0,0 0 0,0 0 0,0 0 0,0 0 0,0 0 0,0 0 0,0-1 0,0-3-20,0 5 21,0 5 24,0-1-22,-1 2 4,1-1-1,0 0 1,0 1 0,0-1 0,1 1-1,0-1 1,0 0 0,3 8 0,4 3 7,-3-3 20,1-1-1,1 0 1,0-1-1,1 1 1,10 10 0,112 108 71,-118-120-91,0-1 0,0-1-1,1 0 1,27 13 0,-31-17 8,2-1-8,-1-1-1,1 0 1,0-1 0,0 0 0,0-1 0,-1 0 0,19-3 0,-4 2-52,-23 1 38,0 0 0,0 0-1,0-1 1,0 1 0,-1-1 0,1 1 0,0-1 0,0 0-1,-1 0 1,1 0 0,-1 0 0,1 0 0,-1 0 0,1 0-1,-1 0 1,1-1 0,-1 1 0,2-3 0,19-33-9,-17 27 14,-3 3-6,0 0 0,0 0-1,-1 0 1,0-1 0,-1 1-1,0 0 1,0-1 0,-1-10 0,0-4 4,1 12 3,-3-29 27,2 38-31,1 0 0,-1 0 0,1 0 0,-1 0 0,1 1-1,-1-1 1,0 0 0,1 0 0,-1 0 0,0 1 0,0-1 0,1 0 0,-1 1 0,0-1-1,0 1 1,0-1 0,0 1 0,0-1 0,0 1 0,0 0 0,0-1 0,0 1-1,0 0 1,0 0 0,0 0 0,0 0 0,0 0 0,0 0 0,-1 0 0,-4 0-15,1 0-7,4 0 22,0 0-1,0 0 1,1 0 0,-1 0 0,0 0-1,0 0 1,0 0 0,0 0-1,0 0 1,1 0 0,-1 1 0,0-1-1,0 0 1,0 1 0,1-1 0,-1 0-1,0 1 1,0-1 0,1 1-1,-1-1 1,0 1 0,1 0 0,-1-1-1,1 1 1,-1 0 0,0-1-1,1 1 1,0 0 0,-1 0 0,1-1-1,-1 1 1,1 0 0,0 0 0,0 0-1,-1 0 1,1-1 0,0 1-1,0 0 1,0 0 0,0 0 0,0 0-1,0 0 1,0 0 0,0-1 0,1 1-1,-1 1 1,0 2 0,0-1-1,0 1 1,0-1-1,-1 0 1,1 1 0,-1-1-1,0 0 1,0 0 0,-3 5-1,-6 9 5,8-15-3,0 1-1,0 0 1,0 0 0,0-1-1,1 1 1,-1 0-1,1 0 1,0 1-1,0-1 1,0 0 0,1 0-1,-1 0 1,1 1-1,-1 3 1,1 150 14,0-151-5,10-4-4,-9-2-6,-1 0 0,0 0 1,1 1-1,-1-1 0,0 0 1,1 0-1,-1 0 0,1 0 1,-1 0-1,0 0 0,1 0 1,-1 0-1,0 0 0,1 0 1,-1 0-1,1 0 0,-1 0 1,0 0-1,1 0 0,-1 0 1,0 0-1,1-1 0,-1 1 1,0 0-1,1 0 0,-1 0 1,0 0-1,1-1 0,-1 1 1,0 0-1,1-1 0,17-32 6,2 6-12,-19 26 5,0 0 0,0 0 1,-1 0-1,1 0 1,0 0-1,-1 0 0,1 0 1,0-1-1,-1 1 1,1 0-1,-1 0 0,0 0 1,1 0-1,-1-1 1,0 1-1,0 0 0,0 0 1,0-1-1,0-1 1,2-10-2,33-52-28,-12 38 16,-19 25 22,0 1 0,0-1-1,0 1 1,0 0 0,0 0-1,0 1 1,0-1-1,0 1 1,0 0 0,0 0-1,0 0 1,1 1 0,-1-1-1,4 2 1,-4-2 9,-1 1 0,1-1 1,0 0-1,0 1 0,-1 0 0,1 0 1,0 0-1,-1 0 0,1 1 0,-1 0 1,0-1-1,1 1 0,-1 0 0,0 0 1,0 1-1,0-1 0,0 1 0,-1-1 1,4 5-1,25 18 207,-23-22-193,0-2 0,0 1-1,0-1 1,1 0 0,-1-1 0,0 0-1,13-2 1,-1 2-6,40 0-147,-49-6-123,10-20-113,-10-1-74,2 18 166,-12 8 253,0 1 1,0-1-1,0 1 1,0-1 0,0 1-1,-1-1 1,1 0 0,0 1-1,0-1 1,-1 0-1,1 0 1,0 0 0,-1 1-1,1-1 1,-1 0-1,1 0 1,-1 0 0,1 0-1,-1 0 1,0 0 0,1 0-1,-1 0 1,0 0-1,0 0 1,0 0 0,0 0-1,0 0 1,0 0-1,0 0 1,0 0 0,0 0-1,-1-2 1,1-2-14,0 0 0,1-1 0,-1 1-1,1-1 1,0 1 0,1 0 0,-1 0 0,1 0 0,0-1 0,4-6 0,-4 8 18,1-1 1,-1 0 0,0 0 0,0-1 0,-1 1 0,0 0 0,0 0 0,0-1 0,-1 1 0,1-9 0,-3-19-22,1 25 25,0-1 1,0 0 0,1 0-1,0 0 1,1 0-1,0 1 1,0-1 0,1 0-1,3-9 1,6 2-1,-9 13 4,0 1-1,0-1 1,-1 0 0,1 0-1,-1 0 1,1 0-1,-1-1 1,0 1 0,0 0-1,0-1 1,-1 1-1,1 0 1,-1-1 0,0 1-1,0-5 1,0-13 61,0 16 81,0 10 76,-2 27 247,1-24-428,0-1-1,0 0 1,1 1-1,0-1 1,0 0-1,1 1 1,0-1-1,0 0 1,1 0-1,4 13 1,4-5 23,-7-12-51,-1 0 0,-1-1 0,1 1 1,0 0-1,-1 0 0,1 0 0,-1 0 0,0 0 0,0 0 0,0 1 0,0-1 1,-1 0-1,1 1 0,-1-1 0,0 6 0,0 148 17,0-153-70,0 0 1,1 0-1,-1-1 0,1 1 1,0-1-1,0 1 0,0-1 1,0 1-1,1-1 0,-1 1 1,4 3-1,-3-3-43,0-1 0,0 1-1,0 1 1,0-1 0,-1 0 0,0 0-1,0 0 1,0 1 0,0-1 0,-1 1-1,1 5 1,-1 18-797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1120,'0'0'183,"5"0"59,52 0 470,-46-5-481,-9 2-192,1 1 0,-1 0 0,1 0 0,0 0 0,0 0 0,0 0 0,0 0 0,0 1 0,0 0 0,0 0 0,1 0 0,-1 0 0,6-1 0,59-1 460,-54 3-484,-6 0-12,1 1 0,-1 0 0,0 1 0,0-1-1,0 2 1,-1-1 0,1 1 0,0 0 0,12 8-1,-16-10 3,1 1 0,0-1-1,0 1 1,0-1-1,0-1 1,0 1-1,0-1 1,0 1 0,8-2-1,22 3 14,-8 12-3,-24-13-14,0 1 0,-1 0 0,1-1 0,0 1-1,0-1 1,0 0 0,0 0 0,1 0 0,-1-1 0,0 1 0,0-1-1,4 0 1,163 0 232,-169 1-233,0-1 1,0 0-1,0 0 1,0 0-1,0 0 1,0-1-1,0 1 1,0 0-1,0 0 0,0-1 1,0 1-1,0 0 1,-1-1-1,1 1 1,0-1-1,0 1 1,0-1-1,0 1 0,0-1 1,-1 0-1,1 1 1,0-1-1,-1 0 1,1 0-1,-1 0 1,1 1-1,0-1 0,-1 0 1,0 0-1,1 0 1,-1 0-1,0 0 1,1 0-1,-1 0 1,0 0-1,0 0 0,0 0 1,0 0-1,0 0 1,0 0-1,0-2 1,0-2-11,0 0-4,0 4 12,0 0 0,0 0 1,0 0-1,0 0 0,0 0 1,0 0-1,0 0 0,0 0 1,0 0-1,-1 0 1,1 0-1,0 0 0,-1 0 1,1 0-1,-1 0 0,1 0 1,-1 0-1,1 1 0,-1-1 1,0 0-1,1 0 0,-1 1 1,0-1-1,0 0 0,1 1 1,-1-1-1,0 1 0,0-1 1,0 1-1,0-1 1,0 1-1,0 0 0,0-1 1,1 1-1,-1 0 0,0 0 1,0 0-1,0 0 0,0 0 1,0 0-1,-2 0 0,-8-6-38,-11-16 6,21 21 30,0 0 1,0 1 0,0-1-1,0 0 1,0 1 0,0-1-1,0 0 1,0 1 0,0 0-1,0-1 1,-1 1 0,1 0-1,0-1 1,0 1-1,0 0 1,-1 0 0,1 0-1,0 0 1,0 0 0,0 0-1,-1 0 1,1 0 0,0 1-1,0-1 1,0 0 0,-2 1-1,3 0-2,-3-2 5,-1 1-1,1 0 1,-1 1-1,1-1 1,-1 0 0,1 1-1,0 0 1,-1 0-1,1 0 1,0 0 0,0 1-1,0-1 1,0 1-1,0 0 1,0 0-1,0 0 1,0 0 0,1 0-1,-3 3 1,2-3 2,-2 9 19,4-7-17,1 0 1,-1 0-1,0-1 1,0 1-1,-1-1 1,1 1-1,-1-1 1,1 1-1,-1-1 1,0 0-1,-1 0 1,1 0-1,0 0 1,-4 3-1,5-5 9,1 0 0,-1 0-1,0 1 1,0-1 0,1 0-1,-1 0 1,0 1 0,1-1-1,0 0 1,-1 1 0,1-1-1,0 1 1,-1-1 0,1 0 0,0 1-1,0-1 1,0 1 0,0-1-1,1 0 1,-1 1 0,0-1-1,1 3 1,0 1 43,-1 15 87,-1-14-111,0-1 0,1 1 0,0-1 0,0 1 0,0 0 1,1-1-1,0 1 0,0-1 0,0 1 0,1-1 0,0 1 0,0-1 0,0 0 0,1 0 0,-1 0 0,1 0 1,0 0-1,1-1 0,3 5 0,17 16 53,-12-12-325,0-1 1,1 0-1,26 19 1,-7-21-861,0 17-94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19:2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130 166 956,'0'-98'923,"0"97"-917,0 0 1,0 0 0,1 0-1,-1 0 1,0 0-1,0 0 1,0 0-1,0 0 1,0 0-1,0 0 1,-1 0 0,1 0-1,0 0 1,0 0-1,-1 0 1,1 0-1,-1 0 1,1 0 0,-1 0-1,1 0 1,-1 0-1,0 0 1,1 0-1,-1 1 1,0-1 0,0 0-1,1 0 1,-1 1-1,0-1 1,0 1-1,0-1 1,0 1 0,0-1-1,0 1 1,0-1-1,0 1 1,0 0-1,0 0 1,0-1-1,0 1 1,0 0 0,0 0-1,0 0 1,0 0-1,-2 0 1,-3 0 214,1 0 28,3 1-229,1-1 0,-1 1 1,0-1-1,0 1 0,1 0 0,-1-1 1,1 1-1,-1 0 0,1 0 0,-1 0 1,1 0-1,-1 0 0,1 1 0,0-1 0,0 0 1,0 1-1,-1-1 0,0 3 0,-21 37 240,21-38-245,1 0 8,0 0 0,0-1 1,0 1-1,1 0 0,-1 0 1,1 0-1,0 0 0,0 0 1,0 4-1,0-4 12,0 0 0,0 0-1,0 0 1,-1 0 0,1 0 0,-1 0-1,0 0 1,-2 5 0,-6 9 109,7-14-103,0 0 0,0 0 1,0 0-1,1 0 0,-1 1 0,1-1 0,0 0 1,0 1-1,0-1 0,0 1 0,1-1 1,-1 7-1,1 120 796,0-127-825,1 1 0,-1-1 1,1 1-1,-1-1 0,1 1 0,0-1 0,0 1 1,1-1-1,-1 0 0,1 1 0,0-1 0,3 4 0,4 10 12,-7-14-22,1 4 4,-1 0 0,2 0 0,-1 0 0,1 0 0,0-1 0,1 0 0,-1 0 0,1 0 0,0 0 0,1-1 0,-1 0 0,14 9 0,-17-13-5,0 0 0,0-1 0,0 1 1,0-1-1,0 0 0,0 1 1,0-1-1,0 0 0,1 0 0,-1-1 1,0 1-1,0 0 0,0-1 1,0 1-1,0-1 0,0 0 0,0 1 1,0-1-1,0 0 0,0 0 1,0-1-1,-1 1 0,1 0 1,0 0-1,-1-1 0,3-2 0,8-4-11,-7 5 5,-3 3 2,-1-1 0,1 1 1,-1-1-1,0 0 0,1 1 0,-1-1 0,0 0 0,1 0 1,-1 0-1,0 0 0,0 0 0,0 0 0,0 0 0,0 0 0,0 0 1,0 0-1,0-1 0,-1 1 0,2-3 0,5-10-8,18-15-2,4-7 10,5-56 26,-31 78-15,0 0 1,-1 0 0,0 0-1,-1 0 1,-1 0 0,0 0-1,-3-16 1,1-5 16,2 31-23,-1-1 1,0 0-1,0 0 0,0 1 1,0-1-1,-1 0 0,0 1 1,0 0-1,0-1 0,0 1 1,-1 0-1,1 0 0,-6-6 0,-42-39-32,34 36 2,15 12 9,0 0 1,1 0 0,-1 1 0,0-1 0,0 0 0,0 1 0,0-1 0,0 1 0,0-1 0,0 1 0,0-1 0,-1 1 0,1 0 0,0 0 0,0 0 0,0-1 0,0 1 0,0 0 0,0 0 0,-1 0 0,1 1 0,0-1 0,0 0 0,0 0 0,0 1 0,-2 0 0,2-1-66,-9 0-853,-19 0-368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68 489 984,'29'27'26,"-23"-22"31,-6-5 35,5 0 28,19 0 37,-18 0 38,-2 0-2,16 0-21,-15 0-16,-5 6-26,0 48 456,0-49-370,-5 1-21,-15 16-27,20-21-163,0-1 1,0 0-1,0 1 0,-1-1 0,1 1 1,0-1-1,-1 0 0,1 0 1,0 1-1,-1-1 0,1 0 0,0 1 1,-1-1-1,1 0 0,0 0 1,-1 0-1,1 0 0,-1 1 0,1-1 1,-1 0-1,1 0 0,0 0 1,-1 0-1,1 0 0,-1 0 0,1 0 1,-1 0-1,-58 0 97,59 0-102,0 0 0,0 0 0,0 0 0,0 0-1,-1 0 1,1 0 0,0 0 0,0 0 0,0 0 0,-1 0 0,1 0 0,0 0 0,0 0 0,0 0-1,0 0 1,-1 0 0,1 0 0,0 0 0,0 0 0,0 0 0,0 0 0,-1 0 0,1 0-1,0 0 1,0 0 0,0 0 0,0-1 0,-1 1 0,1 0 0,0 0 0,0 0 0,0 0 0,0 0-1,0 0 1,0-1 0,0 1 0,-1 0 0,1 0 0,0 0 0,0 0 0,0-1 0,0 1-1,0 0 1,0 0 0,0 0 0,0-1 0,0 1 0,0 0 0,0 0 0,0 0 0,0 0 0,0-1-1,0 1 1,0 0 0,0 0 0,1-1 0,-1-7-9,0 3 8,1 0 0,-1-1-1,0 1 1,-1 0-1,0 0 1,1 0-1,-1 0 1,-2-6 0,-6-5 7,6 12-8,1 1 0,1 0 0,-1-1 0,0 1 0,1-1 0,0 1 0,0-1 0,0 1 0,0-1 0,1 0 0,-1-6 0,1 7 1,-1-1 0,1 1 1,0-1-1,-1 1 0,0 0 1,0-1-1,0 1 0,0 0 1,-1 0-1,1 0 1,-1 0-1,0 0 0,-3-4 1,3 4-5,0 1 0,0-1 0,1 0 0,-1 0 0,1 0 1,-1-1-1,1 1 0,0 0 0,0 0 0,0-1 0,1 1 1,-1-1-1,1-4 0,-1-18-27,0 19 30,1 1-1,0-1 0,0 1 0,0-1 0,3-10 0,-3 16 6,1 0 0,-1 0 0,1-1 0,-1 1 0,1 0 0,0 0 0,-1 0 0,1 0 0,0 0 0,0 0 0,0 0 0,0 0 0,0 0 0,0 0 0,0 1-1,0-1 1,0 0 0,0 1 0,1-1 0,-1 1 0,0-1 0,0 1 0,1-1 0,-1 1 0,0 0 0,0 0 0,1 0 0,-1 0 0,0 0 0,3 0 0,56 0 467,-49 5-277,13 22-46,-14 1-20,10-17-45,-9 15-31,12 1 21,-19-25-55,0-1 0,0 1 1,0-1-1,0 0 0,0 0 1,0-1-1,0 1 0,0-1 1,0 0-1,1 0 0,-1 0 1,0-1-1,0 0 0,4 0 1,-8 1-18,0 0 0,1 0-1,-1 0 1,0 0 0,0 0 0,0 0 0,0 0 0,1 0 0,-1 0-1,0 0 1,0 0 0,0 0 0,1 0 0,-1 0 0,0 0 0,0 0-1,0 0 1,0 0 0,1 0 0,-1 0 0,0 0 0,0 0 0,0 0-1,0 0 1,1 0 0,-1-1 0,0 1 0,0 0 0,0 0 0,0 0-1,0 0 1,0 0 0,1 0 0,-1-1 0,0 1 0,0 0 0,0 0-1,0 0 1,0 0 0,0-1 0,0 1 0,0 0 0,0 0 0,0 0-1,0 0 1,0-1 0,0 1 0,0 0 0,0 0 0,0 0 0,0-1 0,0 1-1,0 0 1,0 0 0,0 0 0,0-1 0,0 0-2,0 0 0,0-1 0,0 1 1,0 0-1,1 0 0,-1 0 0,0-1 0,1 1 1,-1 0-1,1 0 0,-1 0 0,1 0 0,0 0 1,-1-1-1,1 1 0,0 1 0,0-1 0,0 0 1,0 0-1,0 0 0,1-1 0,0 1 2,-1 0-1,0 0 1,0 0 0,1 0-1,-1-1 1,0 1-1,0 0 1,0 0 0,0-1-1,-1 1 1,1-1-1,0 1 1,-1-1 0,1 1-1,-1-1 1,1 1-1,-1-1 1,0 0 0,1 1-1,-1-1 1,0 0 0,0-1-1,-1 2 3,1-1-1,0 1 0,0 0 1,0-1-1,1 1 0,-1-1 1,0 1-1,0 0 1,1-1-1,-1 1 0,1 0 1,-1 0-1,1-1 0,-1 1 1,1 0-1,0 0 1,0 0-1,-1 0 0,1 0 1,0 0-1,0 0 0,0 0 1,0 0-1,0 0 1,1 0-1,-1 1 0,1-2 1,-1 2-3,1-1 0,-1 0 0,0 0 0,0 1 0,0-1 1,0 0-1,0 0 0,0 0 0,0 0 0,0 0 0,-1 0 0,1 0 1,0-1-1,0 1 0,-1 0 0,1 0 0,-1 0 0,1-1 0,-1 1 1,0 0-1,1-1 0,-1 1 0,0 0 0,0-1 0,0 1 1,0 0-1,0-2 0,0-1-9,0 0 1,0 1 0,1-1-1,0 1 1,-1-1 0,1 0-1,1 1 1,-1 0-1,0-1 1,1 1 0,0 0-1,0 0 1,0 0 0,0 0-1,0 0 1,3-3-1,-4 5 10,0 0-1,0 0 0,0 0 0,-1 0 0,1 0 1,-1-1-1,1 1 0,-1 0 0,1 0 0,-1 0 1,0-1-1,1 1 0,-1 0 0,0 0 0,0-1 1,0 1-1,0 0 0,0 0 0,0-1 0,0 1 1,-1 0-1,1 0 0,0-1 0,-1-1 0,0 2 1,1-4 27,1 5-26,0-1 1,1 1-1,-1 0 0,0 0 1,0 0-1,0-1 0,0 1 1,0 1-1,0-1 0,0 0 1,1 0-1,-1 0 0,0 0 1,0 1-1,0-1 0,0 1 1,0-1-1,0 0 0,0 1 1,0 0-1,0-1 0,0 1 1,-1 0-1,1-1 0,0 1 1,0 0-1,0 0 0,-1 0 1,1 0-1,-1 0 0,1-1 1,0 1-1,-1 0 0,0 0 1,1 1-1,-1-1 0,1 0 1,-1 0-1,0 0 0,0 0 0,0 0 1,0 0-1,0 0 0,0 0 1,0 0-1,0 1 0,0 0 1,6 33 52,-1-25-8,-1-1-1,0 1 1,-1-1 0,0 1-1,-1 0 1,0 0-1,-1 1 1,0-1 0,0 0-1,-1 0 1,-1 11 0,1 137 526,0-153-524,0-5-8,0 0 3,0 0-12,0-5-23,-3-69-100,-9 42 57,2 13 18,8 14 17,1 0 1,0 0 0,-1 0 0,1 0 0,1 0 0,-1 0-1,1-1 1,0 1 0,1-6 0,-4-25 31,-21-7-22,21 7-14,4 31-1,-1 0 0,0 0 1,0 0-1,-1 0 0,0 0 1,1 0-1,-2 0 0,1 0 1,-3-6-1,0 3-2,1 0 0,-1 0 0,1-1 0,1 1 0,-1-1 0,1 1 0,1-1 0,-1-16 0,3 11 9,-3 6-2,-27-41 31,22 33-34,7 15 1,0 1 1,0-1-1,-1 0 0,1 0 1,0 0-1,-1 1 1,1-1-1,0 0 1,-1 0-1,1 1 0,-1-1 1,1 0-1,-1 1 1,0-1-1,1 0 1,-1 1-1,1-1 1,-1 1-1,0-1 0,0 1 1,1-1-1,-1 1 1,0 0-1,0-1 1,0 1-1,1 0 1,-1 0-1,0 0 0,0-1 1,0 1-1,0 0 1,0 0-1,1 0 1,-1 0-1,-1 1 1,-3-1-71,5 0 52,5 5 38,49 49 109,-48-43-109,-6-8-19,1-1 1,0 0-1,0 0 1,0 0-1,0 1 1,0-1-1,0 0 1,0-1-1,1 1 1,-1 0-1,1 0 1,0-1-1,-1 1 1,1 0-1,0-1 1,0 0-1,0 1 1,0-1-1,0 0 1,0 0-1,4 1 1,17 13 6,-21-13-69,1-1 1,0 0-1,0 0 1,0 0-1,0-1 1,0 1 0,0-1-1,0 1 1,0-1-1,0 0 1,0 0 0,0 0-1,0-1 1,0 1-1,0-1 1,0 1 0,0-1-1,0 0 1,5-3-1,-8 4 11,3-10-283,-3 9 275,0 0-1,0 0 0,-1 1 1,1-1-1,0 0 1,0 0-1,0 0 0,0 0 1,1 0-1,-1 0 0,0 1 1,0-1-1,1 0 0,-1 0 1,0 0-1,1 0 1,-1 1-1,0-1 0,1 0 1,-1 0-1,1 1 0,0-1 1,-1 0-1,1 1 1,0-1-1,0 0 0,19-21-911,-15 17 144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1 764,'0'5'67,"0"50"401,0-50-118,0-5 3,0 0-43,0 0-27,-5 0 2,-49 0 1201,48 0-1293,6 0-80,0 0-52,6 0-44,18 0-33,-19 0-2,85 0 64,-79 5-38,17 17-8,-26-22 0,0 1-1,-1 0 1,1 0 0,0-1 0,0 1-1,-1 0 1,1 0 0,-1 0 0,1 1 0,-1-1-1,1 0 1,-1 1 0,0-1 0,0 0 0,1 1-1,-1 0 1,0-1 0,0 1 0,-1-1-1,1 1 1,0 0 0,-1 0 0,1 0 0,-1-1-1,1 1 1,-1 0 0,0 0 0,1 0-1,-1 0 1,0 0 0,-1 0 0,1 0 0,0-1-1,-1 4 1,1 12-6,1 17 21,1-25-13,-2 1 0,1-1-1,-1 0 1,-1 1 0,1-1 0,-2 0 0,1 1-1,-4 11 1,-26 39 15,17-52-12,13-7-4,0-1 0,0 0 0,0 1 0,0-1-1,0 1 1,1-1 0,-1 1 0,0 0 0,0-1-1,0 1 1,1 0 0,-1 0 0,0-1 0,1 1-1,-1 0 1,1 0 0,-1 0 0,1 0-1,0 0 1,-1 0 0,1 0 0,0 0 0,-1 0-1,1 0 1,0 0 0,0 0 0,0 0 0,0 0-1,0 0 1,0 0 0,0 0 0,0 0 0,1 1-1,-6 24 12,4-25-11,0 0-1,1-1 0,-1 1 0,0 0 0,0-1 0,0 1 0,1-1 0,-1 1 1,0-1-1,0 0 0,0 1 0,0-1 0,0 0 0,0 0 0,0 0 0,0 1 1,0-1-1,0 0 0,0 0 0,-1-1 0,-3 1-12,5 0 17,0 0 5,0 0 44,0-5-20,0 2-28,-1-2-10,1 1 1,0-1 0,0 0 0,0 0-1,1 1 1,-1-1 0,1 0 0,0 1-1,2-6 1,10 0-134,-12 10 113,0-1 1,0 1-1,-1 0 0,1-1 1,0 0-1,-1 1 0,1-1 1,0 1-1,-1-1 1,1 0-1,-1 1 0,1-1 1,-1 0-1,1 0 0,-1 1 1,1-1-1,-1 0 0,0 0 1,0 0-1,1 1 0,-1-1 1,0 0-1,0 0 1,0 0-1,0 0 0,0 0 1,0 0-1,0-1 0,6-9-1031,23-16-126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71 228 2104,'0'6'-18,"0"2"13,-3 27 125,3-34-117,-1 0 1,1 0 0,-1 0 0,1 0 0,-1 0 0,1 0 0,-1 0 0,0 0 0,1-1 0,-1 1 0,0 0 0,0 0 0,0-1 0,1 1 0,-1-1 0,0 1 0,0-1 0,0 1-1,0-1 1,0 1 0,0-1 0,0 0 0,0 0 0,0 1 0,0-1 0,0 0 0,0 0 0,-1 0 0,0 0 0,-4 0 58,6 0-48,0 0-3,6 0 64,18 0 73,-19 0 62,-5 0 81,0 27 479,0-22-336,0 0 30,0 50 1183,0-55-1640,1 0 0,-1 0 0,0 1 1,0-1-1,0 0 0,0 0 0,0 0 0,0 0 0,0 1 0,0-1 0,0 0 0,0 0 0,0 0 0,0 1 0,0-1 0,0 0 1,0 0-1,0 0 0,0 0 0,-1 1 0,1-1 0,0 0 0,0 0 0,0 0 0,0 0 0,0 1 0,0-1 0,0 0 0,-1 0 1,1 0-1,0 0 0,0 0 0,0 0 0,0 0 0,0 1 0,-1-1 0,1 0 0,0 0 0,0 0 0,0 0 0,0 0 0,-1 0 1,1 0-1,0 0 0,0 0 0,0 0 0,-1 0 0,1 0 0,0 0 0,0 0 0,0 0 0,0 0 0,-1 0 0,1 0 0,0 0 1,0-1-1,-24 1 360,18 0-95,6 0-121,0-5-52,0 1-94,-1 1 1,1-1-1,-1 0 0,0 1 0,-1-1 1,1 1-1,-1 0 0,1-1 0,-1 1 1,0 0-1,0 0 0,0 0 0,-1 0 1,1 1-1,-3-4 0,4 5-4,0 0-1,0 0 1,0 0-1,1 0 1,-1 0-1,0-1 1,1 1-1,-1 0 1,1-1-1,-1 1 1,1 0-1,0-1 1,0 1-1,-1 0 1,1-1 0,0 1-1,0-1 1,0 1-1,1 0 1,-1-1-1,0 1 1,0 0-1,1-2 1,0-2-13,-2-21-127,0 18-61,1 0-1,0 0 0,0 0 1,0 0-1,1 0 0,0 0 1,5-13-1,3-1-278,-6 16 260,0 0 0,-1 0 0,1-1 0,-1 1 0,-1-1 0,1 1 1,-1-1-1,0-13 0,-1 17 116,1 0 1,-1-1-1,1 1 0,-1 0 1,1 0-1,0 0 1,0 0-1,0-1 1,1 1-1,-1 1 1,1-1-1,-1 0 0,1 0 1,3-3-1,6-10-270,-10 13 308,0 1 0,0-1 0,-1 1 0,1-1 1,0 0-1,-1 1 0,0-1 0,1 0 0,-1 0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0 101 956,'0'60'157,"5"-49"-17,16 10 43,-20-20-171,0 0 0,0-1 0,-1 1 0,1-1 0,-1 1 0,1 0 0,0 0 0,-1-1 0,1 1 0,-1 0 0,0 0 0,1 0-1,-1-1 1,1 1 0,-1 0 0,0 0 0,0 0 0,0 0 0,0 0 0,1 0 0,-1 0 0,0 0 0,0-1 0,-1 1 0,1 0 0,0 1 0,2 9 46,-1-11-50,1 1 0,-1 0 1,0-1-1,0 1 0,1 0 0,-1-1 0,1 0 1,-1 1-1,0-1 0,1 0 0,-1 0 1,1 0-1,-1 0 0,2 0 0,-3 0-8,0 0 2,1 0 0,-1 0-1,0 0 1,0 0 0,0 0 0,0 0-1,1 0 1,-1 0 0,0 0-1,0 0 1,0 0 0,0 0 0,1 0-1,-1 0 1,0 0 0,0 0 0,0 0-1,0 0 1,1 0 0,-1 0 0,0 0-1,0 0 1,0 0 0,0 0-1,1 0 1,-1 1 0,0-1 0,0 0-1,0 0 1,0 0 0,0 0 0,0 0-1,1 0 1,-1 1 0,0-1-1,0 0 1,0 0 0,0 0 0,0 0-1,0 0 1,0 1 0,0-1 0,0 0-1,0 0 1,0 0 0,0 1 0,0-1-1,0 0 1,0 0 0,0 0-1,0 0 1,0 1 0,0-1 0,0 0-1,0 0 1,0 1 0,0 0 6,0 0 0,-1 0 0,1 0 0,0 0 1,1 0-1,-1 0 0,0-1 0,0 1 0,0 0 0,0 0 1,1 0-1,-1 0 0,1 0 0,-1 0 0,0 0 0,1 0 1,0 0-1,-1-1 0,1 1 0,-1 0 0,1 0 0,0-1 1,0 1-1,-1 0 0,1-1 0,0 1 0,0-1 0,0 1 0,0-1 1,-1 1-1,1-1 0,0 0 0,0 1 0,0-1 0,0 0 1,0 0-1,0 0 0,0 0 0,0 0 0,0 0 0,2 0 1,-3 0-4,0 0 0,0 0 0,1 0 1,-1 0-1,0 0 0,0 0 1,0 0-1,0 0 0,1 0 1,-1 0-1,0 0 0,0 0 0,0 0 1,1 0-1,-1 0 0,0 0 1,0 0-1,0 0 0,0 0 1,1 0-1,-1 0 0,0 0 0,0 0 1,0 0-1,0 1 0,0-1 1,0 0-1,1 0 0,-1 0 1,0 0-1,0 0 0,0 0 0,0 1 1,0-1-1,0 0 0,0 0 1,0 0-1,1 0 0,-1 0 0,0 1 1,0-1-1,0 0 0,0 0 1,0 0-1,0 0 0,0 1 1,0-1-1,0 0 0,0 0 0,0 0 1,0 0-1,0 1 0,0-1 1,0 0-1,-1 0 0,1 1 1,0 53 1097,0-48-772,0-6-25,0 5-90,0 17-54,0-17-75,0-5-56,0 0-9,0-5-44,0-17 9,0 17-24,0-1-25,0-48 69,6 43-8,5 0 9,-8 7-8,0-1 0,1 1-1,0 1 1,0-1 0,0 1 0,1-1-1,-1 1 1,1 0 0,-1 1 0,1-1-1,0 1 1,0 0 0,0 0 0,1 0-1,-1 1 1,6-1 0,85 2 42,-95-1-41,0 1-1,0 0 1,1 0-1,-1 0 1,0 0-1,0 0 1,0 0-1,0 0 0,0 0 1,0 0-1,0 0 1,0 1-1,0-1 1,0 0-1,0 1 1,0-1-1,0 1 1,0-1-1,0 1 0,0 0 1,0-1-1,0 1 1,0 0-1,-1-1 1,1 1-1,0 0 1,0 0-1,-1 0 0,1 0 1,-1 0-1,2 1 1,6 12 18,12-3 28,-9 10-6,4-12 22,-14-9-59,-1 1 0,1-1 0,0 0 0,0 1 0,0-1 0,-1 1 0,1-1 0,0 1 0,-1-1 0,1 1 0,0-1 0,-1 1 0,1 0 0,-1-1 0,1 1 0,-1 0 0,1 0 0,-1-1-1,1 1 1,-1 0 0,0 0 0,1 0 0,-1 0 0,0-1 0,0 1 0,0 0 0,0 0 0,0 0 0,0 0 0,0 0 0,0 1 0,0 4 39,0-1-25,0 17 14,0-16 24,0-6 49,0 0-74,0-6-105,1-9-27,0 2 101,0 0 0,-1 1 1,0-1-1,-1 0 0,0 0 0,-6-20 0,-22-26 12,27 39 33,4 1-11,-2 18-33,0-1 0,0 1 0,0-1 0,0 0 0,0 1-1,-1-1 1,1 0 0,-1 1 0,1-1 0,-1 1 0,1-1-1,-1 1 1,0-1 0,0 1 0,0 0 0,0-1 0,0 1-1,0 0 1,0 0 0,0 0 0,0 0 0,-2-2-1,2 3-2,0-1-1,0 0 0,0 0 1,0 1-1,0-1 0,0 0 0,0 0 1,1 0-1,-1 0 0,0 0 1,1 0-1,-1-1 0,1 1 1,-1 0-1,1 0 0,-1 0 0,1-1 1,0 1-1,0 0 0,-1 0 1,1-3-1,-5-7-62,-19-11 60,23 21 6,0 0-1,0 1 0,0-1 0,0 0 1,0 0-1,0 1 0,0-1 0,0 1 1,-1-1-1,1 1 0,0 0 0,0-1 1,-1 1-1,1 0 0,0 0 0,-1 0 0,1 0 1,0 0-1,0 0 0,-1 0 0,1 0 1,0 1-1,-3 0 0,-1 0 3,-23-1 6,27-1-10,1 1 0,-1 0 0,1 0 0,-1 0 0,1 0 0,-1 0 0,1 1 0,0-1 0,-1 0 1,1 0-1,-1 0 0,1 0 0,0 0 0,-1 1 0,1-1 0,-1 0 0,1 0 0,0 0 0,-1 1 0,1-1 0,0 0 0,-1 1 0,1-1 1,0 0-1,0 1 0,-1-1 0,1 1 0,-3 2-25,1-1 1,0 1-1,-1-1 1,0 0-1,1 0 1,-1 0-1,0 0 1,0-1-1,0 1 0,0-1 1,-1 0-1,1 1 1,0-1-1,0-1 1,-1 1-1,-3 0 1,-4 4-776,-15 22-436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1036,'0'5'145,"0"-4"-132,0 1-1,0-1 0,0 0 0,-1 0 1,1 0-1,0 0 0,-1 0 0,1 1 0,0-1 1,-1 0-1,1 0 0,-1 0 0,0 0 1,1 0-1,-1 0 0,0 0 0,0-1 0,1 1 1,-1 0-1,0 0 0,0-1 0,0 1 1,0 0-1,0-1 0,0 1 0,0-1 0,0 1 1,0-1-1,-1 1 0,1-1 0,0 0 1,0 0-1,0 0 0,0 1 0,0-1 0,-1 0 1,1-1-1,0 1 0,-1 0 0,0 0-4,1 0 0,0 0 0,0-1-1,0 1 1,0 0 0,-1 1 0,1-1 0,0 0-1,0 0 1,0 0 0,0 1 0,0-1-1,-1 1 1,1-1 0,0 1 0,0-1 0,0 1-1,0 0 1,0-1 0,1 1 0,-1 0-1,0 0 1,0 0 0,0-1 0,1 1 0,-1 0-1,0 0 1,1 0 0,-1 0 0,1 0-1,-1 1 1,1-1 0,-1 0 0,1 0 0,0 0-1,0 0 1,-1 0 0,1 1 0,0 0 0,0-2-8,0 0 0,0 0 1,1 1-1,-1-1 1,0 0-1,0 0 1,0 0-1,0 0 1,0 1-1,0-1 1,0 0-1,0 0 1,0 0-1,0 0 1,0 1-1,0-1 1,0 0-1,0 0 1,0 0-1,0 0 1,-1 0-1,1 1 1,0-1-1,0 0 1,0 0-1,0 0 0,0 0 1,0 0-1,0 1 1,0-1-1,-1 0 1,1 0-1,0 0 1,0 0-1,0 0 1,0 0-1,0 0 1,-1 0-1,1 1 1,0-1-1,0 0 1,0 0-1,0 0 1,0 0-1,-1 0 1,1 0-1,0 0 1,0 0-1,0 0 0,0 0 1,-1 0-1,1 0 1,0 0-1,0 0 1,0 0-1,-1-1 1,-24 1 50,25-2-49,-1 0-1,1 0 0,0 0 1,0-1-1,0 1 1,0 0-1,0 0 0,0 0 1,0-1-1,1-2 1,-1 0-29,0 0-6,0-17 29,0 17 25,59 5 204,-48 5-9,80 87 1107,-88-88-1279,0 0 0,1 0 1,-1 0-1,-1 1 0,1-1 0,0 1 0,-1-1 0,0 1 1,0 0-1,-1 0 0,1 0 0,1 9 0,3 11 100,-2-14-38,1 0 0,0 0 1,12 17-1,-14-23-80,1 1 1,-1-1 0,0 1-1,0 0 1,0-1-1,-1 1 1,0 0 0,0 1-1,1 10 1,2-7 48,13 26 4,-13-24 28,-3-33-144,-2 20 34,0 0 0,0-1 0,0 1-1,0 0 1,0-1 0,0 1 0,0 0-1,1-1 1,-1 1 0,0 0-1,1 0 1,-1-1 0,1 1 0,-1 0-1,1 0 1,0 0 0,0 0 0,-1 0-1,1 0 1,0 0 0,0 0-1,0 0 1,0 0 0,0 0 0,0 0-1,0 1 1,3-2 0,-3 1 2,0 1 1,0-1-1,0 0 0,0 1 1,0-1-1,0 0 0,0 0 1,0 0-1,0 0 0,0 0 1,0 0-1,-1 0 0,1 0 1,0-1-1,-1 1 0,1 0 1,-1 0-1,1 0 0,-1-1 1,1 1-1,-1 0 0,0-1 1,0 1-1,0 0 0,0-1 1,0 1-1,0-2 0,0-160-466,0 159 406,0 1-1,1-1 0,-1 1 1,1 0-1,0-1 1,0 1-1,0 0 1,0 0-1,1 0 1,-1-1-1,1 1 1,0 1-1,3-5 0,-3 4-25,0 0-1,-1 0 1,1 0-1,0 0 1,-1 0-1,1 0 1,-1 0-1,0 0 0,0-1 1,-1 1-1,1 0 1,0-1-1,-1-4 1,0-24-887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1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69 1148,'0'5'117,"0"-4"-103,-1 1 1,1-1-1,0 0 0,0 1 1,-1-1-1,1 0 1,0 1-1,-1-1 1,1 0-1,-1 0 0,0 1 1,1-1-1,-1 0 1,0 0-1,0 0 0,0 0 1,0 0-1,0 0 1,0 0-1,0-1 1,0 1-1,-2 1 0,2-1 5,0-1-1,0 1 1,-1 0-1,1 0 0,0 0 1,0 0-1,0 0 1,1 0-1,-1 0 0,0 0 1,0 0-1,0 0 1,1 1-1,-1-1 0,1 0 1,-1 0-1,1 1 1,-1-1-1,1 0 0,0 1 1,0-1-1,-1 3 1,1-4-15,0 0 1,1 0-1,-1 0 1,0 0 0,0 1-1,0-1 1,0 0-1,0 0 1,0 0 0,0 0-1,0 1 1,0-1-1,0 0 1,0 0 0,0 0-1,0 0 1,0 1-1,0-1 1,0 0 0,0 0-1,0 0 1,-1 0 0,1 1-1,0-1 1,0 0-1,0 0 1,0 0 0,0 0-1,0 0 1,0 1-1,-1-1 1,1 0 0,0 0-1,0 0 1,0 0-1,0 0 1,0 0 0,-1 0-1,1 0 1,0 0-1,0 1 1,0-1 0,0 0-1,-1 0 1,1 0 0,0 0-1,0 0 1,0 0-1,0 0 1,-1 0 0,1 0-1,0 0 1,0 0-1,0-1 1,0 1 0,-1 0-1,-3 1 59,0 0-1,0-1 0,0 2 1,0-1-1,0 0 1,0 1-1,1 0 0,-1-1 1,1 2-1,-1-1 0,1 0 1,0 1-1,-4 3 1,6-5-55,0-1 0,0 1 1,0 0-1,0 0 0,0-1 1,0 1-1,0-1 0,0 1 1,0-1-1,0 1 1,0-1-1,0 0 0,0 0 1,0 1-1,0-1 0,-1 0 1,1 0-1,0 0 0,0 0 1,0 0-1,0 0 0,0-1 1,-1 1-1,1 0 0,0-1 1,-1 1-1,1-1 16,-10-4 41,-12-16-60,17 10-21,6-12-1,0 18 12,6-1-15,17-15 19,-22 20 1,0 0-1,0 1 0,0-1 0,0 0 0,1 1 1,-1-1-1,0 0 0,0 1 0,0 0 1,1-1-1,-1 1 0,0 0 0,0-1 1,1 1-1,-1 0 0,0 0 0,1 0 0,-1 0 1,0 0-1,1 0 0,-1 1 0,0-1 1,2 1-1,3 0-1,22-1-8,-22 0 10,-1 5 26,16 16 27,-20-19-44,0-1-1,0 0 1,-1 0 0,1 0-1,0 1 1,-1-1 0,1 0-1,0 1 1,-1-1-1,0 0 1,1 1 0,-1-1-1,0 1 1,0-1 0,0 1-1,0-1 1,0 0 0,0 1-1,0-1 1,0 1 0,-1-1-1,0 3 1,0 1 34,3 29 149,-1-25-145,0 0 0,0 0 0,-1 0 0,-1 0-1,1 0 1,-1 0 0,-1 0 0,-4 15-1,-4-7-21,8-14-21,0 0-1,0 0 1,1 0 0,-1 0 0,1 0 0,0 1 0,-1-1 0,1 1 0,1-1-1,-1 1 1,0-1 0,1 6 0,-1 10-26,0-12 22,1 0 0,-1-1 0,1 1 0,0 0 0,1 0-1,0 0 1,0-1 0,4 14 0,22-9-2,0 10 2,-26-20 0,0 0 0,0 0 0,0-1 0,0 1 0,0 0 0,0 0 0,0-1 0,0 1 0,0-1 0,0 1 1,0-1-1,1 0 0,-1 1 0,0-1 0,0 0 0,1 0 0,-1 0 0,0 0 0,0 0 0,2 0 0,9 2 20,4 8 14,-13-8-25,0 0-1,-1 0 1,1 0 0,0-1 0,0 1 0,0-1 0,0 0 0,0 1 0,0-2 0,1 1 0,-1 0-1,0-1 1,0 1 0,1-1 0,4 0 0,-4 0 8,1 1 0,-1 0 1,0 0-1,0 0 0,0 1 0,0-1 0,-1 1 1,1 0-1,0 0 0,-1 0 0,1 1 0,-1-1 1,4 4-1,-3-4 58,0 0 1,0-1 0,0 0-1,0 0 1,0 0 0,0-1-1,0 1 1,0-1 0,0 0 0,1 0-1,-1 0 1,0-1 0,8-1-1,-12 2-72,0 0 0,0 0 0,0 0 0,1 0 0,-1 0 0,0 0 0,0 0 0,0 0 0,1 0 0,-1 0 0,0 0 0,0 0 0,0 0 0,0 0 0,1 0 0,-1 0 0,0 0-1,0 0 1,0 0 0,0 0 0,1 0 0,-1 0 0,0 0 0,0 0 0,0 0 0,0 0 0,1-1 0,-1 1 0,0 0 0,0 0 0,0 0 0,0 0 0,0 0 0,0 0 0,0-1 0,1 1 0,-1 0 0,0 0 0,0 0 0,0 0 0,0-1-1,0 1 1,0 0 0,0 0 0,0 0 0,0 0 0,0-1 0,0 1 0,0 0 0,0 0 0,0 0 0,0-1 0,0 1 0,0 0 0,0 0 0,0-1 0,1-60 241,2 31-279,-2 0-1,-2 0 0,0 0 0,-8-38 0,-5 41-136,12 24 133,0 0-1,0 1 1,1-1 0,-1 0-1,1 0 1,0 0 0,0 0-1,0 0 1,0 0 0,1 0-1,-1 0 1,1 0 0,0-3-1,0-151-1773,0 151 1698,5 1 40,19-17 46,-23 21 29,0 0 0,0 0-1,0 1 1,0-1-1,0 0 1,0 1 0,0-1-1,0 1 1,0-1-1,0 1 1,0 0 0,0-1-1,1 1 1,-1 0-1,0 0 1,0 0 0,0 0-1,1 0 1,-1 0-1,0 0 1,0 0 0,1 0-1,-1 1 1,0-1-1,2 1 1,-2-1 2,-1 0-1,0 0 0,0 0 0,1 0 0,-1 0 0,0 0 0,0 0 0,0 0 0,0 0 0,1 0 0,-1 0-1,0 0 1,0 0 0,0 0 0,0 0 0,1 0 0,-1 0 0,0 0 0,0 0 0,0 0 0,0 0 0,1 0 0,-1 0 0,0 1-1,0-1 1,0 0 0,0 0 0,0 0 0,1 0 0,-1 0 0,0 0 0,0 0 0,0 1 0,0-1 0,0 0 0,0 0 0,0 0-1,0 0 1,0 1 0,0-1 0,1 0 0,-1 0 0,0 0 0,0 0 0,0 1 0,0-1 0,0 0 0,0 0 0,0 0 0,0 0 0,0 1-1,0-1 1,0 0 0,-1 0 0,1 0 0,0 0 0,0 1 0,0 0 1,0 0 0,0 0 0,0 1 0,1-1 0,-1 0 0,0 0 0,0 0 0,1 0 0,-1 1 0,1-1 0,-1 0 0,1 0 0,-1 0 0,1 0 0,0 0 0,-1 0 0,1 0 0,0 0 0,0-1 1,0 1-1,0 0 0,0 0 0,0-1 0,1 2 0,0-2-3,-1 1 1,0 0 0,0 0 0,1 0 0,-1 0 0,0 0-1,0 0 1,0 0 0,0 1 0,0-1 0,-1 0-1,1 1 1,0-1 0,0 0 0,-1 1 0,1-1-1,-1 1 1,1-1 0,-1 1 0,0-1 0,0 1 0,0-1-1,1 1 1,-2 2 0,1-4-14,0 0 31,0 5 21,0 16 12,0-15 8,0-6 14,0 0-37,0 0-56,0 0 28,0 0-5,0-6 37,0-15 102,0 21-138,0 0 0,0 0 0,0 0 0,0-1-1,0 1 1,0 0 0,0 0 0,0 0 0,0 0 0,0-1 0,0 1 0,0 0-1,0 0 1,0 0 0,0-1 0,0 1 0,0 0 0,0 0 0,0 0 0,0 0-1,0 0 1,0-1 0,0 1 0,1 0 0,-1 0 0,0 0 0,0 0 0,0 0-1,0-1 1,0 1 0,0 0 0,0 0 0,1 0 0,-1 0 0,0 0 0,0 0-1,0 0 1,0 0 0,0 0 0,1-1 0,-1 1 0,0 0 0,0 0 0,0 0 0,0 0-1,1 0 1,-1 0 0,0 0 0,0 0 0,0 0 0,0 0 0,1 0 0,-1 0-1,0 1 1,0-1 0,1 0 0,4 1 36,0 0-1,0 1 1,0-1-1,0 1 1,0 1-1,0-1 1,0 1 0,-1-1-1,1 1 1,-1 1-1,0-1 1,6 7-1,-2-3 23,0 1 0,0 0-1,-1 0 1,-1 0-1,8 13 1,24 50 280,-16-22-217,-5-6 38,-8-26-114,-6-14-37,-1 0 0,-1 1 0,1-1 0,0 1 0,-1-1 0,0 1 0,0 0 0,0-1 0,0 1 0,-1 0 0,1 0 0,-1-1 0,0 5 0,-1 10 18,0-12-26,0 0 1,1 0-1,0 0 0,0 0 1,0 0-1,1 0 0,-1 0 1,2 0-1,-1 0 0,4 9 1,18 11-8,-17-15 18,-6 11 20,0-17 10,2-6-67,1 1 1,-1-1 0,1 0-1,-1 1 1,1 0 0,-1-1 0,1 1-1,-1 0 1,1 0 0,-1 1 0,4 0-1,-4-1 9,-1 0 0,0 1-1,1-1 1,-1 0 0,1 0-1,-1 0 1,0 0 0,1 0 0,-1 0-1,0 0 1,1-1 0,-1 1-1,0 0 1,1-1 0,-1 1-1,0-1 1,2 0 0,7-13-125,-10 13 133,1 0-1,-1 0 1,1 0-1,-1 1 1,1-1-1,0 0 1,-1 0-1,1 0 1,0 1-1,0-1 1,0 0-1,-1 1 1,1-1-1,0 1 1,0-1-1,0 1 1,0-1-1,0 1 1,0 0-1,0-1 1,0 1-1,0 0 1,0 0-1,0 0 1,0 0-1,0 0 1,0 0-1,0 0 1,0 0-1,1 0 1,0 1-1,1-1 2,1-1-1,-1 1 0,0-1 1,1 1-1,-1-1 1,1 0-1,-1 0 0,0-1 1,0 1-1,0-1 1,0 1-1,0-1 0,3-2 1,10-6-9,-13 9 13,0 0 0,0 0 0,0 0 0,0 1-1,0-1 1,-1 1 0,1 0 0,0 0 0,4 0 0,22-2 11,-23 1-2,-1 1 0,1 0 0,-1 0 0,1 0 0,-1 0 0,11 3 0,-15-3-3,0 1 0,1 0 0,-1-1-1,0 1 1,1 0 0,-1 0 0,0 0-1,0 0 1,0 0 0,0 0 0,0 0-1,0 0 1,0 1 0,-1-1 0,1 0-1,0 0 1,-1 1 0,1-1 0,0 1 0,-1-1-1,0 0 1,1 1 0,-1-1 0,0 1-1,0-1 1,0 1 0,0-1 0,0 1-1,0 1 1,0 19 20,0-17 79,0-5 83,0 0 24,0 0 28,0 0-97,-2 1-135,0-1 0,1 1 0,-1-1 0,0 0 0,1 0 0,-1 1 0,0-1 0,0 0 0,1-1 0,-1 1 0,0 0 0,-2-1 0,0 0 5,3 1-12,1 0 1,0 0-1,0 1 0,0-1 0,0 0 1,-1 0-1,1 0 0,0 0 1,0 0-1,0 0 0,0 0 1,-1 0-1,1 0 0,0 0 0,0 0 1,0 0-1,-1 0 0,1 0 1,0 0-1,0 0 0,0-1 1,0 1-1,-1 0 0,1 0 1,0 0-1,0 0 0,0 0 0,0 0 1,0 0-1,-1 0 0,1-1 1,0 1-1,0 0 0,0 0 1,0 0-1,0 0 0,0-1 0,0 1 1,0 0-1,0 0 0,-1 0 1,1 0-1,0-1 0,0 1 1,0 0-1,0 0 0,0 0 0,0 0 1,0-1-1,0 1 0,0 0 1,0 0-1,0 0 0,1-1 1,-1 1-1,0 0 0,-1-4 4,1 0-1,-1 0 1,0 1 0,0-1-1,0 0 1,-1 0 0,1 1-1,-1-1 1,0 1-1,0 0 1,0-1 0,-1 1-1,-3-4 1,5 6-5,0 0 0,0-1 0,0 1 0,1 0 0,-1-1 0,0 1 0,1-1 0,-1 1 0,1-1 0,0 1 0,-1-1 1,1 1-1,0-1 0,0 1 0,0-1 0,0 0 0,0 1 0,0-1 0,1 1 0,-1-1 0,1-1 0,0-7-11,-1-148-2737,0 126 1333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39 261 1120,'0'201'2482,"1"-197"-2410,0 1 0,0-1-1,0 0 1,0 0 0,0 0-1,1 0 1,0 0-1,3 6 1,-3-6 5,1 0 0,-2 0 0,1 0 1,0 0-1,-1 0 0,0 0 0,0 0 0,1 8 0,-2-7 324,0 1-104,-1 9-146,-4-26-103,-14-26-39,18 36-9,1 0-1,-1 0 0,0 0 1,0-1-1,1 1 0,-1 0 1,1 0-1,-1-1 0,1 1 1,-1 0-1,1-1 0,0 1 1,0-1-1,0 1 0,0 0 1,0-1-1,0 1 0,0-1 1,0 1-1,0 0 0,0-1 1,1-1-1,0-2-5,0-5 7,0 1 1,-2 0-1,1 0 1,-1 0-1,0 0 0,-1 0 1,0 0-1,0 0 1,-1 0-1,0 0 1,-1 1-1,-8-15 1,10 17 2,0 1 1,1-1 0,0 0 0,-1 1-1,2-1 1,-1 0 0,1 0 0,0 0 0,0 0-1,0 1 1,2-7 0,-1-5-1,-1-4-6,-1 17 1,1 0 1,0 0-1,0 0 1,0 0 0,0 0-1,1 0 1,-1 0-1,1 0 1,0 0 0,3-6-1,20-23-12,-18 17 11,2 4 2,19 8-29,28 4-41,-44 6 44,152 156 701,-140-135-564,-12 0-33,2-16 31,-12-11-99,0 0-1,0 1 1,-1-1-1,1 1 1,0-1-1,-1 1 1,1 0-1,0-1 1,-1 1-1,1 0 0,-1 0 1,1-1-1,-1 1 1,1 0-1,-1 0 1,1-1-1,-1 1 1,0 0-1,1 0 1,-1 0-1,0 0 0,0 0 1,0 0-1,0 0 1,0 0-1,0-1 1,0 1-1,0 1 1,0 4 224,2-6-211,-1 1 0,1-1 0,0 1-1,-1-1 1,1 0 0,0 0 0,0 0-1,-1 0 1,1 0 0,0 0-1,0 0 1,2-1 0,0 0 9,-4 1-31,0 0-1,1 0 1,-1 0-1,0 0 1,0 0-1,0 0 1,0 0-1,1 0 1,-1 0-1,0 0 1,0 0-1,0 0 1,1 0-1,-1 0 1,0 0-1,0 0 1,0 0-1,0 0 1,1 0-1,-1 0 1,0 0-1,0 0 1,0 0-1,0 0 1,1 0-1,-1 0 1,0-1-1,0 1 1,0 0-1,0 0 1,0 0-1,1 0 1,-1 0-1,0 0 1,0-1-1,0 1 1,0 0-1,0 0 1,0 0-1,0 0 1,0-1-1,0 1 1,0 0-1,0 0 1,0 0-1,0-1 1,0 1-1,0 0 1,0 0 0,0 0-1,0 0 1,0-1-1,0 1 1,0 0-1,0 0 1,0-1-1,0-7 6,1 4-10,-1-1 1,0 1-1,0-1 1,0 0 0,-1 1-1,1-1 1,-1 1-1,0-1 1,-3-6-1,-7-5-9,9 13 14,0 1-1,0-1 0,1 0 1,-1 0-1,1 0 0,-1 0 1,1 0-1,0 0 0,0 0 1,0 0-1,0 0 0,1-1 1,-1 1-1,1-4 0,0 3 3,-1 0 0,1 0 0,-1 0 0,0 0 0,0 0 0,0 0 0,0 0 0,-1 0 0,0 0 0,-3-5 0,3 6 0,0-1 0,0 0 0,0 1-1,1-1 1,0 0 0,-1 0 0,1 0 0,1 0 0,-1 0 0,0-7 0,1-146-1523,0 151 479,0 12-179,1-2 1065,-1 0 0,1 0 0,0 0 0,0-1 0,1 1 1,-1 0-1,1 0 0,-1-1 0,1 1 0,0-1 0,1 0 0,-1 1 0,4 2 0,-1 0-709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98 1960,'27'0'81,"-21"0"31,-6 0 67,0-5 55,0-17-12,0 17-15,-6 0-31,-16-17-55,17 11-54,5 10-65,0 0 0,0 0 0,0 0 0,0 0 0,-1 0 0,1 0 0,0 0 0,0 0-1,0 0 1,-1 0 0,1 0 0,-1 0 0,1 1 0,-1-1 0,1 0 0,-1 0 0,1 0 0,-1 0 0,0 1 0,1-1 0,-1 0 0,0 1 0,0-1 0,1 0 0,-1 1 0,0-1-1,0 1 1,0-1 0,-1 1 0,-33-3 22,26 3-15,9 0-8,0-1 0,0 1-1,0 0 1,0 0 0,-1 0-1,1 0 1,0 0-1,0 0 1,0 0 0,-1 0-1,1 0 1,0 0 0,0 0-1,0 0 1,0 0 0,-1 0-1,1 0 1,0 0 0,0 0-1,0 0 1,0 1-1,-1-1 1,1 0 0,0 0-1,0 0 1,0 0 0,0 0-1,0 0 1,-1 0 0,1 1-1,0-1 1,0 0 0,0 0-1,0 0 1,0 0-1,0 0 1,0 1 0,0-1-1,0 0 1,-1 0 0,1 0-1,0 0 1,0 1 0,0-1-1,0 0 1,0 0 0,0 0-1,0 0 1,0 1-1,0-1 1,0 0 0,0 0-1,0 0 1,1 1 0,-1-1-1,0 0 1,0 1 4,0 0 0,0 0-1,0 0 1,0 0 0,0-1 0,0 1 0,0 0 0,0 0 0,0 0-1,-1 0 1,1 0 0,0-1 0,-1 1 0,1 0 0,0 0-1,-1 0 1,1-1 0,-1 1 0,1 0 0,-1 0 0,0-1-1,1 1 1,-1-1 0,0 1 0,1-1 0,-1 1 0,0-1-1,0 1 1,-1 0 0,-11 9 98,2 17 94,1-10-98,7-15-82,1 1 0,1 0 0,-1 0-1,0 0 1,1 0 0,0 0 0,-1 0 0,1 1-1,0-1 1,1 0 0,-1 1 0,1-1 0,-1 5-1,1 182 238,0-189-254,0-1 0,0 0 0,0 0 0,0 0 0,0 0 0,0 1 0,0-1 0,0 0 0,0 0 0,0 0 0,0 0 0,0 1 0,0-1 0,0 0 0,0 0 0,0 0 0,0 0 0,0 1 0,0-1 0,0 0 0,0 0 0,0 0 0,0 0 0,0 1 0,0-1 0,1 0 0,-1 0 0,0 0 0,0 0 0,0 0 0,0 0 0,0 1 0,0-1 0,1 0 0,-1 0 0,0 0 0,0 0 0,0 0 0,0 0-1,1 0 1,-1 0 0,0 0 0,0 0 0,0 0 0,0 0 0,1 0 0,-1 0 0,0 0 0,0 0 0,0 0 0,1 0 0,-1 0 0,0 0 0,0 0 0,0 0 0,1 0 0,21 0 17,-22 0-17,0 0 1,0 0-1,0 0 0,1 0 1,-1 0-1,0 0 1,0 0-1,0 0 1,0 0-1,1 0 0,-1 0 1,0 0-1,0 0 1,0 0-1,0 0 0,1 0 1,-1 0-1,0 0 1,0 0-1,0 0 1,0 0-1,1 0 0,-1 0 1,0 0-1,0 0 1,0-1-1,0 1 1,0 0-1,1 0 0,-1 0 1,0 0-1,0 0 1,0 0-1,0-1 0,0 1 1,0 0-1,0 0 1,0 0-1,1 0 1,-1-1-1,0 1 0,0 0 1,0 0-1,0 0 1,0 0-1,0-1 1,0 1-1,0 0 0,0 0 1,0 0-1,0 0 1,0-1-1,0 1 0,0 0 1,0 0-1,-1-1 1,2-2 1,0-1 1,0 0 0,0 0 0,0 0-1,0 1 1,1-1 0,0 1 0,0-1-1,0 1 1,0 0 0,0-1 0,1 1-1,-1 0 1,1 1 0,4-5 0,19-27-22,-24 32 17,-1-1 0,0 0 0,-1 0 0,1 0-1,0 0 1,-1 0 0,0 0 0,0 0 0,0-4 0,5-25 24,16 5 44,-15 21 95,-1 6 188,-1-1-221,0 1-1,0-1 1,0 1-1,0-1 0,1 1 1,-1 0-1,0 0 1,0 1-1,0-1 0,0 1 1,0 0-1,0 0 1,0 1-1,4 1 0,-4 0-71,5 5-4,-1-1 0,1 1 1,-2 1-1,13 16 0,-10-2-58,-8-18-17,0-1-1,0 0 0,0 0 0,0 0 0,1 0 0,0 0 0,-1 0 0,1-1 0,1 1 0,3 3 0,16 15-499,-18-16-298,0-6-230,16 0-91,-20 0 1123,-1 0 1,0 0-1,0 0 1,0 0-1,0 0 1,1 0 0,-1 0-1,0 0 1,0 0-1,0 0 1,0 0-1,1 0 1,-1 0-1,0 0 1,0 0 0,0 0-1,0 0 1,1 0-1,-1 0 1,0 0-1,0 0 1,0 0-1,0 0 1,0-1 0,1 1-1,-1 0 1,0 0-1,0 0 1,0 0-1,0 0 1,0 0-1,0-1 1,1 1-1,-1 0 1,0 0 0,0 0-1,0 0 1,0 0-1,0-1 1,0 1-1,0 0 1,0 0-1,0 0 1,0 0 0,0-1-1,0 1 1,0 0-1,0 0 1,0 0-1,0 0 1,0-1-1,0 1 1,0 0 0,0 0-1,0 0 1,0-1-1,0-53-1589,0 48 1080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1652,'1'0'11,"0"1"-1,0-1 1,0 0 0,0 0-1,0 0 1,0 1-1,0-1 1,0 0 0,0 0-1,0-1 1,0 1-1,1 0 1,-1 0 0,0-1-1,0 1 1,0 0 0,0-1-1,0 1 1,0-1-1,0 1 1,-1-1 0,1 0-1,0 1 1,0-1-1,0 0 1,0 1 0,-1-1-1,1 0 1,0 0-1,-1 0 1,1 0 0,-1 0-1,1 0 1,-1 0-1,1 0 1,-1 0 0,0 0-1,1 0 1,-1 0 0,0 0-1,0 0 1,0 0-1,0 0 1,0 0 0,0-2-1,0 3-2,0 0 1,0 0-1,0-1 0,0 1 0,-1 0 0,1 0 0,0 0 0,0 0 1,0-1-1,0 1 0,0 0 0,0 0 0,0 0 0,0 0 0,0-1 1,0 1-1,0 0 0,1 0 0,-1 0 0,0 0 0,0-1 1,0 1-1,0 0 0,0 0 0,0 0 0,0 0 0,0 0 0,0-1 1,0 1-1,1 0 0,-1 0 0,0 0 0,0 0 0,0 0 1,0 0-1,0 0 0,1 0 0,-1-1 0,0 1 0,0 0 0,0 0 1,0 0-1,1 0 0,-1 0 0,0 0 0,0 0 0,0 0 1,0 0-1,1 0 0,-1 0 0,0 0 0,0 0 0,0 0 0,0 0 1,1 0-1,-1 1 0,4-1 96,0 1-1,0 0 1,0 0-1,-1 0 1,1 0 0,0 1-1,-1-1 1,1 1 0,-1 0-1,0 0 1,1 0 0,-1 1-1,0-1 1,0 1-1,4 5 1,2 0 53,-1 0 0,0 1 0,0 0 0,-1 0 0,0 0-1,-1 1 1,0 0 0,6 16 0,-7-18-45,1 0-1,0 0 0,0 0 0,1-1 1,0 1-1,0-2 0,8 7 1,30 31 327,-43-42-422,0 1 0,0-1 0,0 1 0,0 0 0,0 0 1,-1 0-1,1 0 0,-1 0 0,0 0 0,0 1 0,0-1 0,-1 0 1,1 6-1,-1-8-17,0-1 1,0 0 0,0 0-1,0 0 1,0 0 0,0 1 0,0-1-1,0 0 1,0 0 0,0 0-1,0 0 1,0 0 0,0 1-1,0-1 1,0 0 0,0 0 0,0 0-1,0 0 1,0 1 0,0-1-1,0 0 1,0 0 0,0 0 0,0 0-1,1 1 1,-1-1 0,0 0-1,0 0 1,0 0 0,0 0-1,0 0 1,0 0 0,0 0 0,1 1-1,-1-1 1,0 0 0,0 0-1,0 0 1,0 0 0,0 0-1,1 0 1,-1 0 0,0 0 0,0 0-1,0 0 1,0 0 0,1 0-1,-1 0 1,0 0 0,0 0-1,0 0 1,0 0 0,1 0 0,-1 0-1,0 0 1,0 0 0,54 0 81,-54 0-82,1 0 0,-1 0 0,0 0 0,0 0-1,0 0 1,0 0 0,1 0 0,-1 0 0,0 0-1,0 0 1,0 0 0,1 0 0,-1 0 0,0 0-1,0 0 1,0 0 0,0 0 0,1 0 0,-1 0-1,0 0 1,0 0 0,0 0 0,0 0 0,1 0-1,-1 0 1,0 0 0,0-1 0,0 1 0,0 0-1,0 0 1,1 0 0,-1 0 0,0 0 0,0 0-1,0-1 1,0 1 0,0 0 0,0 0 0,0 0-1,0 0 1,0-1 0,0 1 0,0 0 0,1 0-1,-1 0 1,0 0 0,0-1 0,0 1 0,0 0-1,0 0 1,0 0 0,-1-1 0,1 1 0,0 0-1,0 0 1,0-1 0,0-6-3,-1 4 5,1-1-1,0 0 0,0 1 0,0-1 0,0 0 0,1 1 1,-1-1-1,1 1 0,0-1 0,0 1 0,2-5 0,11-1-3,-13 9 1,0-1 1,0 1 0,0 0-1,0-1 1,0 1-1,0-1 1,-1 0 0,1 1-1,0-1 1,0 0 0,-1 1-1,1-1 1,0 0-1,-1 0 1,1 0 0,-1 0-1,1 1 1,-1-1 0,0 0-1,1 0 1,-1 0-1,0 0 1,1 0 0,-1 0-1,0 0 1,0 0 0,0 0-1,0 0 1,0 0-1,0 0 1,0 0 0,0 0-1,-1-2 1,1-12 7,-1 11-5,1-1 0,0 0-1,0 0 1,0 0-1,1 0 1,0 0 0,0 0-1,2-6 1,6-6 14,-7 13-10,0 1 0,0 0 0,0-1 0,-1 1 0,1-1-1,-1 1 1,0-1 0,0 1 0,0-1 0,-1 0 0,1-6 0,-2-3 0,1 10-6,0 0 1,-1 0-1,1-1 1,0 1-1,0 0 0,1 0 1,-1 0-1,1-1 1,-1 1-1,1 0 1,0 0-1,3-5 1,10 0 1,-3 0-4,-7-20-96,-4 7-222,0 20 306,0 1-1,0 0 0,0 0 0,-1 0 0,1 0 0,0 0 1,0-1-1,0 1 0,0 0 0,0 0 0,0 0 1,0 0-1,0-1 0,0 1 0,0 0 0,0 0 1,0 0-1,0 0 0,0-1 0,1 1 0,-1 0 1,0 0-1,0 0 0,0 0 0,0-1 0,0 1 0,0 0 1,0 0-1,0 0 0,0 0 0,1 0 0,-1 0 1,0 0-1,0-1 0,0 1 0,0 0 0,0 0 1,1 0-1,-1 0 0,0 0 0,0 0 0,0 0 1,0 0-1,1 0 0,-1 0 0,0 0 0,0 0 1,0 0-1,0 0 0,1 0 0,-1 0 0,0 0 0,0 0 1,0 0-1,0 0 0,1 0 0,19 0-1382,-15 0-361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05:21:2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29 928,'1'-2'3,"-1"-1"1,0 1-1,0 0 1,0 0-1,-1 0 0,1 0 1,0 0-1,-1 0 1,0 0-1,1 1 0,-1-1 1,-1-2-1,-19 31 6,20-23 15,0-1-1,0 1 0,0-1 0,0 1 0,0 0 0,1-1 0,0 1 0,0 4 0,-5 20 167,1-20-143,0 1 0,0-1 0,0 1 0,1 0 0,1 0 0,-1 0 0,1 1 0,1-1 0,0 0 0,0 1 0,1-1 0,2 19 0,-5 37 146,2-40-109,0 1 0,1-1 0,2 1-1,6 35 1,-2-35-10,1 7 69,-1 1 0,3 63 0,-8-66-52,2 1 1,8 38-1,0-2 0,0 51 26,15 19 34,-15-91-104,-2 0 1,4 79-1,-14-88-28,0-26-13,1 0 1,0-1-1,1 1 0,0 0 0,5 22 0,17 9 15,-19-22 1,-1 0 0,-1 0 0,-1 0 0,-4 38 0,2-18-3,-5-30-37,-17 11-174,17-17-222,1-5-302,-21 0-258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0npQ3Hpk7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acebook.com/loong.wissawakorn/videos/802139770554906" TargetMode="External"/><Relationship Id="rId4" Type="http://schemas.openxmlformats.org/officeDocument/2006/relationships/hyperlink" Target="https://youtu.be/b5QFVC2ID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myapp/ca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22.xml"/><Relationship Id="rId63" Type="http://schemas.openxmlformats.org/officeDocument/2006/relationships/image" Target="../media/image45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93.png"/><Relationship Id="rId170" Type="http://schemas.openxmlformats.org/officeDocument/2006/relationships/customXml" Target="../ink/ink86.xml"/><Relationship Id="rId191" Type="http://schemas.openxmlformats.org/officeDocument/2006/relationships/image" Target="../media/image109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107" Type="http://schemas.openxmlformats.org/officeDocument/2006/relationships/image" Target="../media/image67.png"/><Relationship Id="rId11" Type="http://schemas.openxmlformats.org/officeDocument/2006/relationships/image" Target="../media/image19.png"/><Relationship Id="rId32" Type="http://schemas.openxmlformats.org/officeDocument/2006/relationships/customXml" Target="../ink/ink17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53.png"/><Relationship Id="rId102" Type="http://schemas.openxmlformats.org/officeDocument/2006/relationships/customXml" Target="../ink/ink52.xml"/><Relationship Id="rId123" Type="http://schemas.openxmlformats.org/officeDocument/2006/relationships/image" Target="../media/image75.png"/><Relationship Id="rId128" Type="http://schemas.openxmlformats.org/officeDocument/2006/relationships/customXml" Target="../ink/ink65.xml"/><Relationship Id="rId144" Type="http://schemas.openxmlformats.org/officeDocument/2006/relationships/customXml" Target="../ink/ink73.xml"/><Relationship Id="rId149" Type="http://schemas.openxmlformats.org/officeDocument/2006/relationships/image" Target="../media/image88.png"/><Relationship Id="rId5" Type="http://schemas.openxmlformats.org/officeDocument/2006/relationships/image" Target="../media/image16.png"/><Relationship Id="rId90" Type="http://schemas.openxmlformats.org/officeDocument/2006/relationships/customXml" Target="../ink/ink46.xml"/><Relationship Id="rId95" Type="http://schemas.openxmlformats.org/officeDocument/2006/relationships/image" Target="../media/image61.png"/><Relationship Id="rId160" Type="http://schemas.openxmlformats.org/officeDocument/2006/relationships/customXml" Target="../ink/ink81.xml"/><Relationship Id="rId165" Type="http://schemas.openxmlformats.org/officeDocument/2006/relationships/image" Target="../media/image96.png"/><Relationship Id="rId181" Type="http://schemas.openxmlformats.org/officeDocument/2006/relationships/image" Target="../media/image104.png"/><Relationship Id="rId186" Type="http://schemas.openxmlformats.org/officeDocument/2006/relationships/customXml" Target="../ink/ink94.xml"/><Relationship Id="rId22" Type="http://schemas.openxmlformats.org/officeDocument/2006/relationships/customXml" Target="../ink/ink12.xml"/><Relationship Id="rId27" Type="http://schemas.openxmlformats.org/officeDocument/2006/relationships/image" Target="../media/image27.png"/><Relationship Id="rId43" Type="http://schemas.openxmlformats.org/officeDocument/2006/relationships/image" Target="../media/image35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18" Type="http://schemas.openxmlformats.org/officeDocument/2006/relationships/customXml" Target="../ink/ink60.xml"/><Relationship Id="rId134" Type="http://schemas.openxmlformats.org/officeDocument/2006/relationships/customXml" Target="../ink/ink68.xml"/><Relationship Id="rId139" Type="http://schemas.openxmlformats.org/officeDocument/2006/relationships/image" Target="../media/image83.png"/><Relationship Id="rId80" Type="http://schemas.openxmlformats.org/officeDocument/2006/relationships/customXml" Target="../ink/ink41.xml"/><Relationship Id="rId85" Type="http://schemas.openxmlformats.org/officeDocument/2006/relationships/image" Target="../media/image56.png"/><Relationship Id="rId150" Type="http://schemas.openxmlformats.org/officeDocument/2006/relationships/customXml" Target="../ink/ink76.xml"/><Relationship Id="rId155" Type="http://schemas.openxmlformats.org/officeDocument/2006/relationships/image" Target="../media/image91.png"/><Relationship Id="rId171" Type="http://schemas.openxmlformats.org/officeDocument/2006/relationships/image" Target="../media/image99.png"/><Relationship Id="rId176" Type="http://schemas.openxmlformats.org/officeDocument/2006/relationships/customXml" Target="../ink/ink89.xml"/><Relationship Id="rId192" Type="http://schemas.openxmlformats.org/officeDocument/2006/relationships/customXml" Target="../ink/ink97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12" Type="http://schemas.openxmlformats.org/officeDocument/2006/relationships/customXml" Target="../ink/ink7.xml"/><Relationship Id="rId17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customXml" Target="../ink/ink20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08" Type="http://schemas.openxmlformats.org/officeDocument/2006/relationships/customXml" Target="../ink/ink55.xml"/><Relationship Id="rId124" Type="http://schemas.openxmlformats.org/officeDocument/2006/relationships/customXml" Target="../ink/ink63.xml"/><Relationship Id="rId129" Type="http://schemas.openxmlformats.org/officeDocument/2006/relationships/image" Target="../media/image78.png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51.png"/><Relationship Id="rId91" Type="http://schemas.openxmlformats.org/officeDocument/2006/relationships/image" Target="../media/image59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45" Type="http://schemas.openxmlformats.org/officeDocument/2006/relationships/image" Target="../media/image86.png"/><Relationship Id="rId161" Type="http://schemas.openxmlformats.org/officeDocument/2006/relationships/image" Target="../media/image94.png"/><Relationship Id="rId166" Type="http://schemas.openxmlformats.org/officeDocument/2006/relationships/customXml" Target="../ink/ink84.xml"/><Relationship Id="rId182" Type="http://schemas.openxmlformats.org/officeDocument/2006/relationships/customXml" Target="../ink/ink92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23" Type="http://schemas.openxmlformats.org/officeDocument/2006/relationships/image" Target="../media/image25.png"/><Relationship Id="rId28" Type="http://schemas.openxmlformats.org/officeDocument/2006/relationships/customXml" Target="../ink/ink15.xml"/><Relationship Id="rId49" Type="http://schemas.openxmlformats.org/officeDocument/2006/relationships/image" Target="../media/image38.png"/><Relationship Id="rId114" Type="http://schemas.openxmlformats.org/officeDocument/2006/relationships/customXml" Target="../ink/ink58.xml"/><Relationship Id="rId119" Type="http://schemas.openxmlformats.org/officeDocument/2006/relationships/image" Target="../media/image73.png"/><Relationship Id="rId44" Type="http://schemas.openxmlformats.org/officeDocument/2006/relationships/customXml" Target="../ink/ink23.xml"/><Relationship Id="rId60" Type="http://schemas.openxmlformats.org/officeDocument/2006/relationships/customXml" Target="../ink/ink31.xml"/><Relationship Id="rId65" Type="http://schemas.openxmlformats.org/officeDocument/2006/relationships/image" Target="../media/image46.png"/><Relationship Id="rId81" Type="http://schemas.openxmlformats.org/officeDocument/2006/relationships/image" Target="../media/image54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35" Type="http://schemas.openxmlformats.org/officeDocument/2006/relationships/image" Target="../media/image81.png"/><Relationship Id="rId151" Type="http://schemas.openxmlformats.org/officeDocument/2006/relationships/image" Target="../media/image89.png"/><Relationship Id="rId156" Type="http://schemas.openxmlformats.org/officeDocument/2006/relationships/customXml" Target="../ink/ink79.xml"/><Relationship Id="rId177" Type="http://schemas.openxmlformats.org/officeDocument/2006/relationships/image" Target="../media/image102.png"/><Relationship Id="rId198" Type="http://schemas.openxmlformats.org/officeDocument/2006/relationships/customXml" Target="../ink/ink100.xml"/><Relationship Id="rId172" Type="http://schemas.openxmlformats.org/officeDocument/2006/relationships/customXml" Target="../ink/ink87.xml"/><Relationship Id="rId193" Type="http://schemas.openxmlformats.org/officeDocument/2006/relationships/image" Target="../media/image110.png"/><Relationship Id="rId202" Type="http://schemas.openxmlformats.org/officeDocument/2006/relationships/customXml" Target="../ink/ink102.xml"/><Relationship Id="rId13" Type="http://schemas.openxmlformats.org/officeDocument/2006/relationships/image" Target="../media/image20.png"/><Relationship Id="rId18" Type="http://schemas.openxmlformats.org/officeDocument/2006/relationships/customXml" Target="../ink/ink10.xml"/><Relationship Id="rId39" Type="http://schemas.openxmlformats.org/officeDocument/2006/relationships/image" Target="../media/image33.png"/><Relationship Id="rId109" Type="http://schemas.openxmlformats.org/officeDocument/2006/relationships/image" Target="../media/image68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41.png"/><Relationship Id="rId76" Type="http://schemas.openxmlformats.org/officeDocument/2006/relationships/customXml" Target="../ink/ink39.xml"/><Relationship Id="rId97" Type="http://schemas.openxmlformats.org/officeDocument/2006/relationships/image" Target="../media/image62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76.png"/><Relationship Id="rId141" Type="http://schemas.openxmlformats.org/officeDocument/2006/relationships/image" Target="../media/image84.png"/><Relationship Id="rId146" Type="http://schemas.openxmlformats.org/officeDocument/2006/relationships/customXml" Target="../ink/ink74.xml"/><Relationship Id="rId167" Type="http://schemas.openxmlformats.org/officeDocument/2006/relationships/image" Target="../media/image97.png"/><Relationship Id="rId188" Type="http://schemas.openxmlformats.org/officeDocument/2006/relationships/customXml" Target="../ink/ink95.xml"/><Relationship Id="rId7" Type="http://schemas.openxmlformats.org/officeDocument/2006/relationships/image" Target="../media/image17.png"/><Relationship Id="rId71" Type="http://schemas.openxmlformats.org/officeDocument/2006/relationships/image" Target="../media/image49.png"/><Relationship Id="rId92" Type="http://schemas.openxmlformats.org/officeDocument/2006/relationships/customXml" Target="../ink/ink47.xml"/><Relationship Id="rId162" Type="http://schemas.openxmlformats.org/officeDocument/2006/relationships/customXml" Target="../ink/ink82.xml"/><Relationship Id="rId183" Type="http://schemas.openxmlformats.org/officeDocument/2006/relationships/image" Target="../media/image105.png"/><Relationship Id="rId2" Type="http://schemas.openxmlformats.org/officeDocument/2006/relationships/customXml" Target="../ink/ink2.xml"/><Relationship Id="rId29" Type="http://schemas.openxmlformats.org/officeDocument/2006/relationships/image" Target="../media/image28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36.png"/><Relationship Id="rId66" Type="http://schemas.openxmlformats.org/officeDocument/2006/relationships/customXml" Target="../ink/ink34.xml"/><Relationship Id="rId87" Type="http://schemas.openxmlformats.org/officeDocument/2006/relationships/image" Target="../media/image57.png"/><Relationship Id="rId110" Type="http://schemas.openxmlformats.org/officeDocument/2006/relationships/customXml" Target="../ink/ink56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69.xml"/><Relationship Id="rId157" Type="http://schemas.openxmlformats.org/officeDocument/2006/relationships/image" Target="../media/image92.png"/><Relationship Id="rId178" Type="http://schemas.openxmlformats.org/officeDocument/2006/relationships/customXml" Target="../ink/ink90.xml"/><Relationship Id="rId61" Type="http://schemas.openxmlformats.org/officeDocument/2006/relationships/image" Target="../media/image44.png"/><Relationship Id="rId82" Type="http://schemas.openxmlformats.org/officeDocument/2006/relationships/customXml" Target="../ink/ink42.xml"/><Relationship Id="rId152" Type="http://schemas.openxmlformats.org/officeDocument/2006/relationships/customXml" Target="../ink/ink77.xml"/><Relationship Id="rId173" Type="http://schemas.openxmlformats.org/officeDocument/2006/relationships/image" Target="../media/image100.png"/><Relationship Id="rId194" Type="http://schemas.openxmlformats.org/officeDocument/2006/relationships/customXml" Target="../ink/ink98.xml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19" Type="http://schemas.openxmlformats.org/officeDocument/2006/relationships/image" Target="../media/image23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31.png"/><Relationship Id="rId56" Type="http://schemas.openxmlformats.org/officeDocument/2006/relationships/customXml" Target="../ink/ink29.xml"/><Relationship Id="rId77" Type="http://schemas.openxmlformats.org/officeDocument/2006/relationships/image" Target="../media/image52.png"/><Relationship Id="rId100" Type="http://schemas.openxmlformats.org/officeDocument/2006/relationships/customXml" Target="../ink/ink51.xml"/><Relationship Id="rId105" Type="http://schemas.openxmlformats.org/officeDocument/2006/relationships/image" Target="../media/image66.png"/><Relationship Id="rId126" Type="http://schemas.openxmlformats.org/officeDocument/2006/relationships/customXml" Target="../ink/ink64.xml"/><Relationship Id="rId147" Type="http://schemas.openxmlformats.org/officeDocument/2006/relationships/image" Target="../media/image87.png"/><Relationship Id="rId168" Type="http://schemas.openxmlformats.org/officeDocument/2006/relationships/customXml" Target="../ink/ink85.xml"/><Relationship Id="rId8" Type="http://schemas.openxmlformats.org/officeDocument/2006/relationships/customXml" Target="../ink/ink5.xml"/><Relationship Id="rId51" Type="http://schemas.openxmlformats.org/officeDocument/2006/relationships/image" Target="../media/image39.png"/><Relationship Id="rId72" Type="http://schemas.openxmlformats.org/officeDocument/2006/relationships/customXml" Target="../ink/ink37.xml"/><Relationship Id="rId93" Type="http://schemas.openxmlformats.org/officeDocument/2006/relationships/image" Target="../media/image60.png"/><Relationship Id="rId98" Type="http://schemas.openxmlformats.org/officeDocument/2006/relationships/customXml" Target="../ink/ink50.xml"/><Relationship Id="rId121" Type="http://schemas.openxmlformats.org/officeDocument/2006/relationships/image" Target="../media/image74.png"/><Relationship Id="rId142" Type="http://schemas.openxmlformats.org/officeDocument/2006/relationships/customXml" Target="../ink/ink72.xml"/><Relationship Id="rId163" Type="http://schemas.openxmlformats.org/officeDocument/2006/relationships/image" Target="../media/image95.png"/><Relationship Id="rId184" Type="http://schemas.openxmlformats.org/officeDocument/2006/relationships/customXml" Target="../ink/ink93.xml"/><Relationship Id="rId189" Type="http://schemas.openxmlformats.org/officeDocument/2006/relationships/image" Target="../media/image108.png"/><Relationship Id="rId3" Type="http://schemas.openxmlformats.org/officeDocument/2006/relationships/image" Target="../media/image15.png"/><Relationship Id="rId25" Type="http://schemas.openxmlformats.org/officeDocument/2006/relationships/image" Target="../media/image26.png"/><Relationship Id="rId46" Type="http://schemas.openxmlformats.org/officeDocument/2006/relationships/customXml" Target="../ink/ink24.xml"/><Relationship Id="rId67" Type="http://schemas.openxmlformats.org/officeDocument/2006/relationships/image" Target="../media/image47.png"/><Relationship Id="rId116" Type="http://schemas.openxmlformats.org/officeDocument/2006/relationships/customXml" Target="../ink/ink59.xml"/><Relationship Id="rId137" Type="http://schemas.openxmlformats.org/officeDocument/2006/relationships/image" Target="../media/image82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34.png"/><Relationship Id="rId62" Type="http://schemas.openxmlformats.org/officeDocument/2006/relationships/customXml" Target="../ink/ink32.xml"/><Relationship Id="rId83" Type="http://schemas.openxmlformats.org/officeDocument/2006/relationships/image" Target="../media/image55.png"/><Relationship Id="rId88" Type="http://schemas.openxmlformats.org/officeDocument/2006/relationships/customXml" Target="../ink/ink45.xml"/><Relationship Id="rId111" Type="http://schemas.openxmlformats.org/officeDocument/2006/relationships/image" Target="../media/image69.png"/><Relationship Id="rId132" Type="http://schemas.openxmlformats.org/officeDocument/2006/relationships/customXml" Target="../ink/ink67.xml"/><Relationship Id="rId153" Type="http://schemas.openxmlformats.org/officeDocument/2006/relationships/image" Target="../media/image90.png"/><Relationship Id="rId174" Type="http://schemas.openxmlformats.org/officeDocument/2006/relationships/customXml" Target="../ink/ink88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190" Type="http://schemas.openxmlformats.org/officeDocument/2006/relationships/customXml" Target="../ink/ink96.xml"/><Relationship Id="rId15" Type="http://schemas.openxmlformats.org/officeDocument/2006/relationships/image" Target="../media/image21.png"/><Relationship Id="rId36" Type="http://schemas.openxmlformats.org/officeDocument/2006/relationships/customXml" Target="../ink/ink19.xml"/><Relationship Id="rId57" Type="http://schemas.openxmlformats.org/officeDocument/2006/relationships/image" Target="../media/image42.png"/><Relationship Id="rId106" Type="http://schemas.openxmlformats.org/officeDocument/2006/relationships/customXml" Target="../ink/ink54.xml"/><Relationship Id="rId127" Type="http://schemas.openxmlformats.org/officeDocument/2006/relationships/image" Target="../media/image77.png"/><Relationship Id="rId10" Type="http://schemas.openxmlformats.org/officeDocument/2006/relationships/customXml" Target="../ink/ink6.xml"/><Relationship Id="rId31" Type="http://schemas.openxmlformats.org/officeDocument/2006/relationships/image" Target="../media/image29.png"/><Relationship Id="rId52" Type="http://schemas.openxmlformats.org/officeDocument/2006/relationships/customXml" Target="../ink/ink27.xml"/><Relationship Id="rId73" Type="http://schemas.openxmlformats.org/officeDocument/2006/relationships/image" Target="../media/image50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62.xml"/><Relationship Id="rId143" Type="http://schemas.openxmlformats.org/officeDocument/2006/relationships/image" Target="../media/image85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4" Type="http://schemas.openxmlformats.org/officeDocument/2006/relationships/customXml" Target="../ink/ink3.xml"/><Relationship Id="rId9" Type="http://schemas.openxmlformats.org/officeDocument/2006/relationships/image" Target="../media/image18.png"/><Relationship Id="rId180" Type="http://schemas.openxmlformats.org/officeDocument/2006/relationships/customXml" Target="../ink/ink91.xml"/><Relationship Id="rId26" Type="http://schemas.openxmlformats.org/officeDocument/2006/relationships/customXml" Target="../ink/ink14.xml"/><Relationship Id="rId47" Type="http://schemas.openxmlformats.org/officeDocument/2006/relationships/image" Target="../media/image37.png"/><Relationship Id="rId68" Type="http://schemas.openxmlformats.org/officeDocument/2006/relationships/customXml" Target="../ink/ink35.xml"/><Relationship Id="rId89" Type="http://schemas.openxmlformats.org/officeDocument/2006/relationships/image" Target="../media/image58.png"/><Relationship Id="rId112" Type="http://schemas.openxmlformats.org/officeDocument/2006/relationships/customXml" Target="../ink/ink57.xml"/><Relationship Id="rId133" Type="http://schemas.openxmlformats.org/officeDocument/2006/relationships/image" Target="../media/image80.png"/><Relationship Id="rId154" Type="http://schemas.openxmlformats.org/officeDocument/2006/relationships/customXml" Target="../ink/ink78.xml"/><Relationship Id="rId175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tryit.asp?filename=trybs_table_basic&amp;stacked=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EP11</a:t>
            </a:r>
          </a:p>
          <a:p>
            <a:r>
              <a:rPr lang="en-AU" b="0" dirty="0">
                <a:hlinkClick r:id="rId3"/>
              </a:rPr>
              <a:t>https://youtu.be/P0npQ3Hpk7w</a:t>
            </a:r>
            <a:endParaRPr lang="en-AU" b="0" dirty="0"/>
          </a:p>
          <a:p>
            <a:r>
              <a:rPr lang="en-AU" b="0" i="0" u="sng" dirty="0">
                <a:effectLst/>
                <a:latin typeface="Segoe UI Historic" panose="020B0502040204020203" pitchFamily="34" charset="0"/>
                <a:hlinkClick r:id="rId4"/>
              </a:rPr>
              <a:t>https://youtu.be/b5QFVC2IDGs</a:t>
            </a:r>
            <a:endParaRPr lang="th-TH" b="0" dirty="0"/>
          </a:p>
          <a:p>
            <a:r>
              <a:rPr lang="en-AU" dirty="0">
                <a:hlinkClick r:id="rId5"/>
              </a:rPr>
              <a:t>https://www.facebook.com/loong.wissawakorn/videos/802139770554906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C3883-C6DF-43FB-8A7D-E11EDC1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F896B-8753-476D-A69F-4B55C92D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868"/>
            <a:ext cx="12192000" cy="45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E7AF6C-90D1-4492-98A8-423995035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รวมสินค้าชนิดเดียวกัน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77E5D31-52A6-489A-B1B4-D81674F9B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EF22D-109C-4E94-A1D6-C2E2B306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97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E6C75E-A4F5-4293-ACC6-D350F7D3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รวมสินค้าชนิดเดียวกัน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361B-FE44-4014-8002-7E41842C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ถ้ากด </a:t>
            </a:r>
            <a:r>
              <a:rPr lang="en-AU" dirty="0" err="1"/>
              <a:t>Enroll</a:t>
            </a:r>
            <a:r>
              <a:rPr lang="en-AU" dirty="0"/>
              <a:t> Now</a:t>
            </a:r>
            <a:r>
              <a:rPr lang="th-TH" dirty="0"/>
              <a:t> สำหรับคอร</a:t>
            </a:r>
            <a:r>
              <a:rPr lang="th-TH" dirty="0" err="1"/>
              <a:t>์ส</a:t>
            </a:r>
            <a:r>
              <a:rPr lang="th-TH" dirty="0"/>
              <a:t>เดิมหลายครั้ง ให้แสดงจำนวนรายการรวมว่ากดลงทั้งหมดกี่ครั้ง</a:t>
            </a:r>
          </a:p>
          <a:p>
            <a:pPr lvl="1"/>
            <a:r>
              <a:rPr lang="th-TH" dirty="0"/>
              <a:t>เช่นกด</a:t>
            </a:r>
            <a:r>
              <a:rPr lang="en-AU" dirty="0"/>
              <a:t> </a:t>
            </a:r>
            <a:r>
              <a:rPr lang="en-AU" dirty="0" err="1"/>
              <a:t>Enroll</a:t>
            </a:r>
            <a:r>
              <a:rPr lang="en-AU" dirty="0"/>
              <a:t> Now 2</a:t>
            </a:r>
            <a:r>
              <a:rPr lang="th-TH" dirty="0"/>
              <a:t> ครั้ง ก็จะรวมเป็น 2 รายการ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4597B-48FD-4B50-B260-E1513005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3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E6D-BAEF-4687-AD81-D0143CE5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เคลียร์ </a:t>
            </a:r>
            <a:r>
              <a:rPr lang="en-AU" dirty="0"/>
              <a:t>cart </a:t>
            </a:r>
            <a:r>
              <a:rPr lang="th-TH" dirty="0"/>
              <a:t>ทั้งหมด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9073-7781-43A6-8F20-B743D64D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http://localhost:8000/admin/myapp/cart/</a:t>
            </a:r>
            <a:endParaRPr lang="th-TH" dirty="0"/>
          </a:p>
          <a:p>
            <a:r>
              <a:rPr lang="th-TH" dirty="0"/>
              <a:t>ลบข้อมูลของ</a:t>
            </a:r>
            <a:r>
              <a:rPr lang="en-AU" dirty="0"/>
              <a:t> cart </a:t>
            </a:r>
            <a:r>
              <a:rPr lang="th-TH" dirty="0"/>
              <a:t>ทั้งหมดออกก่อน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5AF8-8DEE-4BF8-9604-71601CEA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57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5EB2-85EC-46E3-B3DF-121BD481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97D4-846B-4039-BE08-E54EFA94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788"/>
            <a:ext cx="10515600" cy="496154"/>
          </a:xfrm>
        </p:spPr>
        <p:txBody>
          <a:bodyPr/>
          <a:lstStyle/>
          <a:p>
            <a:r>
              <a:rPr lang="th-TH" dirty="0"/>
              <a:t>แก้ไข</a:t>
            </a:r>
            <a:r>
              <a:rPr lang="en-AU" dirty="0"/>
              <a:t> def </a:t>
            </a:r>
            <a:r>
              <a:rPr lang="en-AU" dirty="0" err="1"/>
              <a:t>AddtoCart</a:t>
            </a:r>
            <a:r>
              <a:rPr lang="en-AU" dirty="0"/>
              <a:t>(</a:t>
            </a:r>
            <a:r>
              <a:rPr lang="en-AU" dirty="0" err="1"/>
              <a:t>request,pid</a:t>
            </a:r>
            <a:r>
              <a:rPr lang="en-AU" dirty="0"/>
              <a:t>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1141B-8473-49CC-B732-F864CE90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F0F0D-C20F-4B95-B97E-8289E4F8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28942"/>
            <a:ext cx="10229850" cy="54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5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6758D-78CD-4C89-8770-A4F5BE74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AFF94E-4C70-44F5-A331-18F82617E953}"/>
                  </a:ext>
                </a:extLst>
              </p14:cNvPr>
              <p14:cNvContentPartPr/>
              <p14:nvPr/>
            </p14:nvContentPartPr>
            <p14:xfrm>
              <a:off x="1031455" y="-2376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AFF94E-4C70-44F5-A331-18F82617E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135" y="-28089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C1AD60A7-8433-4A5E-84EA-DEDBFDCDAC7E}"/>
              </a:ext>
            </a:extLst>
          </p:cNvPr>
          <p:cNvGrpSpPr/>
          <p:nvPr/>
        </p:nvGrpSpPr>
        <p:grpSpPr>
          <a:xfrm>
            <a:off x="2613295" y="116631"/>
            <a:ext cx="4525560" cy="3611160"/>
            <a:chOff x="2613295" y="116631"/>
            <a:chExt cx="4525560" cy="36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8A74DD-3E6B-4E68-B869-C3D210B82DC6}"/>
                    </a:ext>
                  </a:extLst>
                </p14:cNvPr>
                <p14:cNvContentPartPr/>
                <p14:nvPr/>
              </p14:nvContentPartPr>
              <p14:xfrm>
                <a:off x="4687255" y="199071"/>
                <a:ext cx="36360" cy="11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8A74DD-3E6B-4E68-B869-C3D210B82D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8615" y="190431"/>
                  <a:ext cx="54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9694E3-6396-45E3-A8C5-EE7270DEC153}"/>
                    </a:ext>
                  </a:extLst>
                </p14:cNvPr>
                <p14:cNvContentPartPr/>
                <p14:nvPr/>
              </p14:nvContentPartPr>
              <p14:xfrm>
                <a:off x="4511575" y="584631"/>
                <a:ext cx="199800" cy="25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9694E3-6396-45E3-A8C5-EE7270DEC1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935" y="575991"/>
                  <a:ext cx="217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E76CB5-E299-41CC-AE36-6817DEA5F07A}"/>
                    </a:ext>
                  </a:extLst>
                </p14:cNvPr>
                <p14:cNvContentPartPr/>
                <p14:nvPr/>
              </p14:nvContentPartPr>
              <p14:xfrm>
                <a:off x="4653415" y="515511"/>
                <a:ext cx="164160" cy="10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E76CB5-E299-41CC-AE36-6817DEA5F0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4415" y="506511"/>
                  <a:ext cx="181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710A8C-DCBD-4BD0-A81E-E8EE1AA8935B}"/>
                    </a:ext>
                  </a:extLst>
                </p14:cNvPr>
                <p14:cNvContentPartPr/>
                <p14:nvPr/>
              </p14:nvContentPartPr>
              <p14:xfrm>
                <a:off x="4581415" y="421191"/>
                <a:ext cx="153360" cy="6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710A8C-DCBD-4BD0-A81E-E8EE1AA89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2775" y="412551"/>
                  <a:ext cx="171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32CFB1-B6AC-4A45-B4DA-2C430B3566AA}"/>
                    </a:ext>
                  </a:extLst>
                </p14:cNvPr>
                <p14:cNvContentPartPr/>
                <p14:nvPr/>
              </p14:nvContentPartPr>
              <p14:xfrm>
                <a:off x="4757815" y="620991"/>
                <a:ext cx="153720" cy="18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32CFB1-B6AC-4A45-B4DA-2C430B3566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9175" y="611991"/>
                  <a:ext cx="171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C5986B-BE8A-4165-9907-BD7D8C628A54}"/>
                    </a:ext>
                  </a:extLst>
                </p14:cNvPr>
                <p14:cNvContentPartPr/>
                <p14:nvPr/>
              </p14:nvContentPartPr>
              <p14:xfrm>
                <a:off x="5005135" y="409671"/>
                <a:ext cx="269280" cy="492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C5986B-BE8A-4165-9907-BD7D8C628A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6495" y="401031"/>
                  <a:ext cx="286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BDD8A3-DEC4-4A05-8264-C9950660D4D2}"/>
                    </a:ext>
                  </a:extLst>
                </p14:cNvPr>
                <p14:cNvContentPartPr/>
                <p14:nvPr/>
              </p14:nvContentPartPr>
              <p14:xfrm>
                <a:off x="5251015" y="666711"/>
                <a:ext cx="108000" cy="18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BDD8A3-DEC4-4A05-8264-C9950660D4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2015" y="657711"/>
                  <a:ext cx="125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23C4E9-5E53-4230-BF10-C1D863B87590}"/>
                    </a:ext>
                  </a:extLst>
                </p14:cNvPr>
                <p14:cNvContentPartPr/>
                <p14:nvPr/>
              </p14:nvContentPartPr>
              <p14:xfrm>
                <a:off x="5473855" y="443871"/>
                <a:ext cx="176040" cy="41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23C4E9-5E53-4230-BF10-C1D863B875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4855" y="435231"/>
                  <a:ext cx="193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42F894-C43B-426A-8AB6-3BD8D00E3BD1}"/>
                    </a:ext>
                  </a:extLst>
                </p14:cNvPr>
                <p14:cNvContentPartPr/>
                <p14:nvPr/>
              </p14:nvContentPartPr>
              <p14:xfrm>
                <a:off x="5708575" y="655911"/>
                <a:ext cx="375120" cy="223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42F894-C43B-426A-8AB6-3BD8D00E3B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9935" y="646911"/>
                  <a:ext cx="39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1DBD8A-26BB-40FF-BE03-5D637349C095}"/>
                    </a:ext>
                  </a:extLst>
                </p14:cNvPr>
                <p14:cNvContentPartPr/>
                <p14:nvPr/>
              </p14:nvContentPartPr>
              <p14:xfrm>
                <a:off x="6011695" y="491031"/>
                <a:ext cx="165600" cy="14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1DBD8A-26BB-40FF-BE03-5D637349C0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2695" y="482391"/>
                  <a:ext cx="183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4D5B88-0781-4143-9962-D1AA349E4790}"/>
                    </a:ext>
                  </a:extLst>
                </p14:cNvPr>
                <p14:cNvContentPartPr/>
                <p14:nvPr/>
              </p14:nvContentPartPr>
              <p14:xfrm>
                <a:off x="6163615" y="680751"/>
                <a:ext cx="142920" cy="19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4D5B88-0781-4143-9962-D1AA349E47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4615" y="671751"/>
                  <a:ext cx="160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6A7650-39A2-4E13-863E-AC3E066B9654}"/>
                    </a:ext>
                  </a:extLst>
                </p14:cNvPr>
                <p14:cNvContentPartPr/>
                <p14:nvPr/>
              </p14:nvContentPartPr>
              <p14:xfrm>
                <a:off x="4312855" y="140391"/>
                <a:ext cx="36360" cy="93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6A7650-39A2-4E13-863E-AC3E066B96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03855" y="131391"/>
                  <a:ext cx="5400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1BD191-D92E-495D-B6FF-235995F0FD7F}"/>
                    </a:ext>
                  </a:extLst>
                </p14:cNvPr>
                <p14:cNvContentPartPr/>
                <p14:nvPr/>
              </p14:nvContentPartPr>
              <p14:xfrm>
                <a:off x="4405735" y="116631"/>
                <a:ext cx="2264400" cy="96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1BD191-D92E-495D-B6FF-235995F0FD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7095" y="107991"/>
                  <a:ext cx="228204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A6826B-8119-4E7D-B5B0-66FC08791CBD}"/>
                    </a:ext>
                  </a:extLst>
                </p14:cNvPr>
                <p14:cNvContentPartPr/>
                <p14:nvPr/>
              </p14:nvContentPartPr>
              <p14:xfrm>
                <a:off x="4312855" y="1019151"/>
                <a:ext cx="2403000" cy="10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A6826B-8119-4E7D-B5B0-66FC08791C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3855" y="1010511"/>
                  <a:ext cx="2420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E17242-F47E-445C-8337-8B480729B146}"/>
                    </a:ext>
                  </a:extLst>
                </p14:cNvPr>
                <p14:cNvContentPartPr/>
                <p14:nvPr/>
              </p14:nvContentPartPr>
              <p14:xfrm>
                <a:off x="5190895" y="1066311"/>
                <a:ext cx="189360" cy="46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E17242-F47E-445C-8337-8B480729B1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2255" y="1057671"/>
                  <a:ext cx="2070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308F56-6152-4D15-8ED2-E6D901A13CCC}"/>
                    </a:ext>
                  </a:extLst>
                </p14:cNvPr>
                <p14:cNvContentPartPr/>
                <p14:nvPr/>
              </p14:nvContentPartPr>
              <p14:xfrm>
                <a:off x="4757455" y="1734471"/>
                <a:ext cx="176760" cy="36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308F56-6152-4D15-8ED2-E6D901A13C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8455" y="1725831"/>
                  <a:ext cx="194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16D36C-5071-4477-83A8-497C4F37E21C}"/>
                    </a:ext>
                  </a:extLst>
                </p14:cNvPr>
                <p14:cNvContentPartPr/>
                <p14:nvPr/>
              </p14:nvContentPartPr>
              <p14:xfrm>
                <a:off x="4969495" y="1769391"/>
                <a:ext cx="188640" cy="32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16D36C-5071-4477-83A8-497C4F37E2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0495" y="1760391"/>
                  <a:ext cx="206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0DB2F2-56E2-4485-A2BD-10735DBEFFD3}"/>
                    </a:ext>
                  </a:extLst>
                </p14:cNvPr>
                <p14:cNvContentPartPr/>
                <p14:nvPr/>
              </p14:nvContentPartPr>
              <p14:xfrm>
                <a:off x="5159575" y="1898631"/>
                <a:ext cx="407880" cy="247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0DB2F2-56E2-4485-A2BD-10735DBEFF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0575" y="1889631"/>
                  <a:ext cx="42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21D4BF-226E-4CDC-B82B-F3733639A116}"/>
                    </a:ext>
                  </a:extLst>
                </p14:cNvPr>
                <p14:cNvContentPartPr/>
                <p14:nvPr/>
              </p14:nvContentPartPr>
              <p14:xfrm>
                <a:off x="5496895" y="1781271"/>
                <a:ext cx="258480" cy="32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21D4BF-226E-4CDC-B82B-F3733639A1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8255" y="1772271"/>
                  <a:ext cx="276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4965F7-ABBA-480B-9B70-2F22BB52AB2B}"/>
                    </a:ext>
                  </a:extLst>
                </p14:cNvPr>
                <p14:cNvContentPartPr/>
                <p14:nvPr/>
              </p14:nvContentPartPr>
              <p14:xfrm>
                <a:off x="4937095" y="2344311"/>
                <a:ext cx="32760" cy="23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4965F7-ABBA-480B-9B70-2F22BB52AB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8095" y="2335311"/>
                  <a:ext cx="5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7DE851-C487-4169-8B3A-85435F0C31DF}"/>
                    </a:ext>
                  </a:extLst>
                </p14:cNvPr>
                <p14:cNvContentPartPr/>
                <p14:nvPr/>
              </p14:nvContentPartPr>
              <p14:xfrm>
                <a:off x="5788855" y="1851831"/>
                <a:ext cx="165600" cy="28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7DE851-C487-4169-8B3A-85435F0C31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0215" y="1842831"/>
                  <a:ext cx="183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133F13-130D-41FE-865E-3D5A79643C96}"/>
                    </a:ext>
                  </a:extLst>
                </p14:cNvPr>
                <p14:cNvContentPartPr/>
                <p14:nvPr/>
              </p14:nvContentPartPr>
              <p14:xfrm>
                <a:off x="5941855" y="1757511"/>
                <a:ext cx="177120" cy="31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133F13-130D-41FE-865E-3D5A79643C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3215" y="1748871"/>
                  <a:ext cx="194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0F6BF5-C440-4D3A-BA8F-C4ADA1105184}"/>
                    </a:ext>
                  </a:extLst>
                </p14:cNvPr>
                <p14:cNvContentPartPr/>
                <p14:nvPr/>
              </p14:nvContentPartPr>
              <p14:xfrm>
                <a:off x="6117895" y="1897911"/>
                <a:ext cx="200520" cy="21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0F6BF5-C440-4D3A-BA8F-C4ADA11051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8895" y="1888911"/>
                  <a:ext cx="218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1781B0-FBDC-46F9-9A81-7BBCAB931BA4}"/>
                    </a:ext>
                  </a:extLst>
                </p14:cNvPr>
                <p14:cNvContentPartPr/>
                <p14:nvPr/>
              </p14:nvContentPartPr>
              <p14:xfrm>
                <a:off x="4829095" y="2238471"/>
                <a:ext cx="270000" cy="328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1781B0-FBDC-46F9-9A81-7BBCAB931B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20095" y="2229831"/>
                  <a:ext cx="287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E83A47-CEF7-4B98-8593-07508B8BCD75}"/>
                    </a:ext>
                  </a:extLst>
                </p14:cNvPr>
                <p14:cNvContentPartPr/>
                <p14:nvPr/>
              </p14:nvContentPartPr>
              <p14:xfrm>
                <a:off x="5133655" y="2461311"/>
                <a:ext cx="118440" cy="130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E83A47-CEF7-4B98-8593-07508B8BCD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5015" y="2452311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31F606-A58E-4C0A-8D57-6796B5C1D217}"/>
                    </a:ext>
                  </a:extLst>
                </p14:cNvPr>
                <p14:cNvContentPartPr/>
                <p14:nvPr/>
              </p14:nvContentPartPr>
              <p14:xfrm>
                <a:off x="5274055" y="2240631"/>
                <a:ext cx="142560" cy="338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31F606-A58E-4C0A-8D57-6796B5C1D2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5055" y="2231991"/>
                  <a:ext cx="160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019028-A36D-4784-8AE4-EF84FD6D92CF}"/>
                    </a:ext>
                  </a:extLst>
                </p14:cNvPr>
                <p14:cNvContentPartPr/>
                <p14:nvPr/>
              </p14:nvContentPartPr>
              <p14:xfrm>
                <a:off x="5379895" y="2449791"/>
                <a:ext cx="46800" cy="387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019028-A36D-4784-8AE4-EF84FD6D92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71255" y="2440791"/>
                  <a:ext cx="64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0A31D6-4C2F-42E2-9D09-35D35F07C6F6}"/>
                    </a:ext>
                  </a:extLst>
                </p14:cNvPr>
                <p14:cNvContentPartPr/>
                <p14:nvPr/>
              </p14:nvContentPartPr>
              <p14:xfrm>
                <a:off x="5484295" y="2297151"/>
                <a:ext cx="129600" cy="258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0A31D6-4C2F-42E2-9D09-35D35F07C6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75655" y="2288151"/>
                  <a:ext cx="14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4825FB-9FE3-4C64-86CE-32B433CC811A}"/>
                    </a:ext>
                  </a:extLst>
                </p14:cNvPr>
                <p14:cNvContentPartPr/>
                <p14:nvPr/>
              </p14:nvContentPartPr>
              <p14:xfrm>
                <a:off x="5695975" y="2344311"/>
                <a:ext cx="247680" cy="17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4825FB-9FE3-4C64-86CE-32B433CC81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6975" y="2335311"/>
                  <a:ext cx="265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580831-9DBE-4780-8BB2-89451CE366DE}"/>
                    </a:ext>
                  </a:extLst>
                </p14:cNvPr>
                <p14:cNvContentPartPr/>
                <p14:nvPr/>
              </p14:nvContentPartPr>
              <p14:xfrm>
                <a:off x="5941855" y="2237751"/>
                <a:ext cx="154800" cy="27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580831-9DBE-4780-8BB2-89451CE366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3215" y="2229111"/>
                  <a:ext cx="172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74680E-4A0B-46D7-8147-A87188F2A5B4}"/>
                    </a:ext>
                  </a:extLst>
                </p14:cNvPr>
                <p14:cNvContentPartPr/>
                <p14:nvPr/>
              </p14:nvContentPartPr>
              <p14:xfrm>
                <a:off x="6141295" y="2355831"/>
                <a:ext cx="154080" cy="211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74680E-4A0B-46D7-8147-A87188F2A5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32295" y="2346831"/>
                  <a:ext cx="171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3164B4-7773-4DA1-94C6-919A37881159}"/>
                    </a:ext>
                  </a:extLst>
                </p14:cNvPr>
                <p14:cNvContentPartPr/>
                <p14:nvPr/>
              </p14:nvContentPartPr>
              <p14:xfrm>
                <a:off x="6340015" y="2379231"/>
                <a:ext cx="166320" cy="16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3164B4-7773-4DA1-94C6-919A378811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31375" y="2370591"/>
                  <a:ext cx="183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A21ED6-E751-4498-BE03-E57292D10FCE}"/>
                    </a:ext>
                  </a:extLst>
                </p14:cNvPr>
                <p14:cNvContentPartPr/>
                <p14:nvPr/>
              </p14:nvContentPartPr>
              <p14:xfrm>
                <a:off x="3996415" y="1499751"/>
                <a:ext cx="1324440" cy="90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A21ED6-E751-4498-BE03-E57292D10F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7775" y="1491111"/>
                  <a:ext cx="134208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BD1F54-BBE2-4444-913D-BFDF0631E403}"/>
                    </a:ext>
                  </a:extLst>
                </p14:cNvPr>
                <p14:cNvContentPartPr/>
                <p14:nvPr/>
              </p14:nvContentPartPr>
              <p14:xfrm>
                <a:off x="5297455" y="1511991"/>
                <a:ext cx="1841400" cy="84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BD1F54-BBE2-4444-913D-BFDF0631E4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8815" y="1502991"/>
                  <a:ext cx="18590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F646A8-3B12-495C-8BDD-CA58CC086A13}"/>
                    </a:ext>
                  </a:extLst>
                </p14:cNvPr>
                <p14:cNvContentPartPr/>
                <p14:nvPr/>
              </p14:nvContentPartPr>
              <p14:xfrm>
                <a:off x="4007215" y="2437911"/>
                <a:ext cx="1583280" cy="504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F646A8-3B12-495C-8BDD-CA58CC086A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98575" y="2429271"/>
                  <a:ext cx="1600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E69244-20F3-4D34-A0F6-E3E5BA351E07}"/>
                    </a:ext>
                  </a:extLst>
                </p14:cNvPr>
                <p14:cNvContentPartPr/>
                <p14:nvPr/>
              </p14:nvContentPartPr>
              <p14:xfrm>
                <a:off x="5473855" y="2273751"/>
                <a:ext cx="1582560" cy="62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E69244-20F3-4D34-A0F6-E3E5BA351E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4855" y="2265111"/>
                  <a:ext cx="16002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19EE1C-B2CC-4E6A-985C-BD0BA66C4611}"/>
                    </a:ext>
                  </a:extLst>
                </p14:cNvPr>
                <p14:cNvContentPartPr/>
                <p14:nvPr/>
              </p14:nvContentPartPr>
              <p14:xfrm>
                <a:off x="5414455" y="2941911"/>
                <a:ext cx="141840" cy="785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19EE1C-B2CC-4E6A-985C-BD0BA66C46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5815" y="2933271"/>
                  <a:ext cx="1594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06D7F9-7429-4B15-8DC4-92FAE037F2F3}"/>
                    </a:ext>
                  </a:extLst>
                </p14:cNvPr>
                <p14:cNvContentPartPr/>
                <p14:nvPr/>
              </p14:nvContentPartPr>
              <p14:xfrm>
                <a:off x="5788855" y="2988711"/>
                <a:ext cx="165600" cy="353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06D7F9-7429-4B15-8DC4-92FAE037F2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80215" y="2979711"/>
                  <a:ext cx="183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DD4822-26CE-4E9F-87FE-3AFA6621858B}"/>
                    </a:ext>
                  </a:extLst>
                </p14:cNvPr>
                <p14:cNvContentPartPr/>
                <p14:nvPr/>
              </p14:nvContentPartPr>
              <p14:xfrm>
                <a:off x="2613295" y="2379231"/>
                <a:ext cx="1371240" cy="77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DD4822-26CE-4E9F-87FE-3AFA662185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04655" y="2370591"/>
                  <a:ext cx="1388880" cy="79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EB741C3-69E4-4F12-979E-850E8FF0E308}"/>
              </a:ext>
            </a:extLst>
          </p:cNvPr>
          <p:cNvGrpSpPr/>
          <p:nvPr/>
        </p:nvGrpSpPr>
        <p:grpSpPr>
          <a:xfrm>
            <a:off x="1357615" y="2461311"/>
            <a:ext cx="623880" cy="396000"/>
            <a:chOff x="1357615" y="2461311"/>
            <a:chExt cx="62388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519FD2-D0D2-4581-82AD-0AEDFCE3F389}"/>
                    </a:ext>
                  </a:extLst>
                </p14:cNvPr>
                <p14:cNvContentPartPr/>
                <p14:nvPr/>
              </p14:nvContentPartPr>
              <p14:xfrm>
                <a:off x="1357615" y="2555271"/>
                <a:ext cx="248760" cy="29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519FD2-D0D2-4581-82AD-0AEDFCE3F3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48975" y="2546271"/>
                  <a:ext cx="266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C06BD7-B63C-48D2-BE97-341842E271F1}"/>
                    </a:ext>
                  </a:extLst>
                </p14:cNvPr>
                <p14:cNvContentPartPr/>
                <p14:nvPr/>
              </p14:nvContentPartPr>
              <p14:xfrm>
                <a:off x="1628335" y="2578671"/>
                <a:ext cx="14184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C06BD7-B63C-48D2-BE97-341842E271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19335" y="2570031"/>
                  <a:ext cx="159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8B7B7B-60C9-4B59-BED3-3079852C47FD}"/>
                    </a:ext>
                  </a:extLst>
                </p14:cNvPr>
                <p14:cNvContentPartPr/>
                <p14:nvPr/>
              </p14:nvContentPartPr>
              <p14:xfrm>
                <a:off x="1816255" y="2461311"/>
                <a:ext cx="165240" cy="39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8B7B7B-60C9-4B59-BED3-3079852C47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07255" y="2452311"/>
                  <a:ext cx="18288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B7E012E-6883-467B-BB01-BEA981928BD1}"/>
                  </a:ext>
                </a:extLst>
              </p14:cNvPr>
              <p14:cNvContentPartPr/>
              <p14:nvPr/>
            </p14:nvContentPartPr>
            <p14:xfrm>
              <a:off x="2519335" y="3035511"/>
              <a:ext cx="280800" cy="457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B7E012E-6883-467B-BB01-BEA981928BD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10695" y="3026871"/>
                <a:ext cx="298440" cy="47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8ED3865-E20F-4BE3-A911-941605D84E8E}"/>
              </a:ext>
            </a:extLst>
          </p:cNvPr>
          <p:cNvGrpSpPr/>
          <p:nvPr/>
        </p:nvGrpSpPr>
        <p:grpSpPr>
          <a:xfrm>
            <a:off x="1229815" y="3563271"/>
            <a:ext cx="5568480" cy="2849040"/>
            <a:chOff x="1229815" y="3563271"/>
            <a:chExt cx="5568480" cy="28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369DB4-F7AF-4752-83B9-86DFC7FA3C42}"/>
                    </a:ext>
                  </a:extLst>
                </p14:cNvPr>
                <p14:cNvContentPartPr/>
                <p14:nvPr/>
              </p14:nvContentPartPr>
              <p14:xfrm>
                <a:off x="4501135" y="4090671"/>
                <a:ext cx="152640" cy="236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369DB4-F7AF-4752-83B9-86DFC7FA3C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92135" y="4081671"/>
                  <a:ext cx="170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3C986C-854C-4C07-815F-4111AB51CF1B}"/>
                    </a:ext>
                  </a:extLst>
                </p14:cNvPr>
                <p14:cNvContentPartPr/>
                <p14:nvPr/>
              </p14:nvContentPartPr>
              <p14:xfrm>
                <a:off x="4686535" y="4231071"/>
                <a:ext cx="25200" cy="28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3C986C-854C-4C07-815F-4111AB51CF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77895" y="4222431"/>
                  <a:ext cx="42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A4B038-2062-4F6F-8352-D2FDB16F9962}"/>
                    </a:ext>
                  </a:extLst>
                </p14:cNvPr>
                <p14:cNvContentPartPr/>
                <p14:nvPr/>
              </p14:nvContentPartPr>
              <p14:xfrm>
                <a:off x="4686895" y="4195431"/>
                <a:ext cx="83880" cy="8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A4B038-2062-4F6F-8352-D2FDB16F99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77895" y="4186791"/>
                  <a:ext cx="101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F70432-B6AC-44B3-8476-A56B1EBA4701}"/>
                    </a:ext>
                  </a:extLst>
                </p14:cNvPr>
                <p14:cNvContentPartPr/>
                <p14:nvPr/>
              </p14:nvContentPartPr>
              <p14:xfrm>
                <a:off x="4792735" y="4020111"/>
                <a:ext cx="505080" cy="270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F70432-B6AC-44B3-8476-A56B1EBA47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3735" y="4011471"/>
                  <a:ext cx="522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18FA00-F841-409E-96C8-CF0268938150}"/>
                    </a:ext>
                  </a:extLst>
                </p14:cNvPr>
                <p14:cNvContentPartPr/>
                <p14:nvPr/>
              </p14:nvContentPartPr>
              <p14:xfrm>
                <a:off x="5168215" y="4101831"/>
                <a:ext cx="293040" cy="165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18FA00-F841-409E-96C8-CF02689381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9575" y="4092831"/>
                  <a:ext cx="310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BB624C-5E12-4CFD-9937-9CC7E146FD8D}"/>
                    </a:ext>
                  </a:extLst>
                </p14:cNvPr>
                <p14:cNvContentPartPr/>
                <p14:nvPr/>
              </p14:nvContentPartPr>
              <p14:xfrm>
                <a:off x="5649175" y="4102551"/>
                <a:ext cx="107280" cy="17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BB624C-5E12-4CFD-9937-9CC7E146FD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40535" y="4093911"/>
                  <a:ext cx="124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FD45A1-32B9-48EA-AF06-014C2984B538}"/>
                    </a:ext>
                  </a:extLst>
                </p14:cNvPr>
                <p14:cNvContentPartPr/>
                <p14:nvPr/>
              </p14:nvContentPartPr>
              <p14:xfrm>
                <a:off x="5685175" y="4020111"/>
                <a:ext cx="47160" cy="4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FD45A1-32B9-48EA-AF06-014C2984B5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76175" y="4011471"/>
                  <a:ext cx="64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2C49E6-DECD-4DDB-B7A4-4813F1D8587C}"/>
                    </a:ext>
                  </a:extLst>
                </p14:cNvPr>
                <p14:cNvContentPartPr/>
                <p14:nvPr/>
              </p14:nvContentPartPr>
              <p14:xfrm>
                <a:off x="5765815" y="4114071"/>
                <a:ext cx="95400" cy="141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2C49E6-DECD-4DDB-B7A4-4813F1D858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56815" y="4105071"/>
                  <a:ext cx="113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5FCADC-74EE-453D-8CC8-894F54B3A15B}"/>
                    </a:ext>
                  </a:extLst>
                </p14:cNvPr>
                <p14:cNvContentPartPr/>
                <p14:nvPr/>
              </p14:nvContentPartPr>
              <p14:xfrm>
                <a:off x="5883895" y="4114071"/>
                <a:ext cx="153360" cy="153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5FCADC-74EE-453D-8CC8-894F54B3A1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5255" y="4105431"/>
                  <a:ext cx="171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485761-9A05-4013-B62D-3AF6611082F4}"/>
                    </a:ext>
                  </a:extLst>
                </p14:cNvPr>
                <p14:cNvContentPartPr/>
                <p14:nvPr/>
              </p14:nvContentPartPr>
              <p14:xfrm>
                <a:off x="6000895" y="4112991"/>
                <a:ext cx="118440" cy="15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485761-9A05-4013-B62D-3AF6611082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91895" y="4104351"/>
                  <a:ext cx="136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6A5B5E-A3C7-425B-AE59-CFCB05F09262}"/>
                    </a:ext>
                  </a:extLst>
                </p14:cNvPr>
                <p14:cNvContentPartPr/>
                <p14:nvPr/>
              </p14:nvContentPartPr>
              <p14:xfrm>
                <a:off x="6140935" y="4102551"/>
                <a:ext cx="189000" cy="16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6A5B5E-A3C7-425B-AE59-CFCB05F092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32295" y="4093911"/>
                  <a:ext cx="206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A94400-A250-4455-91E1-7B733A4A92DD}"/>
                    </a:ext>
                  </a:extLst>
                </p14:cNvPr>
                <p14:cNvContentPartPr/>
                <p14:nvPr/>
              </p14:nvContentPartPr>
              <p14:xfrm>
                <a:off x="4840255" y="4594671"/>
                <a:ext cx="83160" cy="176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A94400-A250-4455-91E1-7B733A4A92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31255" y="4586031"/>
                  <a:ext cx="100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B68E59-9A23-47CB-B621-B735556BF4EB}"/>
                    </a:ext>
                  </a:extLst>
                </p14:cNvPr>
                <p14:cNvContentPartPr/>
                <p14:nvPr/>
              </p14:nvContentPartPr>
              <p14:xfrm>
                <a:off x="4980295" y="4570911"/>
                <a:ext cx="106920" cy="176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B68E59-9A23-47CB-B621-B735556BF4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71655" y="4562271"/>
                  <a:ext cx="124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168350-680C-4809-B059-6A414AE789FD}"/>
                    </a:ext>
                  </a:extLst>
                </p14:cNvPr>
                <p14:cNvContentPartPr/>
                <p14:nvPr/>
              </p14:nvContentPartPr>
              <p14:xfrm>
                <a:off x="5157775" y="4629951"/>
                <a:ext cx="57600" cy="82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168350-680C-4809-B059-6A414AE789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48775" y="4621311"/>
                  <a:ext cx="75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22636A7-4910-4212-A081-F7882A73F683}"/>
                    </a:ext>
                  </a:extLst>
                </p14:cNvPr>
                <p14:cNvContentPartPr/>
                <p14:nvPr/>
              </p14:nvContentPartPr>
              <p14:xfrm>
                <a:off x="5320495" y="4548231"/>
                <a:ext cx="117720" cy="18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22636A7-4910-4212-A081-F7882A73F6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11855" y="4539231"/>
                  <a:ext cx="135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0AE47D-2A3A-49EE-BDE9-E122FB647BCE}"/>
                    </a:ext>
                  </a:extLst>
                </p14:cNvPr>
                <p14:cNvContentPartPr/>
                <p14:nvPr/>
              </p14:nvContentPartPr>
              <p14:xfrm>
                <a:off x="5461255" y="4570551"/>
                <a:ext cx="118800" cy="15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0AE47D-2A3A-49EE-BDE9-E122FB647B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52255" y="4561551"/>
                  <a:ext cx="136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32F284-C161-4EE5-AE8A-7989DB9F9B68}"/>
                    </a:ext>
                  </a:extLst>
                </p14:cNvPr>
                <p14:cNvContentPartPr/>
                <p14:nvPr/>
              </p14:nvContentPartPr>
              <p14:xfrm>
                <a:off x="5601655" y="4583151"/>
                <a:ext cx="259920" cy="129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32F284-C161-4EE5-AE8A-7989DB9F9B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93015" y="4574511"/>
                  <a:ext cx="277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D0CE3F-7CF2-4AD7-B879-1F7A407636A6}"/>
                    </a:ext>
                  </a:extLst>
                </p14:cNvPr>
                <p14:cNvContentPartPr/>
                <p14:nvPr/>
              </p14:nvContentPartPr>
              <p14:xfrm>
                <a:off x="5907295" y="4524111"/>
                <a:ext cx="58320" cy="188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D0CE3F-7CF2-4AD7-B879-1F7A407636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98655" y="4515471"/>
                  <a:ext cx="75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20272D-614D-45A0-A011-7C4E5EECF026}"/>
                    </a:ext>
                  </a:extLst>
                </p14:cNvPr>
                <p14:cNvContentPartPr/>
                <p14:nvPr/>
              </p14:nvContentPartPr>
              <p14:xfrm>
                <a:off x="6000535" y="4523391"/>
                <a:ext cx="94320" cy="177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20272D-614D-45A0-A011-7C4E5EECF0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91895" y="4514391"/>
                  <a:ext cx="111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819FBD-F6D4-43D2-9A84-6C8BF6951410}"/>
                    </a:ext>
                  </a:extLst>
                </p14:cNvPr>
                <p14:cNvContentPartPr/>
                <p14:nvPr/>
              </p14:nvContentPartPr>
              <p14:xfrm>
                <a:off x="6153535" y="4489551"/>
                <a:ext cx="187920" cy="212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819FBD-F6D4-43D2-9A84-6C8BF69514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44895" y="4480551"/>
                  <a:ext cx="205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2EEC65-92EC-4928-8E3C-75168C0262E7}"/>
                    </a:ext>
                  </a:extLst>
                </p14:cNvPr>
                <p14:cNvContentPartPr/>
                <p14:nvPr/>
              </p14:nvContentPartPr>
              <p14:xfrm>
                <a:off x="4371895" y="3985191"/>
                <a:ext cx="47520" cy="92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2EEC65-92EC-4928-8E3C-75168C0262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63255" y="3976191"/>
                  <a:ext cx="6516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4110CD-CC9A-42A8-8A2B-0CCDAF2316BC}"/>
                    </a:ext>
                  </a:extLst>
                </p14:cNvPr>
                <p14:cNvContentPartPr/>
                <p14:nvPr/>
              </p14:nvContentPartPr>
              <p14:xfrm>
                <a:off x="4405735" y="3925791"/>
                <a:ext cx="2239920" cy="83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4110CD-CC9A-42A8-8A2B-0CCDAF2316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97095" y="3917151"/>
                  <a:ext cx="2257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A14C29-C4AC-4AFE-90E8-9687E832815C}"/>
                    </a:ext>
                  </a:extLst>
                </p14:cNvPr>
                <p14:cNvContentPartPr/>
                <p14:nvPr/>
              </p14:nvContentPartPr>
              <p14:xfrm>
                <a:off x="6620815" y="3973671"/>
                <a:ext cx="71280" cy="97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A14C29-C4AC-4AFE-90E8-9687E83281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2175" y="3964671"/>
                  <a:ext cx="889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C29AAA-153A-412B-AE35-88CA5C1FB2F0}"/>
                    </a:ext>
                  </a:extLst>
                </p14:cNvPr>
                <p14:cNvContentPartPr/>
                <p14:nvPr/>
              </p14:nvContentPartPr>
              <p14:xfrm>
                <a:off x="4382695" y="4794111"/>
                <a:ext cx="241560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C29AAA-153A-412B-AE35-88CA5C1FB2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73695" y="4785471"/>
                  <a:ext cx="2433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B2F238-F841-4631-AAA3-A29F90F416F7}"/>
                    </a:ext>
                  </a:extLst>
                </p14:cNvPr>
                <p14:cNvContentPartPr/>
                <p14:nvPr/>
              </p14:nvContentPartPr>
              <p14:xfrm>
                <a:off x="5461255" y="3563271"/>
                <a:ext cx="235440" cy="153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B2F238-F841-4631-AAA3-A29F90F416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52255" y="3554631"/>
                  <a:ext cx="253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45FF6F-C686-4CE2-886F-A4DA67674D12}"/>
                    </a:ext>
                  </a:extLst>
                </p14:cNvPr>
                <p14:cNvContentPartPr/>
                <p14:nvPr/>
              </p14:nvContentPartPr>
              <p14:xfrm>
                <a:off x="1441135" y="4173111"/>
                <a:ext cx="106560" cy="246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45FF6F-C686-4CE2-886F-A4DA67674D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32495" y="4164111"/>
                  <a:ext cx="124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CC22246-70B7-47E7-865D-0C9B08FDAD2A}"/>
                    </a:ext>
                  </a:extLst>
                </p14:cNvPr>
                <p14:cNvContentPartPr/>
                <p14:nvPr/>
              </p14:nvContentPartPr>
              <p14:xfrm>
                <a:off x="1604935" y="4102551"/>
                <a:ext cx="129600" cy="36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CC22246-70B7-47E7-865D-0C9B08FDAD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95935" y="4093911"/>
                  <a:ext cx="147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5BCC8E-75AC-4711-B08B-49C77BD80B3A}"/>
                    </a:ext>
                  </a:extLst>
                </p14:cNvPr>
                <p14:cNvContentPartPr/>
                <p14:nvPr/>
              </p14:nvContentPartPr>
              <p14:xfrm>
                <a:off x="1757215" y="4289031"/>
                <a:ext cx="70200" cy="106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5BCC8E-75AC-4711-B08B-49C77BD80B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8215" y="4280031"/>
                  <a:ext cx="87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DE85F1-FA93-452B-B6CD-BAC3CBDCFD00}"/>
                    </a:ext>
                  </a:extLst>
                </p14:cNvPr>
                <p14:cNvContentPartPr/>
                <p14:nvPr/>
              </p14:nvContentPartPr>
              <p14:xfrm>
                <a:off x="1874215" y="4266711"/>
                <a:ext cx="118800" cy="14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DE85F1-FA93-452B-B6CD-BAC3CBDCFD0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65575" y="4257711"/>
                  <a:ext cx="136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F843E8-972D-4F3D-BF4A-C502809D8CAF}"/>
                    </a:ext>
                  </a:extLst>
                </p14:cNvPr>
                <p14:cNvContentPartPr/>
                <p14:nvPr/>
              </p14:nvContentPartPr>
              <p14:xfrm>
                <a:off x="2049895" y="4184271"/>
                <a:ext cx="271080" cy="235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F843E8-972D-4F3D-BF4A-C502809D8C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41255" y="4175271"/>
                  <a:ext cx="288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06B62-EAFE-4DB8-838E-7685F167FB03}"/>
                    </a:ext>
                  </a:extLst>
                </p14:cNvPr>
                <p14:cNvContentPartPr/>
                <p14:nvPr/>
              </p14:nvContentPartPr>
              <p14:xfrm>
                <a:off x="2331055" y="4137831"/>
                <a:ext cx="528120" cy="258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06B62-EAFE-4DB8-838E-7685F167FB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22415" y="4128831"/>
                  <a:ext cx="545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425613-3E85-4FE2-94DB-FC073FF5E0F3}"/>
                    </a:ext>
                  </a:extLst>
                </p14:cNvPr>
                <p14:cNvContentPartPr/>
                <p14:nvPr/>
              </p14:nvContentPartPr>
              <p14:xfrm>
                <a:off x="2798335" y="3937311"/>
                <a:ext cx="190440" cy="470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425613-3E85-4FE2-94DB-FC073FF5E0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89335" y="3928311"/>
                  <a:ext cx="2080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745F9A-13DB-442F-B758-24C17EA8259D}"/>
                    </a:ext>
                  </a:extLst>
                </p14:cNvPr>
                <p14:cNvContentPartPr/>
                <p14:nvPr/>
              </p14:nvContentPartPr>
              <p14:xfrm>
                <a:off x="2988055" y="4208031"/>
                <a:ext cx="164160" cy="222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745F9A-13DB-442F-B758-24C17EA825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9415" y="4199031"/>
                  <a:ext cx="181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BC9EDA-E127-416B-ABE4-0FBF02645662}"/>
                    </a:ext>
                  </a:extLst>
                </p14:cNvPr>
                <p14:cNvContentPartPr/>
                <p14:nvPr/>
              </p14:nvContentPartPr>
              <p14:xfrm>
                <a:off x="3174895" y="4164831"/>
                <a:ext cx="118800" cy="266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BC9EDA-E127-416B-ABE4-0FBF026456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6255" y="4155831"/>
                  <a:ext cx="136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314E7A-88E5-4C94-A21B-F97131C233A9}"/>
                    </a:ext>
                  </a:extLst>
                </p14:cNvPr>
                <p14:cNvContentPartPr/>
                <p14:nvPr/>
              </p14:nvContentPartPr>
              <p14:xfrm>
                <a:off x="1229815" y="3879711"/>
                <a:ext cx="36360" cy="71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314E7A-88E5-4C94-A21B-F97131C233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20815" y="3871071"/>
                  <a:ext cx="540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E10C41-1642-4F12-B993-FFE995C77236}"/>
                    </a:ext>
                  </a:extLst>
                </p14:cNvPr>
                <p14:cNvContentPartPr/>
                <p14:nvPr/>
              </p14:nvContentPartPr>
              <p14:xfrm>
                <a:off x="1265455" y="3832911"/>
                <a:ext cx="2426040" cy="891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E10C41-1642-4F12-B993-FFE995C772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6815" y="3824271"/>
                  <a:ext cx="244368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542EAF-CB88-429F-89A4-74A7262E8436}"/>
                    </a:ext>
                  </a:extLst>
                </p14:cNvPr>
                <p14:cNvContentPartPr/>
                <p14:nvPr/>
              </p14:nvContentPartPr>
              <p14:xfrm>
                <a:off x="1242415" y="4595031"/>
                <a:ext cx="2167920" cy="7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542EAF-CB88-429F-89A4-74A7262E84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33415" y="4586031"/>
                  <a:ext cx="2185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5C2307-AC54-4E85-A549-FE13AAAD6351}"/>
                    </a:ext>
                  </a:extLst>
                </p14:cNvPr>
                <p14:cNvContentPartPr/>
                <p14:nvPr/>
              </p14:nvContentPartPr>
              <p14:xfrm>
                <a:off x="2530855" y="4653351"/>
                <a:ext cx="59040" cy="609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5C2307-AC54-4E85-A549-FE13AAAD63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22215" y="4644711"/>
                  <a:ext cx="766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6A75EB-E185-4080-8E08-797404BD7595}"/>
                    </a:ext>
                  </a:extLst>
                </p14:cNvPr>
                <p14:cNvContentPartPr/>
                <p14:nvPr/>
              </p14:nvContentPartPr>
              <p14:xfrm>
                <a:off x="2530855" y="4735431"/>
                <a:ext cx="3001680" cy="597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6A75EB-E185-4080-8E08-797404BD75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2215" y="4726791"/>
                  <a:ext cx="301932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AFFF57-F2A0-4920-B0FB-884DA9E26EEC}"/>
                    </a:ext>
                  </a:extLst>
                </p14:cNvPr>
                <p14:cNvContentPartPr/>
                <p14:nvPr/>
              </p14:nvContentPartPr>
              <p14:xfrm>
                <a:off x="3784375" y="5286231"/>
                <a:ext cx="72360" cy="305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AFFF57-F2A0-4920-B0FB-884DA9E26EE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75375" y="5277591"/>
                  <a:ext cx="90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0E87B8-08F7-4A21-91CE-3B6458B88572}"/>
                    </a:ext>
                  </a:extLst>
                </p14:cNvPr>
                <p14:cNvContentPartPr/>
                <p14:nvPr/>
              </p14:nvContentPartPr>
              <p14:xfrm>
                <a:off x="2859175" y="5872671"/>
                <a:ext cx="166320" cy="200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0E87B8-08F7-4A21-91CE-3B6458B885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50175" y="5864031"/>
                  <a:ext cx="183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C1D842-953F-4C8D-B8D5-7892945369EA}"/>
                    </a:ext>
                  </a:extLst>
                </p14:cNvPr>
                <p14:cNvContentPartPr/>
                <p14:nvPr/>
              </p14:nvContentPartPr>
              <p14:xfrm>
                <a:off x="3046735" y="5931351"/>
                <a:ext cx="106560" cy="311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C1D842-953F-4C8D-B8D5-7892945369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38095" y="5922351"/>
                  <a:ext cx="124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3A6CDF-6AF1-445F-A306-A002E07EE755}"/>
                    </a:ext>
                  </a:extLst>
                </p14:cNvPr>
                <p14:cNvContentPartPr/>
                <p14:nvPr/>
              </p14:nvContentPartPr>
              <p14:xfrm>
                <a:off x="3117295" y="5790591"/>
                <a:ext cx="445320" cy="223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3A6CDF-6AF1-445F-A306-A002E07EE7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08295" y="5781951"/>
                  <a:ext cx="462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397B21-1CC0-4117-AA76-F031B3DD34F5}"/>
                    </a:ext>
                  </a:extLst>
                </p14:cNvPr>
                <p14:cNvContentPartPr/>
                <p14:nvPr/>
              </p14:nvContentPartPr>
              <p14:xfrm>
                <a:off x="3526975" y="5883111"/>
                <a:ext cx="235440" cy="14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397B21-1CC0-4117-AA76-F031B3DD34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18335" y="5874471"/>
                  <a:ext cx="253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35B370-27F8-4A31-BEF9-57819BC3BFD0}"/>
                    </a:ext>
                  </a:extLst>
                </p14:cNvPr>
                <p14:cNvContentPartPr/>
                <p14:nvPr/>
              </p14:nvContentPartPr>
              <p14:xfrm>
                <a:off x="3854215" y="5837391"/>
                <a:ext cx="176760" cy="223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35B370-27F8-4A31-BEF9-57819BC3BF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45575" y="5828391"/>
                  <a:ext cx="19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A2E858-F2E2-411B-A727-53A76D4D2D52}"/>
                    </a:ext>
                  </a:extLst>
                </p14:cNvPr>
                <p14:cNvContentPartPr/>
                <p14:nvPr/>
              </p14:nvContentPartPr>
              <p14:xfrm>
                <a:off x="4066615" y="5884191"/>
                <a:ext cx="71640" cy="153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A2E858-F2E2-411B-A727-53A76D4D2D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7615" y="5875191"/>
                  <a:ext cx="89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473FFB-63C8-48FA-BC4A-3398EF6EF778}"/>
                    </a:ext>
                  </a:extLst>
                </p14:cNvPr>
                <p14:cNvContentPartPr/>
                <p14:nvPr/>
              </p14:nvContentPartPr>
              <p14:xfrm>
                <a:off x="4229335" y="5896071"/>
                <a:ext cx="26280" cy="141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473FFB-63C8-48FA-BC4A-3398EF6EF7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20335" y="5887431"/>
                  <a:ext cx="4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972CFD-C40A-4EC3-B0B7-CD4750DB9A0B}"/>
                    </a:ext>
                  </a:extLst>
                </p14:cNvPr>
                <p14:cNvContentPartPr/>
                <p14:nvPr/>
              </p14:nvContentPartPr>
              <p14:xfrm>
                <a:off x="4278295" y="5883111"/>
                <a:ext cx="141840" cy="130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972CFD-C40A-4EC3-B0B7-CD4750DB9A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9295" y="5874471"/>
                  <a:ext cx="159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3CFF82-FDD0-41CE-8D7A-40ECEE17672A}"/>
                    </a:ext>
                  </a:extLst>
                </p14:cNvPr>
                <p14:cNvContentPartPr/>
                <p14:nvPr/>
              </p14:nvContentPartPr>
              <p14:xfrm>
                <a:off x="4477015" y="5896071"/>
                <a:ext cx="129960" cy="136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3CFF82-FDD0-41CE-8D7A-40ECEE1767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68375" y="5887431"/>
                  <a:ext cx="147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0D83DEF-1216-4ADD-88E5-504CD8C5BDB0}"/>
                    </a:ext>
                  </a:extLst>
                </p14:cNvPr>
                <p14:cNvContentPartPr/>
                <p14:nvPr/>
              </p14:nvContentPartPr>
              <p14:xfrm>
                <a:off x="4664215" y="5918391"/>
                <a:ext cx="365040" cy="201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0D83DEF-1216-4ADD-88E5-504CD8C5BD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55215" y="5909751"/>
                  <a:ext cx="382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09E956-78A1-48AC-96D9-D8CA1F774832}"/>
                    </a:ext>
                  </a:extLst>
                </p14:cNvPr>
                <p14:cNvContentPartPr/>
                <p14:nvPr/>
              </p14:nvContentPartPr>
              <p14:xfrm>
                <a:off x="5213575" y="5919471"/>
                <a:ext cx="143640" cy="207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09E956-78A1-48AC-96D9-D8CA1F7748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04935" y="5910471"/>
                  <a:ext cx="161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303F24-58C3-4D5C-9F61-343DCDA6EB95}"/>
                    </a:ext>
                  </a:extLst>
                </p14:cNvPr>
                <p14:cNvContentPartPr/>
                <p14:nvPr/>
              </p14:nvContentPartPr>
              <p14:xfrm>
                <a:off x="5391055" y="5989671"/>
                <a:ext cx="129960" cy="118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303F24-58C3-4D5C-9F61-343DCDA6EB9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82415" y="5980671"/>
                  <a:ext cx="147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1A2FF8-0C0D-4597-B8CB-A9D0BF113917}"/>
                    </a:ext>
                  </a:extLst>
                </p14:cNvPr>
                <p14:cNvContentPartPr/>
                <p14:nvPr/>
              </p14:nvContentPartPr>
              <p14:xfrm>
                <a:off x="5520295" y="5977791"/>
                <a:ext cx="176040" cy="12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1A2FF8-0C0D-4597-B8CB-A9D0BF1139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11655" y="5969151"/>
                  <a:ext cx="193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883EB5-7A57-48C2-AEA2-C1F7279D3598}"/>
                    </a:ext>
                  </a:extLst>
                </p14:cNvPr>
                <p14:cNvContentPartPr/>
                <p14:nvPr/>
              </p14:nvContentPartPr>
              <p14:xfrm>
                <a:off x="2552455" y="5710311"/>
                <a:ext cx="62640" cy="619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883EB5-7A57-48C2-AEA2-C1F7279D359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43815" y="5701671"/>
                  <a:ext cx="80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B1BDD7-405E-423A-850D-EF8D98260B59}"/>
                    </a:ext>
                  </a:extLst>
                </p14:cNvPr>
                <p14:cNvContentPartPr/>
                <p14:nvPr/>
              </p14:nvContentPartPr>
              <p14:xfrm>
                <a:off x="2706535" y="5743431"/>
                <a:ext cx="3305880" cy="52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B1BDD7-405E-423A-850D-EF8D98260B5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7895" y="5734791"/>
                  <a:ext cx="33235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965CEC6-1092-4F2C-8489-58E917803B59}"/>
                    </a:ext>
                  </a:extLst>
                </p14:cNvPr>
                <p14:cNvContentPartPr/>
                <p14:nvPr/>
              </p14:nvContentPartPr>
              <p14:xfrm>
                <a:off x="2566135" y="6236271"/>
                <a:ext cx="3541320" cy="176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965CEC6-1092-4F2C-8489-58E917803B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57135" y="6227271"/>
                  <a:ext cx="355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A19162-5C75-4C29-993B-48866290153F}"/>
                    </a:ext>
                  </a:extLst>
                </p14:cNvPr>
                <p14:cNvContentPartPr/>
                <p14:nvPr/>
              </p14:nvContentPartPr>
              <p14:xfrm>
                <a:off x="2425375" y="5767191"/>
                <a:ext cx="304920" cy="7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A19162-5C75-4C29-993B-4886629015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16375" y="5758191"/>
                  <a:ext cx="32256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229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3C842-B1FF-45E3-9355-58DA25FE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models.py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1DA7-638D-4504-B56E-12F51F7E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</a:t>
            </a:r>
            <a:r>
              <a:rPr lang="en-AU" dirty="0"/>
              <a:t> field</a:t>
            </a:r>
            <a:r>
              <a:rPr lang="th-TH" dirty="0"/>
              <a:t>  ที่แสดงจำนวนรายการทั้งหมดของ </a:t>
            </a:r>
            <a:r>
              <a:rPr lang="en-AU" dirty="0"/>
              <a:t>user</a:t>
            </a:r>
            <a:r>
              <a:rPr lang="th-TH" dirty="0"/>
              <a:t> แต่ละคน</a:t>
            </a:r>
            <a:endParaRPr lang="en-AU" dirty="0"/>
          </a:p>
          <a:p>
            <a:r>
              <a:rPr lang="th-TH" dirty="0"/>
              <a:t>แก้ไขคลาส</a:t>
            </a:r>
            <a:r>
              <a:rPr lang="en-AU" dirty="0"/>
              <a:t> Profile </a:t>
            </a:r>
            <a:r>
              <a:rPr lang="th-TH" dirty="0"/>
              <a:t>โดยเพิ่ม</a:t>
            </a:r>
            <a:r>
              <a:rPr lang="en-AU" dirty="0"/>
              <a:t> </a:t>
            </a:r>
            <a:r>
              <a:rPr lang="en-AU" dirty="0" err="1"/>
              <a:t>cartquan</a:t>
            </a:r>
            <a:r>
              <a:rPr lang="th-TH" dirty="0"/>
              <a:t> เพื่อเก็บจำนวนในตะกร้าว่ามีกี่ชิ้น</a:t>
            </a:r>
          </a:p>
          <a:p>
            <a:pPr lvl="1"/>
            <a:r>
              <a:rPr lang="en-AU" dirty="0" err="1"/>
              <a:t>cartquan</a:t>
            </a:r>
            <a:r>
              <a:rPr lang="en-AU" dirty="0"/>
              <a:t> = </a:t>
            </a:r>
            <a:r>
              <a:rPr lang="en-AU" dirty="0" err="1"/>
              <a:t>models.IntegerField</a:t>
            </a:r>
            <a:r>
              <a:rPr lang="en-AU" dirty="0"/>
              <a:t>(default=0)</a:t>
            </a:r>
            <a:endParaRPr lang="th-TH" dirty="0"/>
          </a:p>
          <a:p>
            <a:r>
              <a:rPr lang="en-AU" dirty="0"/>
              <a:t>Make migration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32E01-9824-4BB2-9A38-10E756A9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15B67-AA3A-4926-BFB6-03005750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6" y="3939301"/>
            <a:ext cx="11684728" cy="20652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FE601D-5032-4D33-B5AB-AEEA8683CA09}"/>
              </a:ext>
            </a:extLst>
          </p:cNvPr>
          <p:cNvSpPr/>
          <p:nvPr/>
        </p:nvSpPr>
        <p:spPr>
          <a:xfrm>
            <a:off x="716280" y="4922520"/>
            <a:ext cx="492252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4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1731-184F-491F-AC1A-596A38CC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9EF8-82F6-471C-9FB1-8A405155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284"/>
            <a:ext cx="10515600" cy="599836"/>
          </a:xfrm>
        </p:spPr>
        <p:txBody>
          <a:bodyPr/>
          <a:lstStyle/>
          <a:p>
            <a:r>
              <a:rPr lang="th-TH" dirty="0"/>
              <a:t>แก้ไขส่วนของ </a:t>
            </a:r>
            <a:r>
              <a:rPr lang="en-AU" dirty="0"/>
              <a:t>def </a:t>
            </a:r>
            <a:r>
              <a:rPr lang="en-AU" dirty="0" err="1"/>
              <a:t>AddtoCart</a:t>
            </a:r>
            <a:r>
              <a:rPr lang="en-AU" dirty="0"/>
              <a:t>(</a:t>
            </a:r>
            <a:r>
              <a:rPr lang="en-AU" dirty="0" err="1"/>
              <a:t>request,pid</a:t>
            </a:r>
            <a:r>
              <a:rPr lang="en-AU" dirty="0"/>
              <a:t>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7962-403D-46B7-B819-2023A81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93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844C2-DBB1-4C49-83D8-6D5BB4F1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FDC66-84D6-45BE-9CFF-D131059A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16" y="-9944"/>
            <a:ext cx="745116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0D93FF-E0A0-4F49-9126-9056C35AB10F}"/>
              </a:ext>
            </a:extLst>
          </p:cNvPr>
          <p:cNvSpPr/>
          <p:nvPr/>
        </p:nvSpPr>
        <p:spPr>
          <a:xfrm>
            <a:off x="2522220" y="899160"/>
            <a:ext cx="7147560" cy="5948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1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75619-970A-44EC-9539-1F6ED8F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http://localhost:8000/admin/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2452-54A2-4E98-81B8-2B9FD056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ลบข้อมูลทั้งหมดที่อยู่ใน</a:t>
            </a:r>
            <a:r>
              <a:rPr lang="en-AU" dirty="0"/>
              <a:t> Carts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466DD-CB29-4F59-B729-3F64FA09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94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Delete order</a:t>
            </a:r>
          </a:p>
          <a:p>
            <a:r>
              <a:rPr lang="en-AU" dirty="0"/>
              <a:t>Alert</a:t>
            </a:r>
            <a:endParaRPr lang="th-TH" dirty="0"/>
          </a:p>
          <a:p>
            <a:r>
              <a:rPr lang="en-AU" dirty="0"/>
              <a:t>Badge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E7A1-16CA-473F-BB31-02995E8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1D3F-EBEA-4B4D-8391-24DC6C6A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เปลี่ยนตัวเลขของ</a:t>
            </a:r>
            <a:r>
              <a:rPr lang="en-AU" dirty="0"/>
              <a:t> Order</a:t>
            </a:r>
            <a:r>
              <a:rPr lang="th-TH" dirty="0"/>
              <a:t> จากเลข 10 ให้เป็นจำนวนรายการสินค้าที่ตะกร้า</a:t>
            </a:r>
            <a:endParaRPr lang="en-AU" dirty="0"/>
          </a:p>
          <a:p>
            <a:pPr lvl="1"/>
            <a:r>
              <a:rPr lang="en-AU" dirty="0"/>
              <a:t>{{</a:t>
            </a:r>
            <a:r>
              <a:rPr lang="en-AU" dirty="0" err="1"/>
              <a:t>user.profile.cartquan</a:t>
            </a:r>
            <a:r>
              <a:rPr lang="en-AU" dirty="0"/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854A-6DE1-4007-81FD-D7DA4E39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1BE38-1CDA-4CE9-9C4F-649BE2F4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9600"/>
            <a:ext cx="12192000" cy="1338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01D0BF-1E70-4929-AEE0-59D2618BC148}"/>
              </a:ext>
            </a:extLst>
          </p:cNvPr>
          <p:cNvSpPr/>
          <p:nvPr/>
        </p:nvSpPr>
        <p:spPr>
          <a:xfrm>
            <a:off x="8862646" y="3059723"/>
            <a:ext cx="2491154" cy="49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88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8E122-9720-444B-99C4-6C3C39F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DEB8-BCCC-4BFB-8FB6-20A8B7D7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697"/>
            <a:ext cx="12192000" cy="47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5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E1FED-24F8-4643-B71F-460FA473F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Delete Order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C8D1C22-D5B6-46CC-9243-668E90F62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6EDDE-BAE1-48D7-8D31-F867B5A0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12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D286-99E6-45F9-92D7-7169735E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9764-5378-40F5-9D1A-230E494F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ลบรายการสินค้าออกจากตะกร้าสินค้า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D67C-1E3B-420D-880B-2FEBA315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0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C654-165B-46E9-81EE-B97CFEC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AU" dirty="0"/>
              <a:t>Bootstrap4 w3school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2CB0-5FF0-4FE2-AE9D-C86E3794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835"/>
            <a:ext cx="10515600" cy="5041001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https://www.w3schools.com/bootstrap4/tryit.asp?filename=trybs_table_basic&amp;stacked=h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84E68-0A18-4403-AAD8-03E64E30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8D7B4-AA73-4A41-BE55-23C57880AABF}"/>
              </a:ext>
            </a:extLst>
          </p:cNvPr>
          <p:cNvSpPr txBox="1"/>
          <p:nvPr/>
        </p:nvSpPr>
        <p:spPr>
          <a:xfrm>
            <a:off x="2611314" y="1100606"/>
            <a:ext cx="7810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&lt;div class="container"&gt;</a:t>
            </a:r>
          </a:p>
          <a:p>
            <a:r>
              <a:rPr lang="en-AU" sz="1200" dirty="0"/>
              <a:t>  &lt;h2&gt;Basic Table&lt;/h2&gt;</a:t>
            </a:r>
          </a:p>
          <a:p>
            <a:r>
              <a:rPr lang="en-AU" sz="1200" dirty="0"/>
              <a:t>  &lt;p&gt;The .table class adds basic styling (light padding and horizontal dividers) to a table:&lt;/p&gt;            </a:t>
            </a:r>
          </a:p>
          <a:p>
            <a:r>
              <a:rPr lang="en-AU" sz="1200" dirty="0"/>
              <a:t>  &lt;table class="table"&gt;</a:t>
            </a:r>
          </a:p>
          <a:p>
            <a:r>
              <a:rPr lang="en-AU" sz="1200" dirty="0"/>
              <a:t>    &lt;</a:t>
            </a:r>
            <a:r>
              <a:rPr lang="en-AU" sz="1200" dirty="0" err="1"/>
              <a:t>thead</a:t>
            </a:r>
            <a:r>
              <a:rPr lang="en-AU" sz="1200" dirty="0"/>
              <a:t>&gt;</a:t>
            </a:r>
          </a:p>
          <a:p>
            <a:r>
              <a:rPr lang="en-AU" sz="1200" dirty="0"/>
              <a:t>      &lt;tr&gt;</a:t>
            </a:r>
          </a:p>
          <a:p>
            <a:r>
              <a:rPr lang="en-AU" sz="1200" dirty="0"/>
              <a:t>        &lt;</a:t>
            </a:r>
            <a:r>
              <a:rPr lang="en-AU" sz="1200" dirty="0" err="1"/>
              <a:t>th</a:t>
            </a:r>
            <a:r>
              <a:rPr lang="en-AU" sz="1200" dirty="0"/>
              <a:t>&gt;</a:t>
            </a:r>
            <a:r>
              <a:rPr lang="en-AU" sz="1200" dirty="0" err="1"/>
              <a:t>Firstname</a:t>
            </a:r>
            <a:r>
              <a:rPr lang="en-AU" sz="1200" dirty="0"/>
              <a:t>&lt;/</a:t>
            </a:r>
            <a:r>
              <a:rPr lang="en-AU" sz="1200" dirty="0" err="1"/>
              <a:t>th</a:t>
            </a:r>
            <a:r>
              <a:rPr lang="en-AU" sz="1200" dirty="0"/>
              <a:t>&gt;</a:t>
            </a:r>
          </a:p>
          <a:p>
            <a:r>
              <a:rPr lang="en-AU" sz="1200" dirty="0"/>
              <a:t>        &lt;</a:t>
            </a:r>
            <a:r>
              <a:rPr lang="en-AU" sz="1200" dirty="0" err="1"/>
              <a:t>th</a:t>
            </a:r>
            <a:r>
              <a:rPr lang="en-AU" sz="1200" dirty="0"/>
              <a:t>&gt;</a:t>
            </a:r>
            <a:r>
              <a:rPr lang="en-AU" sz="1200" dirty="0" err="1"/>
              <a:t>Lastname</a:t>
            </a:r>
            <a:r>
              <a:rPr lang="en-AU" sz="1200" dirty="0"/>
              <a:t>&lt;/</a:t>
            </a:r>
            <a:r>
              <a:rPr lang="en-AU" sz="1200" dirty="0" err="1"/>
              <a:t>th</a:t>
            </a:r>
            <a:r>
              <a:rPr lang="en-AU" sz="1200" dirty="0"/>
              <a:t>&gt;</a:t>
            </a:r>
          </a:p>
          <a:p>
            <a:r>
              <a:rPr lang="en-AU" sz="1200" dirty="0"/>
              <a:t>        &lt;</a:t>
            </a:r>
            <a:r>
              <a:rPr lang="en-AU" sz="1200" dirty="0" err="1"/>
              <a:t>th</a:t>
            </a:r>
            <a:r>
              <a:rPr lang="en-AU" sz="1200" dirty="0"/>
              <a:t>&gt;Email&lt;/</a:t>
            </a:r>
            <a:r>
              <a:rPr lang="en-AU" sz="1200" dirty="0" err="1"/>
              <a:t>th</a:t>
            </a:r>
            <a:r>
              <a:rPr lang="en-AU" sz="1200" dirty="0"/>
              <a:t>&gt;</a:t>
            </a:r>
          </a:p>
          <a:p>
            <a:r>
              <a:rPr lang="en-AU" sz="1200" dirty="0"/>
              <a:t>      &lt;/tr&gt;</a:t>
            </a:r>
          </a:p>
          <a:p>
            <a:r>
              <a:rPr lang="en-AU" sz="1200" dirty="0"/>
              <a:t>    &lt;/</a:t>
            </a:r>
            <a:r>
              <a:rPr lang="en-AU" sz="1200" dirty="0" err="1"/>
              <a:t>thead</a:t>
            </a:r>
            <a:r>
              <a:rPr lang="en-AU" sz="1200" dirty="0"/>
              <a:t>&gt;</a:t>
            </a:r>
          </a:p>
          <a:p>
            <a:r>
              <a:rPr lang="en-AU" sz="1200" dirty="0"/>
              <a:t>    &lt;</a:t>
            </a:r>
            <a:r>
              <a:rPr lang="en-AU" sz="1200" dirty="0" err="1"/>
              <a:t>tbody</a:t>
            </a:r>
            <a:r>
              <a:rPr lang="en-AU" sz="1200" dirty="0"/>
              <a:t>&gt;</a:t>
            </a:r>
          </a:p>
          <a:p>
            <a:r>
              <a:rPr lang="en-AU" sz="1200" dirty="0"/>
              <a:t>      &lt;tr&gt;</a:t>
            </a:r>
          </a:p>
          <a:p>
            <a:r>
              <a:rPr lang="en-AU" sz="1200" dirty="0"/>
              <a:t>        &lt;td&gt;John&lt;/td&gt;</a:t>
            </a:r>
          </a:p>
          <a:p>
            <a:r>
              <a:rPr lang="en-AU" sz="1200" dirty="0"/>
              <a:t>        &lt;td&gt;Doe&lt;/td&gt;</a:t>
            </a:r>
          </a:p>
          <a:p>
            <a:r>
              <a:rPr lang="en-AU" sz="1200" dirty="0"/>
              <a:t>        &lt;td&gt;john@example.com&lt;/td&gt;</a:t>
            </a:r>
          </a:p>
          <a:p>
            <a:r>
              <a:rPr lang="en-AU" sz="1200" dirty="0"/>
              <a:t>      &lt;/tr&gt;</a:t>
            </a:r>
          </a:p>
          <a:p>
            <a:r>
              <a:rPr lang="en-AU" sz="1200" dirty="0"/>
              <a:t>      &lt;tr&gt;</a:t>
            </a:r>
          </a:p>
          <a:p>
            <a:r>
              <a:rPr lang="en-AU" sz="1200" dirty="0"/>
              <a:t>        &lt;td&gt;Mary&lt;/td&gt;</a:t>
            </a:r>
          </a:p>
          <a:p>
            <a:r>
              <a:rPr lang="en-AU" sz="1200" dirty="0"/>
              <a:t>        &lt;td&gt;Moe&lt;/td&gt;</a:t>
            </a:r>
          </a:p>
          <a:p>
            <a:r>
              <a:rPr lang="en-AU" sz="1200" dirty="0"/>
              <a:t>        &lt;td&gt;mary@example.com&lt;/td&gt;</a:t>
            </a:r>
          </a:p>
          <a:p>
            <a:r>
              <a:rPr lang="en-AU" sz="1200" dirty="0"/>
              <a:t>      &lt;/tr&gt;</a:t>
            </a:r>
          </a:p>
          <a:p>
            <a:r>
              <a:rPr lang="en-AU" sz="1200" dirty="0"/>
              <a:t>      &lt;tr&gt;</a:t>
            </a:r>
          </a:p>
          <a:p>
            <a:r>
              <a:rPr lang="en-AU" sz="1200" dirty="0"/>
              <a:t>        &lt;td&gt;July&lt;/td&gt;</a:t>
            </a:r>
          </a:p>
          <a:p>
            <a:r>
              <a:rPr lang="en-AU" sz="1200" dirty="0"/>
              <a:t>        &lt;td&gt;Dooley&lt;/td&gt;</a:t>
            </a:r>
          </a:p>
          <a:p>
            <a:r>
              <a:rPr lang="en-AU" sz="1200" dirty="0"/>
              <a:t>        &lt;td&gt;july@example.com&lt;/td&gt;</a:t>
            </a:r>
          </a:p>
          <a:p>
            <a:r>
              <a:rPr lang="en-AU" sz="1200" dirty="0"/>
              <a:t>      &lt;/tr&gt;</a:t>
            </a:r>
          </a:p>
          <a:p>
            <a:r>
              <a:rPr lang="en-AU" sz="1200" dirty="0"/>
              <a:t>    &lt;/</a:t>
            </a:r>
            <a:r>
              <a:rPr lang="en-AU" sz="1200" dirty="0" err="1"/>
              <a:t>tbody</a:t>
            </a:r>
            <a:r>
              <a:rPr lang="en-AU" sz="1200" dirty="0"/>
              <a:t>&gt;</a:t>
            </a:r>
          </a:p>
          <a:p>
            <a:r>
              <a:rPr lang="en-AU" sz="1200" dirty="0"/>
              <a:t>  &lt;/table&gt;</a:t>
            </a:r>
          </a:p>
          <a:p>
            <a:r>
              <a:rPr lang="en-AU" sz="1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9201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61B-7C58-46A2-8FF2-E8623D17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810C-FA61-453A-8279-0B12A68F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สร้างตาราง</a:t>
            </a:r>
          </a:p>
          <a:p>
            <a:pPr lvl="1"/>
            <a:r>
              <a:rPr lang="th-TH" dirty="0"/>
              <a:t>นำส่วนของตารางมาวาง</a:t>
            </a:r>
          </a:p>
          <a:p>
            <a:pPr lvl="1"/>
            <a:r>
              <a:rPr lang="th-TH" dirty="0"/>
              <a:t>ลบ</a:t>
            </a:r>
            <a:r>
              <a:rPr lang="en-AU" dirty="0"/>
              <a:t> &lt;tr&gt;</a:t>
            </a:r>
            <a:r>
              <a:rPr lang="th-TH" dirty="0"/>
              <a:t> ให้เหลือแค่เพียงตัวเดียว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8ABE-DFF8-4C9D-A5D8-1EA09BF8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37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FA73-EDB2-4174-A802-331DABE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FD5A0-912B-49DD-A018-BBD5712E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9" y="0"/>
            <a:ext cx="106494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C62D75-56F3-4671-9E1B-77C518DFCFE2}"/>
              </a:ext>
            </a:extLst>
          </p:cNvPr>
          <p:cNvSpPr/>
          <p:nvPr/>
        </p:nvSpPr>
        <p:spPr>
          <a:xfrm>
            <a:off x="1125415" y="2250831"/>
            <a:ext cx="9038493" cy="404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35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7E17C0-BC9D-4F65-A020-4D3FC01D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แก้ไขส่วนของตาราง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66895-4C80-4345-92DB-68648738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F9761-EAB9-43BF-9121-AE5B5F91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06" y="679938"/>
            <a:ext cx="7325387" cy="6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E602-3295-4659-B159-401687A6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7F2B2-6196-440D-973C-0C3B6008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84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1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AA0CC-5693-489B-A416-28C95BCE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8CEF-54AB-4012-ACD8-3B5B806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เพิ่มปุ่ม </a:t>
            </a:r>
            <a:r>
              <a:rPr lang="en-AU" dirty="0"/>
              <a:t>Delete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C0E3D8-4350-41FA-BCF0-562EBEF9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9C4C7-4A5D-42E4-A6BB-24AB93E9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20" y="2106490"/>
            <a:ext cx="8222760" cy="31806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CDA21B-4969-43EB-926E-B46EE7C9AC25}"/>
              </a:ext>
            </a:extLst>
          </p:cNvPr>
          <p:cNvSpPr/>
          <p:nvPr/>
        </p:nvSpPr>
        <p:spPr>
          <a:xfrm>
            <a:off x="2625969" y="4372708"/>
            <a:ext cx="75731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32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ACB1-FB1F-4B60-A1DF-8D152E3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464D-D75C-4670-A47C-3BF1EB24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เนื่องจากการสร้างปุ่มจะต้องมีการใช้ร่วมกับ</a:t>
            </a:r>
            <a:r>
              <a:rPr lang="en-AU" dirty="0"/>
              <a:t> form</a:t>
            </a:r>
            <a:r>
              <a:rPr lang="th-TH" dirty="0"/>
              <a:t> </a:t>
            </a:r>
          </a:p>
          <a:p>
            <a:r>
              <a:rPr lang="th-TH" dirty="0"/>
              <a:t>แก้ไขส่วนของปุ่ม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AA3A9-2F54-41C7-8D54-5AC90B37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F516F-1D74-46E6-A52B-2BA6CE71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297723"/>
            <a:ext cx="11220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E1B-4B3A-4CD5-ACF8-CBDC57F4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B817-4F50-4C29-BAEB-61339589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0237"/>
            <a:ext cx="10515600" cy="5041001"/>
          </a:xfrm>
        </p:spPr>
        <p:txBody>
          <a:bodyPr/>
          <a:lstStyle/>
          <a:p>
            <a:r>
              <a:rPr lang="th-TH" dirty="0"/>
              <a:t>แก้ไข </a:t>
            </a:r>
            <a:r>
              <a:rPr lang="en-AU" dirty="0"/>
              <a:t>def </a:t>
            </a:r>
            <a:r>
              <a:rPr lang="en-AU" dirty="0" err="1"/>
              <a:t>MyCart</a:t>
            </a:r>
            <a:r>
              <a:rPr lang="en-AU" dirty="0"/>
              <a:t>(request):</a:t>
            </a:r>
          </a:p>
          <a:p>
            <a:r>
              <a:rPr lang="th-TH" dirty="0"/>
              <a:t>หลังจากมีการกดปุ่ม</a:t>
            </a:r>
            <a:r>
              <a:rPr lang="en-AU" dirty="0"/>
              <a:t> Delete</a:t>
            </a:r>
            <a:r>
              <a:rPr lang="th-TH" dirty="0"/>
              <a:t> จากไฟล์ </a:t>
            </a:r>
            <a:r>
              <a:rPr lang="en-AU" dirty="0"/>
              <a:t>mycart.html </a:t>
            </a:r>
            <a:r>
              <a:rPr lang="th-TH" dirty="0"/>
              <a:t>ก็จะส่งค่า</a:t>
            </a:r>
            <a:r>
              <a:rPr lang="en-AU" dirty="0"/>
              <a:t> productid</a:t>
            </a:r>
            <a:r>
              <a:rPr lang="th-TH" dirty="0"/>
              <a:t> มาจาก</a:t>
            </a:r>
            <a:r>
              <a:rPr lang="en-AU" dirty="0"/>
              <a:t> view.py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ECCDD-A4E1-46D7-8EF1-4ED6BB6E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FF44C-BB37-45FA-9D08-35AD44293C80}"/>
              </a:ext>
            </a:extLst>
          </p:cNvPr>
          <p:cNvSpPr txBox="1"/>
          <p:nvPr/>
        </p:nvSpPr>
        <p:spPr>
          <a:xfrm>
            <a:off x="544390" y="1564665"/>
            <a:ext cx="1749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mycart.html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F0E43E-11E5-41F5-908A-2733C208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70" y="3304384"/>
            <a:ext cx="8181975" cy="34487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12ACCD-CB6D-43F7-B53C-FF87818434A5}"/>
              </a:ext>
            </a:extLst>
          </p:cNvPr>
          <p:cNvSpPr/>
          <p:nvPr/>
        </p:nvSpPr>
        <p:spPr>
          <a:xfrm>
            <a:off x="2294059" y="4086416"/>
            <a:ext cx="6568587" cy="158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51516D-FCC2-4E09-A518-85AC64FB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2" y="1919825"/>
            <a:ext cx="10839450" cy="12858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CCDC5E2-CF51-47C7-9A70-39AC88318996}"/>
              </a:ext>
            </a:extLst>
          </p:cNvPr>
          <p:cNvSpPr/>
          <p:nvPr/>
        </p:nvSpPr>
        <p:spPr>
          <a:xfrm>
            <a:off x="3247292" y="2377245"/>
            <a:ext cx="4407877" cy="339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2EA2A-1F11-4ABE-B25C-B9F20C85CCF4}"/>
              </a:ext>
            </a:extLst>
          </p:cNvPr>
          <p:cNvCxnSpPr>
            <a:cxnSpLocks/>
          </p:cNvCxnSpPr>
          <p:nvPr/>
        </p:nvCxnSpPr>
        <p:spPr>
          <a:xfrm>
            <a:off x="4771291" y="2671852"/>
            <a:ext cx="3177687" cy="2501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7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39A1-D32B-4D25-B793-F3F3D223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  <a:r>
              <a:rPr lang="th-TH" dirty="0"/>
              <a:t> ให้</a:t>
            </a:r>
            <a:r>
              <a:rPr lang="en-AU" dirty="0"/>
              <a:t> confirm</a:t>
            </a:r>
            <a:r>
              <a:rPr lang="th-TH" dirty="0"/>
              <a:t> ก่อนการลบข้อมูล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1B75-9BAC-429C-ADA4-D31DBEBC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alert</a:t>
            </a:r>
            <a:r>
              <a:rPr lang="th-TH" dirty="0"/>
              <a:t> ก่อนที่จะทำการลบออกจากฐานข้อมูล</a:t>
            </a:r>
            <a:endParaRPr lang="en-AU" dirty="0"/>
          </a:p>
          <a:p>
            <a:r>
              <a:rPr lang="th-TH" dirty="0"/>
              <a:t>เพิ่มคำสั่ง </a:t>
            </a:r>
            <a:r>
              <a:rPr lang="en-AU" dirty="0" err="1"/>
              <a:t>javascript</a:t>
            </a:r>
            <a:r>
              <a:rPr lang="th-TH" dirty="0"/>
              <a:t> ลงไปในฟอร์ม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4C22B-E507-404E-901B-1655F3C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1D747-78FA-4309-9558-DBFD73AA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520220"/>
            <a:ext cx="11296650" cy="1552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E77510-B7E7-45A6-8B79-FD0D5ED5A4A3}"/>
              </a:ext>
            </a:extLst>
          </p:cNvPr>
          <p:cNvSpPr/>
          <p:nvPr/>
        </p:nvSpPr>
        <p:spPr>
          <a:xfrm>
            <a:off x="5380892" y="3540369"/>
            <a:ext cx="4665785" cy="37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885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86A0DF-26E7-42D2-B9BD-21C1CA3A5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Alert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522C790-C0FD-45FC-B71C-889D2BFBB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FBC4-E7D9-439E-8CB3-A05CDB9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9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19DF-6416-4F8A-B208-5A667454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FBA4-3324-4C82-AF63-72F82F9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02443-5689-42E8-95C2-88D0C480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1" y="2212913"/>
            <a:ext cx="9773115" cy="24321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60479-4865-4D3A-B134-A80B2E75DCFB}"/>
              </a:ext>
            </a:extLst>
          </p:cNvPr>
          <p:cNvSpPr/>
          <p:nvPr/>
        </p:nvSpPr>
        <p:spPr>
          <a:xfrm>
            <a:off x="1910862" y="2766646"/>
            <a:ext cx="5990492" cy="773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84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4672-3713-4527-9EA6-BACE8374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A713-5122-4296-92DD-2C51DC37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กำหนดให้แสดงเฉพาะกรณีที่กดปุ่ม</a:t>
            </a:r>
            <a:r>
              <a:rPr lang="en-AU" dirty="0"/>
              <a:t> Delete </a:t>
            </a:r>
            <a:r>
              <a:rPr lang="th-TH" dirty="0"/>
              <a:t>เท่านั้น</a:t>
            </a:r>
          </a:p>
          <a:p>
            <a:r>
              <a:rPr lang="th-TH" dirty="0"/>
              <a:t>แก้ไข </a:t>
            </a:r>
            <a:r>
              <a:rPr lang="en-AU" dirty="0"/>
              <a:t>def </a:t>
            </a:r>
            <a:r>
              <a:rPr lang="en-AU" dirty="0" err="1"/>
              <a:t>MyCart</a:t>
            </a:r>
            <a:r>
              <a:rPr lang="en-AU" dirty="0"/>
              <a:t>(request):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9E64A-C9D6-48C9-8B9C-470EDCEF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820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8E7E-580F-4E89-96D6-5DEF4EE7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ECAE3-12F1-4F1C-B8FA-186F30D7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35548"/>
            <a:ext cx="8562975" cy="630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8CD511-C78A-4945-981F-3741C1B0E1DC}"/>
              </a:ext>
            </a:extLst>
          </p:cNvPr>
          <p:cNvSpPr/>
          <p:nvPr/>
        </p:nvSpPr>
        <p:spPr>
          <a:xfrm>
            <a:off x="2696308" y="2995246"/>
            <a:ext cx="3200400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CBE19-6625-4C29-8937-E9983FDDA8B4}"/>
              </a:ext>
            </a:extLst>
          </p:cNvPr>
          <p:cNvSpPr/>
          <p:nvPr/>
        </p:nvSpPr>
        <p:spPr>
          <a:xfrm>
            <a:off x="2203939" y="1014046"/>
            <a:ext cx="1570892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84826-81AD-4351-AB85-BF39E56BA2D0}"/>
              </a:ext>
            </a:extLst>
          </p:cNvPr>
          <p:cNvSpPr/>
          <p:nvPr/>
        </p:nvSpPr>
        <p:spPr>
          <a:xfrm>
            <a:off x="2684584" y="3692769"/>
            <a:ext cx="6307015" cy="144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2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29C-52A1-4ACB-BA40-0BE6D90D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75A180-4D3D-4625-877E-E6166AE2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ให้แสดง</a:t>
            </a:r>
            <a:r>
              <a:rPr lang="en-AU" dirty="0"/>
              <a:t> alert</a:t>
            </a:r>
            <a:r>
              <a:rPr lang="th-TH" dirty="0"/>
              <a:t> เฉพาะกรณีที่</a:t>
            </a:r>
            <a:r>
              <a:rPr lang="en-AU" dirty="0"/>
              <a:t> status</a:t>
            </a:r>
            <a:r>
              <a:rPr lang="th-TH" dirty="0"/>
              <a:t> เป็น</a:t>
            </a:r>
            <a:r>
              <a:rPr lang="en-AU" dirty="0"/>
              <a:t> delete</a:t>
            </a:r>
            <a:r>
              <a:rPr lang="th-TH" dirty="0"/>
              <a:t> เท่านั้น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9D4E-922C-444A-A7F6-9C4636D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433B7-C9ED-4DF4-9364-81B1513E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45" y="2044212"/>
            <a:ext cx="9703310" cy="29043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8504F9-6F27-40E8-8342-F3F5DC3C538B}"/>
              </a:ext>
            </a:extLst>
          </p:cNvPr>
          <p:cNvSpPr/>
          <p:nvPr/>
        </p:nvSpPr>
        <p:spPr>
          <a:xfrm>
            <a:off x="1641231" y="2567354"/>
            <a:ext cx="6389077" cy="1570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01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BB9-C16E-41EC-8441-C548136FB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สร้างตาราง ตะกร้าสินค้า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CCB7C8-5591-412E-B9F6-A64FE1D9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BD551-0AA5-4D09-8E38-71D897A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1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0BD3-87C8-481A-BF5C-9436F406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6851-C3C5-4CC3-A460-B350862A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ถ้ากด </a:t>
            </a:r>
            <a:r>
              <a:rPr lang="en-AU" dirty="0" err="1"/>
              <a:t>Enroll</a:t>
            </a:r>
            <a:r>
              <a:rPr lang="en-AU" dirty="0"/>
              <a:t> Now</a:t>
            </a:r>
            <a:r>
              <a:rPr lang="th-TH" dirty="0"/>
              <a:t> สำหรับคอร</a:t>
            </a:r>
            <a:r>
              <a:rPr lang="th-TH" dirty="0" err="1"/>
              <a:t>์ส</a:t>
            </a:r>
            <a:r>
              <a:rPr lang="th-TH" dirty="0"/>
              <a:t>เดิมหลายครั้ง ให้แสดงจำนวนรายการรวมว่ากดลงทั้งหมดกี่ครั้ง</a:t>
            </a:r>
          </a:p>
          <a:p>
            <a:pPr lvl="1"/>
            <a:r>
              <a:rPr lang="th-TH" dirty="0"/>
              <a:t>เช่นกด</a:t>
            </a:r>
            <a:r>
              <a:rPr lang="en-AU" dirty="0"/>
              <a:t> </a:t>
            </a:r>
            <a:r>
              <a:rPr lang="en-AU" dirty="0" err="1"/>
              <a:t>Enroll</a:t>
            </a:r>
            <a:r>
              <a:rPr lang="en-AU" dirty="0"/>
              <a:t> Now 2</a:t>
            </a:r>
            <a:r>
              <a:rPr lang="th-TH" dirty="0"/>
              <a:t> ครั้ง ก็จะรวมเป็น 2 รายการ</a:t>
            </a:r>
            <a:r>
              <a:rPr lang="en-AU" dirty="0"/>
              <a:t> </a:t>
            </a:r>
          </a:p>
          <a:p>
            <a:r>
              <a:rPr lang="th-TH" dirty="0"/>
              <a:t>สร้างตารางตะกร้าสินค้า</a:t>
            </a:r>
            <a:endParaRPr lang="en-AU" dirty="0"/>
          </a:p>
          <a:p>
            <a:r>
              <a:rPr lang="th-TH" dirty="0"/>
              <a:t>ใช้</a:t>
            </a:r>
            <a:r>
              <a:rPr lang="en-AU" dirty="0"/>
              <a:t> Badge</a:t>
            </a:r>
            <a:r>
              <a:rPr lang="th-TH" dirty="0"/>
              <a:t> เพื่อขึ้นสรุปว่าในตะกร้าสินค้ามีกี่รายการ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8BDB-8517-46DD-A903-CE0A1BBF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31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E092-4980-4743-B610-81327139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62A4-AF7A-4851-B1C8-CBD6BFE4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นำ</a:t>
            </a:r>
            <a:r>
              <a:rPr lang="en-AU" dirty="0"/>
              <a:t> badge</a:t>
            </a:r>
            <a:r>
              <a:rPr lang="th-TH" dirty="0"/>
              <a:t> มาใส่ต่อท้าย</a:t>
            </a:r>
            <a:r>
              <a:rPr lang="en-AU" dirty="0"/>
              <a:t> nav bar</a:t>
            </a:r>
            <a:r>
              <a:rPr lang="th-TH" dirty="0"/>
              <a:t> ของ</a:t>
            </a:r>
            <a:r>
              <a:rPr lang="en-AU" dirty="0"/>
              <a:t> Order</a:t>
            </a:r>
          </a:p>
          <a:p>
            <a:pPr lvl="1"/>
            <a:r>
              <a:rPr lang="en-AU" dirty="0"/>
              <a:t>&lt;span class="badge badge-danger"&gt;10&lt;/span&gt;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B3127-F64B-4536-A2B5-8D502C36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7B8B4-891F-472D-8A2C-6329F985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5475"/>
            <a:ext cx="12192000" cy="14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1061</Words>
  <Application>Microsoft Office PowerPoint</Application>
  <PresentationFormat>Widescreen</PresentationFormat>
  <Paragraphs>188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 Historic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สร้างตาราง ตะกร้าสินค้า</vt:lpstr>
      <vt:lpstr>Cart</vt:lpstr>
      <vt:lpstr>แก้ไขไฟล์ base.html</vt:lpstr>
      <vt:lpstr>PowerPoint Presentation</vt:lpstr>
      <vt:lpstr>รวมสินค้าชนิดเดียวกัน</vt:lpstr>
      <vt:lpstr>รวมสินค้าชนิดเดียวกัน</vt:lpstr>
      <vt:lpstr>เคลียร์ cart ทั้งหมด</vt:lpstr>
      <vt:lpstr>แก้ไขไฟล์ views.py</vt:lpstr>
      <vt:lpstr>PowerPoint Presentation</vt:lpstr>
      <vt:lpstr>แก้ไขไฟล์ models.py</vt:lpstr>
      <vt:lpstr>แก้ไขไฟล์ views.py</vt:lpstr>
      <vt:lpstr>PowerPoint Presentation</vt:lpstr>
      <vt:lpstr>http://localhost:8000/admin/</vt:lpstr>
      <vt:lpstr>แก้ไขไฟล์ base.html</vt:lpstr>
      <vt:lpstr>PowerPoint Presentation</vt:lpstr>
      <vt:lpstr>Delete Order</vt:lpstr>
      <vt:lpstr>Delete Order</vt:lpstr>
      <vt:lpstr>เปิด Bootstrap4 w3school table</vt:lpstr>
      <vt:lpstr>แก้ไขไฟล์ mycart.html</vt:lpstr>
      <vt:lpstr>PowerPoint Presentation</vt:lpstr>
      <vt:lpstr>แก้ไขส่วนของตาราง</vt:lpstr>
      <vt:lpstr>PowerPoint Presentation</vt:lpstr>
      <vt:lpstr>แก้ไขไฟล์ mycart.html</vt:lpstr>
      <vt:lpstr>แก้ไขไฟล์ mycart.html</vt:lpstr>
      <vt:lpstr>แก้ไขไฟล์ views.py</vt:lpstr>
      <vt:lpstr>แก้ไขไฟล์ mycart.html ให้ confirm ก่อนการลบข้อมูล</vt:lpstr>
      <vt:lpstr>Alert</vt:lpstr>
      <vt:lpstr>แก้ไขไฟล์ mycart.html</vt:lpstr>
      <vt:lpstr>แก้ไขไฟล์ views.py</vt:lpstr>
      <vt:lpstr>PowerPoint Presentation</vt:lpstr>
      <vt:lpstr>แก้ไขไฟล์ mycart.html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116</cp:revision>
  <dcterms:created xsi:type="dcterms:W3CDTF">2020-07-21T08:12:11Z</dcterms:created>
  <dcterms:modified xsi:type="dcterms:W3CDTF">2020-08-11T08:37:07Z</dcterms:modified>
</cp:coreProperties>
</file>