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78" r:id="rId6"/>
    <p:sldId id="317" r:id="rId7"/>
    <p:sldId id="329" r:id="rId8"/>
    <p:sldId id="318" r:id="rId9"/>
    <p:sldId id="323" r:id="rId10"/>
    <p:sldId id="319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2" r:id="rId30"/>
    <p:sldId id="341" r:id="rId31"/>
    <p:sldId id="343" r:id="rId32"/>
    <p:sldId id="344" r:id="rId33"/>
    <p:sldId id="345" r:id="rId34"/>
    <p:sldId id="34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B6D"/>
    <a:srgbClr val="FF66FF"/>
    <a:srgbClr val="0A1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75510" autoAdjust="0"/>
  </p:normalViewPr>
  <p:slideViewPr>
    <p:cSldViewPr snapToGrid="0">
      <p:cViewPr varScale="1">
        <p:scale>
          <a:sx n="82" d="100"/>
          <a:sy n="82" d="100"/>
        </p:scale>
        <p:origin x="19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ref/models/queryset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https://docs.djangoproject.com/en/3.0/ref/models/querysets/</a:t>
            </a:r>
            <a:endParaRPr lang="en-AU" dirty="0"/>
          </a:p>
          <a:p>
            <a:r>
              <a:rPr lang="en-AU" dirty="0" err="1"/>
              <a:t>Queryset</a:t>
            </a:r>
            <a:r>
              <a:rPr lang="en-AU" dirty="0"/>
              <a:t> </a:t>
            </a:r>
            <a:r>
              <a:rPr lang="th-TH" dirty="0"/>
              <a:t>เป็นคำสั่งของ</a:t>
            </a:r>
            <a:r>
              <a:rPr lang="en-AU" dirty="0"/>
              <a:t> Django</a:t>
            </a:r>
            <a:r>
              <a:rPr lang="th-TH" dirty="0"/>
              <a:t> ในการดึงข้อมูลจาก</a:t>
            </a:r>
            <a:r>
              <a:rPr lang="en-AU" dirty="0"/>
              <a:t> database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64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Omise</a:t>
            </a:r>
            <a:r>
              <a:rPr lang="th-TH" dirty="0"/>
              <a:t> เป็น </a:t>
            </a:r>
            <a:r>
              <a:rPr lang="en-AU" dirty="0"/>
              <a:t>Payment Gateway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68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Username: Gai</a:t>
            </a:r>
          </a:p>
          <a:p>
            <a:r>
              <a:rPr lang="en-AU" dirty="0"/>
              <a:t>Password: 500Pruengkarn23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16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4/08/2020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4/08/2020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4/08/2020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BhkSatEUJ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EP10</a:t>
            </a:r>
          </a:p>
          <a:p>
            <a:r>
              <a:rPr lang="en-AU" b="0" u="sng" dirty="0">
                <a:hlinkClick r:id="rId3"/>
              </a:rPr>
              <a:t>https://youtu.be/KBhkSatEUJU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FAEC-AC74-4D2A-9506-F2D46629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F7AFE-3DCC-4A99-A24D-F570DBCC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</a:t>
            </a:r>
            <a:r>
              <a:rPr lang="en-AU" dirty="0"/>
              <a:t> def </a:t>
            </a:r>
            <a:r>
              <a:rPr lang="en-AU" dirty="0" err="1"/>
              <a:t>Lastest</a:t>
            </a:r>
            <a:r>
              <a:rPr lang="en-AU" dirty="0"/>
              <a:t>(request)</a:t>
            </a:r>
          </a:p>
          <a:p>
            <a:r>
              <a:rPr lang="en-AU" dirty="0"/>
              <a:t>Copy code </a:t>
            </a:r>
            <a:r>
              <a:rPr lang="th-TH" dirty="0"/>
              <a:t>ส่วนของ</a:t>
            </a:r>
            <a:r>
              <a:rPr lang="en-AU" dirty="0"/>
              <a:t> def product</a:t>
            </a:r>
            <a:r>
              <a:rPr lang="th-TH" dirty="0"/>
              <a:t> ทั้งหมด</a:t>
            </a:r>
            <a:r>
              <a:rPr lang="en-AU" dirty="0"/>
              <a:t> </a:t>
            </a:r>
            <a:r>
              <a:rPr lang="th-TH" dirty="0"/>
              <a:t>มาวางแทนที่ในส่วนของ</a:t>
            </a:r>
            <a:r>
              <a:rPr lang="en-AU" dirty="0"/>
              <a:t> def </a:t>
            </a:r>
            <a:r>
              <a:rPr lang="en-AU" dirty="0" err="1"/>
              <a:t>Lastest</a:t>
            </a:r>
            <a:r>
              <a:rPr lang="en-AU" dirty="0"/>
              <a:t>(request):</a:t>
            </a:r>
          </a:p>
          <a:p>
            <a:r>
              <a:rPr lang="th-TH" dirty="0"/>
              <a:t>คำสั่ง </a:t>
            </a:r>
            <a:r>
              <a:rPr lang="en-AU" dirty="0" err="1"/>
              <a:t>order_by</a:t>
            </a:r>
            <a:r>
              <a:rPr lang="en-AU" dirty="0"/>
              <a:t>('id') </a:t>
            </a:r>
            <a:r>
              <a:rPr lang="th-TH" dirty="0"/>
              <a:t>หมายถึง รายการล่าสุดที่ได้</a:t>
            </a:r>
            <a:r>
              <a:rPr lang="en-AU" dirty="0"/>
              <a:t> add</a:t>
            </a:r>
            <a:r>
              <a:rPr lang="th-TH" dirty="0"/>
              <a:t> เข้าไปใน</a:t>
            </a:r>
            <a:r>
              <a:rPr lang="en-AU" dirty="0"/>
              <a:t> database</a:t>
            </a:r>
          </a:p>
          <a:p>
            <a:r>
              <a:rPr lang="th-TH" dirty="0"/>
              <a:t>คำสั่ง </a:t>
            </a:r>
            <a:r>
              <a:rPr lang="en-AU" dirty="0"/>
              <a:t>.reverse()[:3] </a:t>
            </a:r>
            <a:r>
              <a:rPr lang="th-TH" dirty="0"/>
              <a:t>หมายถึง ดึงข้อมูลเพียง 3 ตัว</a:t>
            </a:r>
            <a:endParaRPr lang="en-AU" dirty="0"/>
          </a:p>
          <a:p>
            <a:r>
              <a:rPr lang="th-TH" dirty="0"/>
              <a:t>เปลี่ยนในส่วนของ </a:t>
            </a:r>
            <a:r>
              <a:rPr lang="en-AU" dirty="0"/>
              <a:t>render</a:t>
            </a:r>
            <a:r>
              <a:rPr lang="th-TH" dirty="0"/>
              <a:t> ให้ไปยังไฟล์</a:t>
            </a:r>
            <a:r>
              <a:rPr lang="en-AU" dirty="0"/>
              <a:t> latest.html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E32E0-C83D-4C63-AE74-13664C80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B65C7F-5B87-4A5F-9476-6345CD90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26" y="3722909"/>
            <a:ext cx="10255641" cy="134641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193A7B5-A54E-455A-BDE5-92472F427FD5}"/>
              </a:ext>
            </a:extLst>
          </p:cNvPr>
          <p:cNvSpPr/>
          <p:nvPr/>
        </p:nvSpPr>
        <p:spPr>
          <a:xfrm>
            <a:off x="5292969" y="3950636"/>
            <a:ext cx="3440723" cy="375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96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0207-85F7-4848-98D8-C4D2FBE1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allproduct.html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A423-C907-48E7-ABBF-E297C5BA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565"/>
            <a:ext cx="10515600" cy="47674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Copy code</a:t>
            </a:r>
            <a:r>
              <a:rPr lang="th-TH" dirty="0"/>
              <a:t> ในส่วนของ </a:t>
            </a:r>
            <a:r>
              <a:rPr lang="en-AU" dirty="0"/>
              <a:t>block content</a:t>
            </a:r>
            <a:r>
              <a:rPr lang="th-TH" dirty="0"/>
              <a:t> เอาไปวางในไฟล์</a:t>
            </a:r>
            <a:r>
              <a:rPr lang="en-AU" dirty="0"/>
              <a:t> lastest.html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C9E5-D033-4B4B-8C48-417C093B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29B05-D893-4958-ABEF-FF6DF037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4" y="1035785"/>
            <a:ext cx="9837736" cy="56856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05AD25-55F8-459A-9805-2915432B459D}"/>
              </a:ext>
            </a:extLst>
          </p:cNvPr>
          <p:cNvSpPr/>
          <p:nvPr/>
        </p:nvSpPr>
        <p:spPr>
          <a:xfrm>
            <a:off x="1219200" y="1172309"/>
            <a:ext cx="9425354" cy="5435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07862-7495-4752-AF2F-00DFAFBF2C5A}"/>
              </a:ext>
            </a:extLst>
          </p:cNvPr>
          <p:cNvSpPr txBox="1"/>
          <p:nvPr/>
        </p:nvSpPr>
        <p:spPr>
          <a:xfrm>
            <a:off x="10032720" y="4521347"/>
            <a:ext cx="143821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คัดลอกส่วนนี้</a:t>
            </a:r>
            <a:endParaRPr lang="en-AU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85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A1C-267C-4547-B50D-526347AA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lastes.html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D4DC-4478-4D97-BE75-5EDFD1C0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paste</a:t>
            </a:r>
            <a:r>
              <a:rPr lang="th-TH" dirty="0"/>
              <a:t> </a:t>
            </a:r>
            <a:r>
              <a:rPr lang="en-AU" dirty="0"/>
              <a:t>code</a:t>
            </a:r>
            <a:r>
              <a:rPr lang="th-TH" dirty="0"/>
              <a:t> ที่</a:t>
            </a:r>
            <a:r>
              <a:rPr lang="en-AU" dirty="0"/>
              <a:t> copy </a:t>
            </a:r>
            <a:r>
              <a:rPr lang="th-TH" dirty="0"/>
              <a:t>มาจากไฟล์ </a:t>
            </a:r>
            <a:r>
              <a:rPr lang="en-AU" dirty="0"/>
              <a:t>allproduct.html</a:t>
            </a:r>
          </a:p>
          <a:p>
            <a:r>
              <a:rPr lang="th-TH" dirty="0"/>
              <a:t>แก้ไข</a:t>
            </a:r>
            <a:r>
              <a:rPr lang="en-AU" dirty="0"/>
              <a:t> &lt;h3&gt;Courses Listing&lt;/h3&gt;</a:t>
            </a:r>
            <a:r>
              <a:rPr lang="th-TH" dirty="0"/>
              <a:t> </a:t>
            </a:r>
          </a:p>
          <a:p>
            <a:pPr lvl="1"/>
            <a:r>
              <a:rPr lang="en-AU" dirty="0"/>
              <a:t>&lt;h3&gt;Latest Courses&lt;/h3&gt;</a:t>
            </a:r>
          </a:p>
          <a:p>
            <a:r>
              <a:rPr lang="th-TH" dirty="0"/>
              <a:t>ใส่ลิงค์ไปยังหน้า</a:t>
            </a:r>
            <a:r>
              <a:rPr lang="en-AU" dirty="0"/>
              <a:t> allproducts.html</a:t>
            </a:r>
            <a:endParaRPr lang="th-TH" dirty="0"/>
          </a:p>
          <a:p>
            <a:pPr lvl="1"/>
            <a:r>
              <a:rPr lang="en-AU" dirty="0"/>
              <a:t> &lt;div class="container"&gt;</a:t>
            </a:r>
          </a:p>
          <a:p>
            <a:pPr lvl="1"/>
            <a:r>
              <a:rPr lang="en-AU" dirty="0"/>
              <a:t>    &lt;</a:t>
            </a:r>
            <a:r>
              <a:rPr lang="en-AU" dirty="0" err="1"/>
              <a:t>center</a:t>
            </a:r>
            <a:r>
              <a:rPr lang="en-AU" dirty="0"/>
              <a:t>&gt;&lt;a </a:t>
            </a:r>
            <a:r>
              <a:rPr lang="en-AU" dirty="0" err="1"/>
              <a:t>href</a:t>
            </a:r>
            <a:r>
              <a:rPr lang="en-AU" dirty="0"/>
              <a:t>="{% </a:t>
            </a:r>
            <a:r>
              <a:rPr lang="en-AU" dirty="0" err="1"/>
              <a:t>url</a:t>
            </a:r>
            <a:r>
              <a:rPr lang="en-AU" dirty="0"/>
              <a:t> '</a:t>
            </a:r>
            <a:r>
              <a:rPr lang="en-AU" dirty="0" err="1"/>
              <a:t>allproducts</a:t>
            </a:r>
            <a:r>
              <a:rPr lang="en-AU" dirty="0"/>
              <a:t>-page' %}"&gt;&lt;h1&gt;View All Courses&lt;/h1&gt;&lt;/a&gt;&lt;/</a:t>
            </a:r>
            <a:r>
              <a:rPr lang="en-AU" dirty="0" err="1"/>
              <a:t>center</a:t>
            </a:r>
            <a:r>
              <a:rPr lang="en-AU" dirty="0"/>
              <a:t>&gt;</a:t>
            </a:r>
          </a:p>
          <a:p>
            <a:pPr lvl="1"/>
            <a:r>
              <a:rPr lang="en-AU" dirty="0"/>
              <a:t>  &lt;/div&gt;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207D-3536-408D-BDDD-7E48D625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69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8746E-B806-4DE1-BB29-9BC616E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1A436F-D33B-4784-A1F2-97C241E6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25" y="0"/>
            <a:ext cx="7456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0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81DD86-4D15-4947-AEC8-7BF51D79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urls.py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2A11C-AA13-468A-B2EE-786CF003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เพิ่ม</a:t>
            </a:r>
            <a:r>
              <a:rPr lang="en-AU" dirty="0"/>
              <a:t> path</a:t>
            </a:r>
            <a:r>
              <a:rPr lang="th-TH" dirty="0"/>
              <a:t> ของ </a:t>
            </a:r>
            <a:r>
              <a:rPr lang="en-AU" dirty="0"/>
              <a:t>lastest.html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0A8E9-B3A0-48E3-A033-B9218F1C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0A164E-BEB7-4FDF-8205-2E5C2A5C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631284"/>
            <a:ext cx="10590096" cy="49765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96B096-D767-4679-8617-91308F4088C6}"/>
              </a:ext>
            </a:extLst>
          </p:cNvPr>
          <p:cNvSpPr/>
          <p:nvPr/>
        </p:nvSpPr>
        <p:spPr>
          <a:xfrm>
            <a:off x="1616318" y="3777628"/>
            <a:ext cx="8266235" cy="372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01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87BE-D7EA-4DAE-9E30-4888FF6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 แก้ไขไฟล์ </a:t>
            </a:r>
            <a:r>
              <a:rPr lang="en-AU" dirty="0"/>
              <a:t>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BE9C-8B6D-4230-B36F-09E10CF2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ใส่ส่วนของ </a:t>
            </a:r>
            <a:r>
              <a:rPr lang="en-AU" dirty="0"/>
              <a:t>&lt;a class="navbar-brand" </a:t>
            </a:r>
            <a:r>
              <a:rPr lang="en-AU" dirty="0" err="1"/>
              <a:t>href</a:t>
            </a:r>
            <a:r>
              <a:rPr lang="en-AU" dirty="0"/>
              <a:t>="#"&gt;Latest Libraries&lt;/a&gt;</a:t>
            </a:r>
          </a:p>
          <a:p>
            <a:pPr lvl="1"/>
            <a:r>
              <a:rPr lang="en-AU" dirty="0"/>
              <a:t>&lt;a class="navbar-brand" </a:t>
            </a:r>
            <a:r>
              <a:rPr lang="en-AU" dirty="0" err="1"/>
              <a:t>href</a:t>
            </a:r>
            <a:r>
              <a:rPr lang="en-AU" dirty="0"/>
              <a:t>="{% </a:t>
            </a:r>
            <a:r>
              <a:rPr lang="en-AU" dirty="0" err="1"/>
              <a:t>url</a:t>
            </a:r>
            <a:r>
              <a:rPr lang="en-AU" dirty="0"/>
              <a:t> '</a:t>
            </a:r>
            <a:r>
              <a:rPr lang="en-AU" dirty="0" err="1"/>
              <a:t>lastest</a:t>
            </a:r>
            <a:r>
              <a:rPr lang="en-AU" dirty="0"/>
              <a:t>-page' %}"&gt;Latest Libraries&lt;/a&gt;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EBAC5-977E-43EC-822E-4D51A814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9C6BD-4309-43D4-B9E1-920069DE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831"/>
            <a:ext cx="12192000" cy="20085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89CAB9-DF12-42E9-82C6-B0ECF194122D}"/>
              </a:ext>
            </a:extLst>
          </p:cNvPr>
          <p:cNvSpPr/>
          <p:nvPr/>
        </p:nvSpPr>
        <p:spPr>
          <a:xfrm>
            <a:off x="1676400" y="3270737"/>
            <a:ext cx="2227385" cy="328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86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3F82-7CD4-4330-A279-7A6A4FAB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608322-F852-42CC-9227-C28B26A0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163"/>
            <a:ext cx="12192000" cy="63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0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5DFC18-1BA4-48A3-A4B9-7D096B40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B6DDE-CCDE-4CE3-8A98-1DBCE0E4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เพิ่ม</a:t>
            </a:r>
            <a:r>
              <a:rPr lang="en-AU" dirty="0"/>
              <a:t> </a:t>
            </a:r>
            <a:r>
              <a:rPr lang="en-AU" dirty="0" err="1"/>
              <a:t>preorder</a:t>
            </a:r>
            <a:r>
              <a:rPr lang="th-TH" dirty="0"/>
              <a:t> ในกรณีที่ต้องการทำ</a:t>
            </a:r>
            <a:r>
              <a:rPr lang="en-AU" dirty="0"/>
              <a:t> </a:t>
            </a:r>
            <a:r>
              <a:rPr lang="en-AU" dirty="0" err="1"/>
              <a:t>prebooking</a:t>
            </a:r>
            <a:r>
              <a:rPr lang="en-AU" dirty="0"/>
              <a:t> </a:t>
            </a:r>
            <a:r>
              <a:rPr lang="th-TH" dirty="0"/>
              <a:t>คอร</a:t>
            </a:r>
            <a:r>
              <a:rPr lang="th-TH" dirty="0" err="1"/>
              <a:t>์ส</a:t>
            </a:r>
            <a:r>
              <a:rPr lang="th-TH" dirty="0"/>
              <a:t>อบรม</a:t>
            </a:r>
          </a:p>
          <a:p>
            <a:r>
              <a:rPr lang="th-TH" dirty="0"/>
              <a:t>แก้ไขในส่วนของ </a:t>
            </a:r>
            <a:r>
              <a:rPr lang="en-AU" dirty="0"/>
              <a:t>def </a:t>
            </a:r>
            <a:r>
              <a:rPr lang="en-AU" dirty="0" err="1"/>
              <a:t>Lastest</a:t>
            </a:r>
            <a:r>
              <a:rPr lang="en-AU" dirty="0"/>
              <a:t>(request):</a:t>
            </a:r>
          </a:p>
          <a:p>
            <a:r>
              <a:rPr lang="th-TH" dirty="0"/>
              <a:t>ให้แสดงเฉพาะคอร</a:t>
            </a:r>
            <a:r>
              <a:rPr lang="th-TH" dirty="0" err="1"/>
              <a:t>์ส</a:t>
            </a:r>
            <a:r>
              <a:rPr lang="th-TH" dirty="0"/>
              <a:t>ที่มีจำนวนที่ว่าง</a:t>
            </a:r>
            <a:r>
              <a:rPr lang="en-AU" dirty="0"/>
              <a:t> &lt;=0</a:t>
            </a:r>
            <a:r>
              <a:rPr lang="th-TH" dirty="0"/>
              <a:t> </a:t>
            </a:r>
          </a:p>
          <a:p>
            <a:pPr lvl="1"/>
            <a:r>
              <a:rPr lang="en-AU" dirty="0"/>
              <a:t>filter(quantity</a:t>
            </a:r>
            <a:r>
              <a:rPr lang="en-AU" dirty="0">
                <a:solidFill>
                  <a:srgbClr val="FF0000"/>
                </a:solidFill>
              </a:rPr>
              <a:t>__</a:t>
            </a:r>
            <a:r>
              <a:rPr lang="en-AU" dirty="0" err="1">
                <a:solidFill>
                  <a:srgbClr val="FF0000"/>
                </a:solidFill>
              </a:rPr>
              <a:t>lte</a:t>
            </a:r>
            <a:r>
              <a:rPr lang="en-AU" dirty="0">
                <a:solidFill>
                  <a:srgbClr val="FF0000"/>
                </a:solidFill>
              </a:rPr>
              <a:t>=0</a:t>
            </a:r>
            <a:r>
              <a:rPr lang="en-AU" dirty="0"/>
              <a:t>)</a:t>
            </a:r>
            <a:endParaRPr lang="th-TH" dirty="0"/>
          </a:p>
          <a:p>
            <a:r>
              <a:rPr lang="th-TH" dirty="0"/>
              <a:t>นำข้อมูลของ</a:t>
            </a:r>
            <a:r>
              <a:rPr lang="en-AU" dirty="0"/>
              <a:t> </a:t>
            </a:r>
            <a:r>
              <a:rPr lang="en-AU" dirty="0" err="1"/>
              <a:t>preorder</a:t>
            </a:r>
            <a:r>
              <a:rPr lang="th-TH" dirty="0"/>
              <a:t> มาแสดง</a:t>
            </a:r>
          </a:p>
          <a:p>
            <a:pPr lvl="1"/>
            <a:r>
              <a:rPr lang="en-AU" dirty="0"/>
              <a:t>context = {'product':</a:t>
            </a:r>
            <a:r>
              <a:rPr lang="en-AU" dirty="0" err="1">
                <a:solidFill>
                  <a:srgbClr val="FF0000"/>
                </a:solidFill>
              </a:rPr>
              <a:t>preorder</a:t>
            </a:r>
            <a:r>
              <a:rPr lang="en-AU" dirty="0"/>
              <a:t>,}</a:t>
            </a:r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890587-5BE9-4EE5-92E1-DBBB8A7F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55144-0B8A-4F92-B38E-89884045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3894"/>
            <a:ext cx="10919569" cy="14946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88C15A-56FF-43E7-B58B-6FF618176955}"/>
              </a:ext>
            </a:extLst>
          </p:cNvPr>
          <p:cNvSpPr/>
          <p:nvPr/>
        </p:nvSpPr>
        <p:spPr>
          <a:xfrm>
            <a:off x="1301262" y="4972381"/>
            <a:ext cx="6904892" cy="613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51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3F239F-6176-4C43-8A76-5DFB84C0E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Cart System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C482EA-238E-4697-ACA5-E8885D4E9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7C1A8-1FF7-421D-A383-F621A0CC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24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AB1-7960-4755-AD78-58429D39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Cart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9B52-54E0-4082-B3B0-3C3036C7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เมื่อคลิกปุ่ม</a:t>
            </a:r>
            <a:r>
              <a:rPr lang="en-AU" dirty="0"/>
              <a:t> </a:t>
            </a:r>
            <a:r>
              <a:rPr lang="en-AU" dirty="0" err="1"/>
              <a:t>Enroll</a:t>
            </a:r>
            <a:r>
              <a:rPr lang="en-AU" dirty="0"/>
              <a:t> Now </a:t>
            </a:r>
            <a:r>
              <a:rPr lang="th-TH" dirty="0"/>
              <a:t>จะเป็นการใส่ข้อมูลของคอร</a:t>
            </a:r>
            <a:r>
              <a:rPr lang="th-TH" dirty="0" err="1"/>
              <a:t>์ส</a:t>
            </a:r>
            <a:r>
              <a:rPr lang="th-TH" dirty="0"/>
              <a:t>เรียนเข้าไปในตระกร</a:t>
            </a:r>
            <a:r>
              <a:rPr lang="th-TH" dirty="0" err="1"/>
              <a:t>้า</a:t>
            </a:r>
            <a:r>
              <a:rPr lang="th-TH" dirty="0"/>
              <a:t>สินค้า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9E904-F4D9-42BB-A228-33B2CA22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90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Cart System</a:t>
            </a:r>
          </a:p>
          <a:p>
            <a:r>
              <a:rPr lang="en-AU" dirty="0"/>
              <a:t>My order</a:t>
            </a:r>
          </a:p>
          <a:p>
            <a:r>
              <a:rPr lang="en-AU" dirty="0"/>
              <a:t>Edit order</a:t>
            </a:r>
          </a:p>
          <a:p>
            <a:r>
              <a:rPr lang="en-AU" dirty="0"/>
              <a:t>Delete order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B15F-A5BF-4158-9989-7F626B87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model.py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8F58A-D667-4EE4-931D-00AD6B88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</a:t>
            </a:r>
            <a:r>
              <a:rPr lang="en-AU" dirty="0"/>
              <a:t> class Cart</a:t>
            </a:r>
            <a:r>
              <a:rPr lang="th-TH" dirty="0"/>
              <a:t> เพื่อจัดเก็บข้อมูลการสั่งซื้อ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88032-9516-46B7-83F6-24C90EF0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47FE5B-0F38-4C23-9795-0A877653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3953"/>
            <a:ext cx="9977290" cy="23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1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D8C0-D639-4B30-AD93-ECF6757F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702C-AE2A-4262-8B74-1C8BB80C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หลังจากสร้าง/ปรับปรุง </a:t>
            </a:r>
            <a:r>
              <a:rPr lang="en-AU" dirty="0"/>
              <a:t>model</a:t>
            </a:r>
            <a:r>
              <a:rPr lang="th-TH" dirty="0"/>
              <a:t> ต้องทำการ</a:t>
            </a:r>
            <a:r>
              <a:rPr lang="en-AU" dirty="0"/>
              <a:t> migration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makemigrations</a:t>
            </a:r>
            <a:endParaRPr lang="en-AU" dirty="0"/>
          </a:p>
          <a:p>
            <a:pPr lvl="1"/>
            <a:r>
              <a:rPr lang="en-AU" dirty="0"/>
              <a:t>python manage.py migrate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D852F-609D-4129-BB5F-E07431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413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06FF-6817-46BA-856C-B9630F60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admin.py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D166-99F8-42C7-81F9-F66F765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ทำการ</a:t>
            </a:r>
            <a:r>
              <a:rPr lang="en-AU" dirty="0"/>
              <a:t> add cart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4FE4-F229-490C-956D-CBCB9FA0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B1F1C-EDEB-42A7-ABCC-589ED098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4" y="1711752"/>
            <a:ext cx="5754026" cy="2121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52E32-023C-488B-B201-BF5B3FDD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39" y="1711752"/>
            <a:ext cx="5985363" cy="43529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D92FDD-4A5D-497E-83C4-3BA0DCB90EE5}"/>
              </a:ext>
            </a:extLst>
          </p:cNvPr>
          <p:cNvSpPr/>
          <p:nvPr/>
        </p:nvSpPr>
        <p:spPr>
          <a:xfrm>
            <a:off x="6389076" y="5191106"/>
            <a:ext cx="949570" cy="29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34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F15A-CFF1-46D2-A0CA-CC0D72E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EDE9-0D30-44D2-8368-6BDEAE8B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ให้หน้าเว็บทำการ</a:t>
            </a:r>
            <a:r>
              <a:rPr lang="en-AU" dirty="0"/>
              <a:t> add</a:t>
            </a:r>
            <a:r>
              <a:rPr lang="th-TH" dirty="0"/>
              <a:t> เข้าไปใน</a:t>
            </a:r>
            <a:r>
              <a:rPr lang="en-AU" dirty="0"/>
              <a:t> database</a:t>
            </a:r>
            <a:r>
              <a:rPr lang="th-TH" dirty="0"/>
              <a:t> ให้</a:t>
            </a:r>
            <a:endParaRPr lang="en-AU" dirty="0"/>
          </a:p>
          <a:p>
            <a:r>
              <a:rPr lang="th-TH" dirty="0"/>
              <a:t>สร้าง </a:t>
            </a:r>
            <a:r>
              <a:rPr lang="en-AU" dirty="0"/>
              <a:t>def </a:t>
            </a:r>
            <a:r>
              <a:rPr lang="en-AU" dirty="0" err="1"/>
              <a:t>AddtoCart</a:t>
            </a:r>
            <a:r>
              <a:rPr lang="en-AU" dirty="0"/>
              <a:t>(</a:t>
            </a:r>
            <a:r>
              <a:rPr lang="en-AU" dirty="0" err="1"/>
              <a:t>request,pid</a:t>
            </a:r>
            <a:r>
              <a:rPr lang="en-AU" dirty="0"/>
              <a:t>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C33A1-A5DD-4EFA-AD83-B2F0CB35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9F4F9-6C3B-45F3-8D60-1488B536F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49" y="2205403"/>
            <a:ext cx="3361329" cy="397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40EA1C-6058-41B1-863D-A1D2E5BFB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95" y="2674436"/>
            <a:ext cx="5688990" cy="39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3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AE68-79E1-4A6B-BFB7-A685C7E0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urls.py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7B1E-A895-4590-A8F0-32785D3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243CF-006C-46FC-97CB-12071F33D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49" y="1871662"/>
            <a:ext cx="8092301" cy="3649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7F54B7-DFCD-4202-8C7B-8822C840BF2A}"/>
              </a:ext>
            </a:extLst>
          </p:cNvPr>
          <p:cNvSpPr/>
          <p:nvPr/>
        </p:nvSpPr>
        <p:spPr>
          <a:xfrm>
            <a:off x="2497015" y="5029200"/>
            <a:ext cx="7514493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509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E65B-9904-490C-9FA2-1E40061C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allproduct.html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7BFC-AA7D-4A78-96C1-32643712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ก่อนที่จะทำการ</a:t>
            </a:r>
            <a:r>
              <a:rPr lang="en-AU" dirty="0"/>
              <a:t> </a:t>
            </a:r>
            <a:r>
              <a:rPr lang="en-AU" dirty="0" err="1"/>
              <a:t>Enroll</a:t>
            </a:r>
            <a:r>
              <a:rPr lang="th-TH" dirty="0"/>
              <a:t> ได้ต้องมีการตรวจสอบก่อนว่า</a:t>
            </a:r>
            <a:r>
              <a:rPr lang="en-AU" dirty="0"/>
              <a:t> user</a:t>
            </a:r>
            <a:r>
              <a:rPr lang="th-TH" dirty="0"/>
              <a:t> ได้ทำการ</a:t>
            </a:r>
            <a:r>
              <a:rPr lang="en-AU" dirty="0"/>
              <a:t> login</a:t>
            </a:r>
            <a:r>
              <a:rPr lang="th-TH" dirty="0"/>
              <a:t> แล้ว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98F33-7BC0-4708-B52A-D0304435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71ADA-CF93-436F-ACB0-544631A2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28" y="2272905"/>
            <a:ext cx="10222072" cy="28007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CAF978-A2ED-425A-BA3F-ADEA0E7C01D8}"/>
              </a:ext>
            </a:extLst>
          </p:cNvPr>
          <p:cNvSpPr/>
          <p:nvPr/>
        </p:nvSpPr>
        <p:spPr>
          <a:xfrm>
            <a:off x="1629508" y="2743200"/>
            <a:ext cx="9507415" cy="140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78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0053B2-735B-4A26-B2B5-5A9676A9B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My Order Page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463FA9-42DC-44AB-BF4C-9465EE8E7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FC94F-ADCF-4861-8699-95DB7238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37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D829-48C4-45A9-AE57-5E515A09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71C5-F2F2-4E55-948B-C2F3DC78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</a:t>
            </a:r>
            <a:r>
              <a:rPr lang="en-AU" dirty="0"/>
              <a:t> def </a:t>
            </a:r>
            <a:r>
              <a:rPr lang="en-AU" dirty="0" err="1"/>
              <a:t>MyCart</a:t>
            </a:r>
            <a:r>
              <a:rPr lang="en-AU" dirty="0"/>
              <a:t>(request):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B1A33-EB47-4BE3-A9B1-F4C5E867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FADC6-4DE1-4E58-BC2F-077FA47C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0" y="2264385"/>
            <a:ext cx="11569179" cy="21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71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13AF-A015-43B5-830A-7D5FC88C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</a:t>
            </a:r>
            <a:r>
              <a:rPr lang="en-AU" dirty="0"/>
              <a:t> mycart.html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7DDE-F060-4F70-98E0-6CDB92AA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93436-91EA-4030-8CB6-3F7F5887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1D727-11CD-49F4-AA6D-9E3F77AA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28812"/>
            <a:ext cx="11811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328B-E45A-4031-8F2C-BEE53552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BE61-E755-418E-A907-840A7D10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ใส่</a:t>
            </a:r>
            <a:r>
              <a:rPr lang="en-AU" dirty="0"/>
              <a:t> route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2C30D-2069-4FE0-ADC1-2C9A9A91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6EEAF-375B-4AF3-B01D-DB02D212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2" y="1677865"/>
            <a:ext cx="8319308" cy="39335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79CFA6-5A4E-4343-8592-6C447E45CE31}"/>
              </a:ext>
            </a:extLst>
          </p:cNvPr>
          <p:cNvSpPr/>
          <p:nvPr/>
        </p:nvSpPr>
        <p:spPr>
          <a:xfrm>
            <a:off x="2215662" y="5122985"/>
            <a:ext cx="5662246" cy="28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82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A7F1-6F04-4660-92AF-CFE18C2C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9F32-187D-4969-8A8A-FB4E6406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สร้างลิงค์ของ</a:t>
            </a:r>
            <a:r>
              <a:rPr lang="en-AU" dirty="0"/>
              <a:t>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82B2B-CD22-46F5-9BF8-DDB227FA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1FC72-72DC-4C6B-8034-9ED1400F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752725"/>
            <a:ext cx="10620375" cy="1352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B101F6-AD45-4E96-AFAF-14E7A882C4AD}"/>
              </a:ext>
            </a:extLst>
          </p:cNvPr>
          <p:cNvSpPr/>
          <p:nvPr/>
        </p:nvSpPr>
        <p:spPr>
          <a:xfrm>
            <a:off x="3634154" y="3282462"/>
            <a:ext cx="2321169" cy="31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293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902239-6865-47B2-BFDD-944AC2A75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แก้ไข</a:t>
            </a:r>
            <a:r>
              <a:rPr lang="en-AU" dirty="0"/>
              <a:t> Time Stamp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6CB22CF-416D-45EC-A531-E8EC92170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EE6CB-C0F5-4577-80F9-C797DE1F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964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1BA6-B151-49A2-BFBE-D25EFA7C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829F-0C83-46A7-9F80-2EDB32C8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</a:t>
            </a:r>
            <a:r>
              <a:rPr lang="en-AU" dirty="0"/>
              <a:t> Time Stamp</a:t>
            </a:r>
            <a:r>
              <a:rPr lang="th-TH" dirty="0"/>
              <a:t> จาก</a:t>
            </a:r>
            <a:r>
              <a:rPr lang="en-AU" dirty="0"/>
              <a:t> UTC</a:t>
            </a:r>
            <a:r>
              <a:rPr lang="th-TH" dirty="0"/>
              <a:t> ให้เป็นเวลาในโซนประเทศไทย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FAAFF-9BB9-4646-92F8-662DAFE2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96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D43A-1816-430E-B291-747FE920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settings.py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7E77-9F5F-4B00-AC95-7CA3771A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เปลี่ยนจาก </a:t>
            </a:r>
            <a:r>
              <a:rPr lang="en-AU" dirty="0"/>
              <a:t>TIME_ZONE = 'UTC’</a:t>
            </a:r>
            <a:endParaRPr lang="th-TH" dirty="0"/>
          </a:p>
          <a:p>
            <a:pPr lvl="1"/>
            <a:r>
              <a:rPr lang="en-AU" dirty="0"/>
              <a:t>TIME_ZONE = 'Asia/Bangkok’</a:t>
            </a:r>
          </a:p>
          <a:p>
            <a:r>
              <a:rPr lang="th-TH" dirty="0"/>
              <a:t>เปลี่ยนจาก </a:t>
            </a:r>
            <a:r>
              <a:rPr lang="en-AU" dirty="0"/>
              <a:t>USE_TZ = True</a:t>
            </a:r>
            <a:endParaRPr lang="th-TH" dirty="0"/>
          </a:p>
          <a:p>
            <a:pPr lvl="1"/>
            <a:r>
              <a:rPr lang="en-AU" dirty="0"/>
              <a:t>USE_TZ =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3CDCB-AEAD-4DBB-9083-F6C92862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BD080-BE39-4FE6-AFFB-0AD57B0B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77" y="1630973"/>
            <a:ext cx="2657475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0B25BF-C8E9-4FE3-830C-B17EEC96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77" y="2611316"/>
            <a:ext cx="152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14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3D93D-2B88-4FB1-9FE8-53989FF2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0F9BD-2960-4BE1-8715-CE9CB9E6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752"/>
            <a:ext cx="12192000" cy="45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0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A0C458-D0B2-4B01-9EF7-E1DA047E4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การตัดค่าการแสดงผล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EA7D12-A49E-4F63-98B5-A08001BA8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แสดงข้อมูลล่าสุดเพียง 3 รายการ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D398A-69AF-4B31-A02B-CF9BAC08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21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7491-80DF-4FC3-9E7D-0E9F535B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9ED3-FDC8-49DC-BC1C-F55B3A39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เปลี่ยนข้อความคำว่า </a:t>
            </a:r>
            <a:r>
              <a:rPr lang="en-AU" dirty="0"/>
              <a:t>Python Libraries</a:t>
            </a:r>
            <a:r>
              <a:rPr lang="th-TH" dirty="0"/>
              <a:t> เป็น</a:t>
            </a:r>
            <a:r>
              <a:rPr lang="en-AU" dirty="0"/>
              <a:t> Latest </a:t>
            </a:r>
            <a:r>
              <a:rPr lang="en-AU" dirty="0" err="1"/>
              <a:t>Couses</a:t>
            </a:r>
            <a:endParaRPr lang="en-AU" dirty="0"/>
          </a:p>
          <a:p>
            <a:r>
              <a:rPr lang="th-TH" dirty="0"/>
              <a:t>เมื่อคลิกที่ข้อความ </a:t>
            </a:r>
            <a:r>
              <a:rPr lang="en-AU" dirty="0"/>
              <a:t>Latest Courses </a:t>
            </a:r>
            <a:r>
              <a:rPr lang="th-TH" dirty="0"/>
              <a:t>จะเป็นการนำ</a:t>
            </a:r>
            <a:r>
              <a:rPr lang="en-AU" dirty="0"/>
              <a:t> </a:t>
            </a:r>
            <a:r>
              <a:rPr lang="th-TH" dirty="0"/>
              <a:t>ข้อมูลของ</a:t>
            </a:r>
            <a:r>
              <a:rPr lang="en-AU" dirty="0"/>
              <a:t> </a:t>
            </a:r>
            <a:r>
              <a:rPr lang="en-AU" dirty="0" err="1"/>
              <a:t>Coures</a:t>
            </a:r>
            <a:r>
              <a:rPr lang="en-AU" dirty="0"/>
              <a:t> </a:t>
            </a:r>
            <a:r>
              <a:rPr lang="th-TH" dirty="0"/>
              <a:t>จำนวน 3</a:t>
            </a:r>
            <a:r>
              <a:rPr lang="en-AU" dirty="0"/>
              <a:t> courses </a:t>
            </a:r>
            <a:r>
              <a:rPr lang="th-TH" dirty="0"/>
              <a:t>มาแสดง เพื่อแสดง</a:t>
            </a:r>
            <a:r>
              <a:rPr lang="en-AU" dirty="0"/>
              <a:t> Libraries </a:t>
            </a:r>
            <a:r>
              <a:rPr lang="th-TH" dirty="0"/>
              <a:t>ล่าสุด จำนวน 3 อย่าง</a:t>
            </a:r>
            <a:endParaRPr lang="en-AU" dirty="0"/>
          </a:p>
          <a:p>
            <a:r>
              <a:rPr lang="th-TH" dirty="0"/>
              <a:t>เปลี่ยนเมนูจาก</a:t>
            </a:r>
            <a:r>
              <a:rPr lang="en-AU" dirty="0"/>
              <a:t> All Libraries</a:t>
            </a:r>
            <a:r>
              <a:rPr lang="th-TH" dirty="0"/>
              <a:t> เป็น</a:t>
            </a:r>
            <a:r>
              <a:rPr lang="en-AU" dirty="0"/>
              <a:t> All Courses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8F15-646A-4E70-8350-797E093F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61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82C0-FF57-4390-AE48-F4CFEBCC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as latest.html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7D7E-96FE-46BB-94FE-85236D22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 </a:t>
            </a:r>
            <a:r>
              <a:rPr lang="en-AU" dirty="0"/>
              <a:t>home.html</a:t>
            </a:r>
            <a:endParaRPr lang="th-TH" dirty="0"/>
          </a:p>
          <a:p>
            <a:r>
              <a:rPr lang="en-AU" dirty="0"/>
              <a:t>Save as</a:t>
            </a:r>
            <a:r>
              <a:rPr lang="th-TH" dirty="0"/>
              <a:t> เป็น</a:t>
            </a:r>
            <a:r>
              <a:rPr lang="en-AU" dirty="0"/>
              <a:t> latest.html</a:t>
            </a:r>
          </a:p>
          <a:p>
            <a:r>
              <a:rPr lang="th-TH" dirty="0"/>
              <a:t>ลบข้อความที่อยู่ระหว่าง </a:t>
            </a:r>
            <a:r>
              <a:rPr lang="en-AU" dirty="0"/>
              <a:t>{% block content %}</a:t>
            </a:r>
            <a:r>
              <a:rPr lang="th-TH" dirty="0"/>
              <a:t> </a:t>
            </a:r>
            <a:r>
              <a:rPr lang="en-AU" dirty="0"/>
              <a:t>{% </a:t>
            </a:r>
            <a:r>
              <a:rPr lang="en-AU" dirty="0" err="1"/>
              <a:t>endblock</a:t>
            </a:r>
            <a:r>
              <a:rPr lang="en-AU" dirty="0"/>
              <a:t> content %}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21F6-638C-44E4-8E2A-6112BD6B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C863B-BB47-4BB0-9B57-88D26620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4" y="2915749"/>
            <a:ext cx="4396887" cy="15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977</Words>
  <Application>Microsoft Office PowerPoint</Application>
  <PresentationFormat>Widescreen</PresentationFormat>
  <Paragraphs>173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การตัดค่าการแสดงผล</vt:lpstr>
      <vt:lpstr>แก้ไขไฟล์ base.html</vt:lpstr>
      <vt:lpstr>Save as latest.html</vt:lpstr>
      <vt:lpstr>แก้ไขไฟล์ views.py</vt:lpstr>
      <vt:lpstr>เปิดไฟล์ allproduct.html</vt:lpstr>
      <vt:lpstr>แก้ไขไฟล์ lastes.html</vt:lpstr>
      <vt:lpstr>PowerPoint Presentation</vt:lpstr>
      <vt:lpstr>แก้ไขไฟล์ urls.py</vt:lpstr>
      <vt:lpstr> แก้ไขไฟล์ base.html</vt:lpstr>
      <vt:lpstr>PowerPoint Presentation</vt:lpstr>
      <vt:lpstr>แก้ไขไฟล์ views.py</vt:lpstr>
      <vt:lpstr>Cart System</vt:lpstr>
      <vt:lpstr>Cart System</vt:lpstr>
      <vt:lpstr>แก้ไขไฟล์ model.py</vt:lpstr>
      <vt:lpstr>migration</vt:lpstr>
      <vt:lpstr>แก้ไขไฟล์ admin.py</vt:lpstr>
      <vt:lpstr>แก้ไขไฟล์ views.py</vt:lpstr>
      <vt:lpstr>แก้ไขไฟล์ urls.py</vt:lpstr>
      <vt:lpstr>แก้ไขไฟล์ allproduct.html</vt:lpstr>
      <vt:lpstr>My Order Page</vt:lpstr>
      <vt:lpstr>แก้ไขไฟล์ views.py</vt:lpstr>
      <vt:lpstr>สร้าง mycart.html</vt:lpstr>
      <vt:lpstr>แก้ไขไฟล์ urls.py</vt:lpstr>
      <vt:lpstr>แก้ไขไฟล์ base.html</vt:lpstr>
      <vt:lpstr>แก้ไข Time Stamp</vt:lpstr>
      <vt:lpstr>Time Stamp</vt:lpstr>
      <vt:lpstr>แก้ไขไฟล์ settings.py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105</cp:revision>
  <dcterms:created xsi:type="dcterms:W3CDTF">2020-07-21T08:12:11Z</dcterms:created>
  <dcterms:modified xsi:type="dcterms:W3CDTF">2020-08-04T22:17:23Z</dcterms:modified>
</cp:coreProperties>
</file>