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4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15-python-libraries-for-data-scienc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howto/static-fil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https://www.dataquest.io/blog/15-python-libraries-for-data-science/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9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https://docs.djangoproject.com/en/3.0/howto/static-files/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71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BASE_DIR = base directory </a:t>
            </a:r>
            <a:r>
              <a:rPr lang="th-TH" dirty="0"/>
              <a:t>ซึ่งเป็น</a:t>
            </a:r>
            <a:r>
              <a:rPr lang="en-AU" dirty="0"/>
              <a:t> directory</a:t>
            </a:r>
            <a:r>
              <a:rPr lang="th-TH" dirty="0"/>
              <a:t> ของ</a:t>
            </a:r>
            <a:r>
              <a:rPr lang="en-AU" dirty="0"/>
              <a:t> project</a:t>
            </a:r>
            <a:r>
              <a:rPr lang="th-TH" dirty="0"/>
              <a:t> เรา</a:t>
            </a:r>
            <a:endParaRPr lang="en-AU" dirty="0"/>
          </a:p>
          <a:p>
            <a:r>
              <a:rPr lang="en-AU" dirty="0" err="1"/>
              <a:t>os.path.join</a:t>
            </a:r>
            <a:r>
              <a:rPr lang="en-AU" dirty="0"/>
              <a:t> </a:t>
            </a:r>
            <a:r>
              <a:rPr lang="th-TH" dirty="0"/>
              <a:t>ให้ใช้ตัวนี้ในการระบุให้เอา</a:t>
            </a:r>
            <a:r>
              <a:rPr lang="en-AU" dirty="0"/>
              <a:t> base directory </a:t>
            </a:r>
            <a:r>
              <a:rPr lang="th-TH" dirty="0"/>
              <a:t>มารวมกับ</a:t>
            </a:r>
            <a:r>
              <a:rPr lang="en-AU" dirty="0"/>
              <a:t> path</a:t>
            </a:r>
            <a:r>
              <a:rPr lang="th-TH" dirty="0"/>
              <a:t> ที่เป็น </a:t>
            </a:r>
            <a:r>
              <a:rPr lang="en-AU" dirty="0" err="1"/>
              <a:t>myapp</a:t>
            </a:r>
            <a:r>
              <a:rPr lang="en-AU" dirty="0"/>
              <a:t>/template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9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49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11/06/2020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11/06/2020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11/06/2020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11/06/2020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11/06/2020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11/06/2020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tm9dftu_cA&amp;feature=youtu.be&amp;fbclid=IwAR1guShMdRkwSQN7jkTy0XfLgm7wsH8g0gGMAHP1ZmlcYMIBx01ayYzpRZ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default&amp;stacked=h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default&amp;stacked=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dataquest.io/blog/15-python-libraries-for-data-scien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howto/static-files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EP3</a:t>
            </a:r>
            <a:endParaRPr lang="th-TH" dirty="0"/>
          </a:p>
          <a:p>
            <a:r>
              <a:rPr lang="en-AU" dirty="0">
                <a:hlinkClick r:id="rId3"/>
              </a:rPr>
              <a:t>https://www.youtube.com/watch?v=1tm9dftu_cA&amp;feature=youtu.be&amp;fbclid=IwAR1guShMdRkwSQN7jkTy0XfLgm7wsH8g0gGMAHP1ZmlcYMIBx01ayYzpRZY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69C6-DDB4-495E-9D94-2B72D89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Route for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335B-88CC-49DD-A234-471F7049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settings.py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AU" dirty="0"/>
              <a:t>(\</a:t>
            </a:r>
            <a:r>
              <a:rPr lang="en-AU" dirty="0" err="1"/>
              <a:t>firstweb</a:t>
            </a:r>
            <a:r>
              <a:rPr lang="en-AU" dirty="0"/>
              <a:t>\settings.py)</a:t>
            </a:r>
          </a:p>
          <a:p>
            <a:r>
              <a:rPr lang="th-TH" dirty="0"/>
              <a:t>แก้ไขในส่วนของ</a:t>
            </a:r>
            <a:r>
              <a:rPr lang="en-AU" dirty="0"/>
              <a:t> TEMPLATES</a:t>
            </a:r>
          </a:p>
          <a:p>
            <a:r>
              <a:rPr lang="th-TH" dirty="0"/>
              <a:t>ใส่ตำแหน่งโฟลเดอร์ลงไป เพื่อให้</a:t>
            </a:r>
            <a:r>
              <a:rPr lang="en-AU" dirty="0"/>
              <a:t> Django </a:t>
            </a:r>
            <a:r>
              <a:rPr lang="th-TH" dirty="0"/>
              <a:t>รู้จักตำแหน่งของโฟลเดอร์</a:t>
            </a:r>
            <a:r>
              <a:rPr lang="en-AU" dirty="0"/>
              <a:t> template </a:t>
            </a:r>
            <a:r>
              <a:rPr lang="th-TH" dirty="0"/>
              <a:t>ที่เราสร้างขึ้นมา</a:t>
            </a:r>
          </a:p>
          <a:p>
            <a:pPr lvl="1"/>
            <a:r>
              <a:rPr lang="en-AU" dirty="0"/>
              <a:t>'DIRS': [</a:t>
            </a:r>
            <a:r>
              <a:rPr lang="en-AU" dirty="0" err="1"/>
              <a:t>os.path.join</a:t>
            </a:r>
            <a:r>
              <a:rPr lang="en-AU" dirty="0"/>
              <a:t>(BASE_DIR, '</a:t>
            </a:r>
            <a:r>
              <a:rPr lang="en-AU" dirty="0" err="1"/>
              <a:t>myapp</a:t>
            </a:r>
            <a:r>
              <a:rPr lang="en-AU" dirty="0"/>
              <a:t>/template')],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75E0-E4B3-45B9-B049-1BEA8E7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D4881-5CFF-432B-9630-5B61038E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31" y="2983509"/>
            <a:ext cx="9368937" cy="37494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98B318-11CA-47B0-848C-EF3F0C422E4C}"/>
              </a:ext>
            </a:extLst>
          </p:cNvPr>
          <p:cNvSpPr/>
          <p:nvPr/>
        </p:nvSpPr>
        <p:spPr>
          <a:xfrm>
            <a:off x="2860431" y="3696710"/>
            <a:ext cx="6107723" cy="26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37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407A-BF33-4F41-9559-D77E2D83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Response to home.html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B447-1B56-4C7F-8455-4E3852EC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</a:t>
            </a:r>
            <a:r>
              <a:rPr lang="en-AU" dirty="0"/>
              <a:t> setting</a:t>
            </a:r>
            <a:r>
              <a:rPr lang="th-TH" dirty="0"/>
              <a:t> เมื่อมีการเปิดหน้าเว็บให้แสดงหน้า</a:t>
            </a:r>
            <a:r>
              <a:rPr lang="en-AU" dirty="0"/>
              <a:t> home.html</a:t>
            </a:r>
            <a:r>
              <a:rPr lang="th-TH" dirty="0"/>
              <a:t> ขึ้นมา</a:t>
            </a:r>
          </a:p>
          <a:p>
            <a:r>
              <a:rPr lang="th-TH" dirty="0"/>
              <a:t>เปิดไฟล์</a:t>
            </a:r>
            <a:r>
              <a:rPr lang="en-AU" dirty="0"/>
              <a:t> views.py (\</a:t>
            </a:r>
            <a:r>
              <a:rPr lang="en-AU" dirty="0" err="1"/>
              <a:t>firstweb</a:t>
            </a:r>
            <a:r>
              <a:rPr lang="en-AU" dirty="0"/>
              <a:t>\</a:t>
            </a:r>
            <a:r>
              <a:rPr lang="en-AU" dirty="0" err="1"/>
              <a:t>myapp</a:t>
            </a:r>
            <a:r>
              <a:rPr lang="en-AU" dirty="0"/>
              <a:t>\views.py)</a:t>
            </a:r>
          </a:p>
          <a:p>
            <a:pPr lvl="1"/>
            <a:r>
              <a:rPr lang="th-TH" dirty="0"/>
              <a:t>พิมพ์ </a:t>
            </a:r>
            <a:r>
              <a:rPr lang="en-AU" dirty="0"/>
              <a:t>return render(request,'</a:t>
            </a:r>
            <a:r>
              <a:rPr lang="en-AU" dirty="0" err="1">
                <a:solidFill>
                  <a:srgbClr val="FF0000"/>
                </a:solidFill>
              </a:rPr>
              <a:t>myapp</a:t>
            </a:r>
            <a:r>
              <a:rPr lang="en-AU" dirty="0">
                <a:solidFill>
                  <a:srgbClr val="FF0000"/>
                </a:solidFill>
              </a:rPr>
              <a:t>/home.html</a:t>
            </a:r>
            <a:r>
              <a:rPr lang="en-AU" dirty="0"/>
              <a:t>')</a:t>
            </a:r>
            <a:endParaRPr lang="th-TH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154C-252A-417D-99B9-9A13B81E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214DBB-3402-4A6C-9051-168C9517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4" y="2932112"/>
            <a:ext cx="9067800" cy="2095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DAEEB8-540E-48C7-9E8E-6108F141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086" y="136525"/>
            <a:ext cx="1838325" cy="5591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DEAD02-9BB3-4545-A8FB-751FEAB52D73}"/>
              </a:ext>
            </a:extLst>
          </p:cNvPr>
          <p:cNvSpPr/>
          <p:nvPr/>
        </p:nvSpPr>
        <p:spPr>
          <a:xfrm>
            <a:off x="10441045" y="3586683"/>
            <a:ext cx="1258586" cy="410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3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3D6D71-0873-4744-A398-68BC0B05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15EB-2D5B-4A19-8AE5-3F45A93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8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E8747-F3C5-48B8-A771-D40028D7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Mechanism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7B152-8590-417B-AD08-5471EBB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B0E1B-1ACA-4908-A07F-955E5755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6" y="927340"/>
            <a:ext cx="1838325" cy="559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E046A-FDCC-4950-BDC7-43F45A466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682" y="1938787"/>
            <a:ext cx="8105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3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8A51-6745-4EF6-8107-AD4C2685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E130-7FA0-4710-BC98-67DEDE95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429851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จะเป็นด่านแรกเมื่อมีคนต้องการเรียกดูเว็บไซต์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CB01-3642-445D-802C-2AA4B477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F6F5-012A-486E-9CDC-79A145B1B2E1}"/>
              </a:ext>
            </a:extLst>
          </p:cNvPr>
          <p:cNvSpPr txBox="1">
            <a:spLocks/>
          </p:cNvSpPr>
          <p:nvPr/>
        </p:nvSpPr>
        <p:spPr>
          <a:xfrm>
            <a:off x="838200" y="5275385"/>
            <a:ext cx="10515600" cy="133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client</a:t>
            </a:r>
            <a:r>
              <a:rPr lang="th-TH" dirty="0"/>
              <a:t> สามารถเรียกดูได้ 2 ทางคือ </a:t>
            </a:r>
          </a:p>
          <a:p>
            <a:pPr lvl="1"/>
            <a:r>
              <a:rPr lang="en-AU" dirty="0"/>
              <a:t>localhost:8000/admin</a:t>
            </a:r>
          </a:p>
          <a:p>
            <a:pPr lvl="1"/>
            <a:r>
              <a:rPr lang="en-AU" dirty="0"/>
              <a:t>localhost:8000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6048-1791-4FCC-99CB-DEC9E830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8" y="1690361"/>
            <a:ext cx="7153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99806-AEE8-4457-AD13-9FC8533D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1831D-1370-4633-A9C7-D2A00BDD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9" y="239956"/>
            <a:ext cx="9089117" cy="42679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EFF13C-F436-4D55-B39F-3F15C202A063}"/>
              </a:ext>
            </a:extLst>
          </p:cNvPr>
          <p:cNvSpPr txBox="1">
            <a:spLocks/>
          </p:cNvSpPr>
          <p:nvPr/>
        </p:nvSpPr>
        <p:spPr>
          <a:xfrm>
            <a:off x="1143000" y="4786918"/>
            <a:ext cx="10515600" cy="18311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ถ้าไม่เข้าไปยังหน้า</a:t>
            </a:r>
            <a:r>
              <a:rPr lang="en-AU" dirty="0"/>
              <a:t> </a:t>
            </a:r>
            <a:r>
              <a:rPr lang="en-AU" dirty="0" err="1"/>
              <a:t>adming</a:t>
            </a:r>
            <a:r>
              <a:rPr lang="th-TH" dirty="0"/>
              <a:t> ก็จะมีการส่งต่อไปนี้</a:t>
            </a:r>
          </a:p>
          <a:p>
            <a:endParaRPr lang="th-TH" dirty="0"/>
          </a:p>
          <a:p>
            <a:r>
              <a:rPr lang="th-TH" dirty="0"/>
              <a:t>ไปที่โฟลเดอร์ </a:t>
            </a:r>
            <a:r>
              <a:rPr lang="en-AU" dirty="0" err="1"/>
              <a:t>myapp</a:t>
            </a:r>
            <a:r>
              <a:rPr lang="th-TH" dirty="0"/>
              <a:t> และไปยังไฟล์ที่ชื่อ</a:t>
            </a:r>
            <a:r>
              <a:rPr lang="en-AU" dirty="0"/>
              <a:t> urls.py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124D0-06C2-4DDB-B066-CFA044FD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5344927"/>
            <a:ext cx="3848100" cy="304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B1F4C-9933-4242-8E6A-68990D450AA1}"/>
              </a:ext>
            </a:extLst>
          </p:cNvPr>
          <p:cNvCxnSpPr/>
          <p:nvPr/>
        </p:nvCxnSpPr>
        <p:spPr>
          <a:xfrm flipH="1">
            <a:off x="2203938" y="3657600"/>
            <a:ext cx="15357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8883C-5386-4830-A3D0-596D09E4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C245A-86AC-445E-85B5-E622A1D3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8" y="978979"/>
            <a:ext cx="11410584" cy="44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CC258-4A33-4712-A1AB-9C60B42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264CA-6021-46E4-9E67-983D5B3D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14" y="328246"/>
            <a:ext cx="7248525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3E3A5-05D6-43FB-A9B1-3770017BA6E3}"/>
              </a:ext>
            </a:extLst>
          </p:cNvPr>
          <p:cNvSpPr txBox="1"/>
          <p:nvPr/>
        </p:nvSpPr>
        <p:spPr>
          <a:xfrm>
            <a:off x="1661593" y="6084614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myapp\urls.py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ซึ่งมีการส่งต่อไปให้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Home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Home 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มาจากไฟล์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views.py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EF2AE-722E-4037-9BA4-11DEFC91A0B0}"/>
              </a:ext>
            </a:extLst>
          </p:cNvPr>
          <p:cNvSpPr/>
          <p:nvPr/>
        </p:nvSpPr>
        <p:spPr>
          <a:xfrm>
            <a:off x="2414954" y="2133600"/>
            <a:ext cx="1817077" cy="3434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CB3FB692-BA49-406C-8C15-DC89D58C353E}"/>
              </a:ext>
            </a:extLst>
          </p:cNvPr>
          <p:cNvSpPr/>
          <p:nvPr/>
        </p:nvSpPr>
        <p:spPr>
          <a:xfrm>
            <a:off x="7280031" y="1430215"/>
            <a:ext cx="468923" cy="703385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43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E9E5D-14A3-4567-A260-2FA19E72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FA6CE-AD3D-43E5-96AD-F67DD0B4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8" y="1082187"/>
            <a:ext cx="11208144" cy="42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8BF74-0627-4D95-82F8-DB24AC59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B754E-263F-4FE3-B6E9-96F9A5E9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19867"/>
            <a:ext cx="11363325" cy="572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0CABB-4F35-41B2-A77A-5804F26D635D}"/>
              </a:ext>
            </a:extLst>
          </p:cNvPr>
          <p:cNvSpPr txBox="1"/>
          <p:nvPr/>
        </p:nvSpPr>
        <p:spPr>
          <a:xfrm>
            <a:off x="1661593" y="6084614"/>
            <a:ext cx="873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myapp\views.py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มีการ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render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สร้างภาพเพื่อแสดงผลจากไฟล์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/home.html</a:t>
            </a:r>
          </a:p>
        </p:txBody>
      </p:sp>
    </p:spTree>
    <p:extLst>
      <p:ext uri="{BB962C8B-B14F-4D97-AF65-F5344CB8AC3E}">
        <p14:creationId xmlns:p14="http://schemas.microsoft.com/office/powerpoint/2010/main" val="36426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D7407-82AF-4F8F-B7FB-C9199AD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W3school</a:t>
            </a:r>
          </a:p>
          <a:p>
            <a:r>
              <a:rPr lang="en-AU" dirty="0"/>
              <a:t>Basic HTML Tag</a:t>
            </a:r>
          </a:p>
          <a:p>
            <a:r>
              <a:rPr lang="en-AU" dirty="0"/>
              <a:t>Bootstrap</a:t>
            </a:r>
          </a:p>
          <a:p>
            <a:r>
              <a:rPr lang="en-AU" dirty="0"/>
              <a:t>render in Django</a:t>
            </a:r>
          </a:p>
          <a:p>
            <a:r>
              <a:rPr lang="en-AU" dirty="0"/>
              <a:t>Web Home page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A8373-B030-4271-890F-A3E1694E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317C5-99E8-45A2-A08F-168F9989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" y="1136038"/>
            <a:ext cx="11127164" cy="42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5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3D6D71-0873-4744-A398-68BC0B05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15EB-2D5B-4A19-8AE5-3F45A93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4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/>
          </a:p>
          <a:p>
            <a:pPr lvl="1"/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B86F8-6BFE-4C6A-AFC3-1D4CF19C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60" y="114061"/>
            <a:ext cx="1838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A47B-85AB-48E8-9715-6399CFA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7C618-7897-495A-9B35-007C9AF2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518014"/>
            <a:ext cx="5077193" cy="2224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AB87-3357-45D5-B289-87E9D08017E8}"/>
              </a:ext>
            </a:extLst>
          </p:cNvPr>
          <p:cNvSpPr txBox="1"/>
          <p:nvPr/>
        </p:nvSpPr>
        <p:spPr>
          <a:xfrm>
            <a:off x="1793632" y="90067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</a:t>
            </a:r>
            <a:endParaRPr lang="en-AU" sz="2800" b="1" dirty="0">
              <a:solidFill>
                <a:srgbClr val="0A12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815CB-32E2-4CE9-ACA8-83D2EE7D2C44}"/>
              </a:ext>
            </a:extLst>
          </p:cNvPr>
          <p:cNvSpPr txBox="1"/>
          <p:nvPr/>
        </p:nvSpPr>
        <p:spPr>
          <a:xfrm>
            <a:off x="7854463" y="90067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myapp\urls.py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35565E-CCC8-4D67-B5DA-09E4D69C5F44}"/>
              </a:ext>
            </a:extLst>
          </p:cNvPr>
          <p:cNvSpPr/>
          <p:nvPr/>
        </p:nvSpPr>
        <p:spPr>
          <a:xfrm>
            <a:off x="5418302" y="1312985"/>
            <a:ext cx="841991" cy="48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142F2-7E27-4C68-BA07-0D2B86036320}"/>
              </a:ext>
            </a:extLst>
          </p:cNvPr>
          <p:cNvSpPr txBox="1"/>
          <p:nvPr/>
        </p:nvSpPr>
        <p:spPr>
          <a:xfrm>
            <a:off x="5151581" y="289117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\template\myapp\views.py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D311A48-296C-48C6-BB3F-7BA22731BA3F}"/>
              </a:ext>
            </a:extLst>
          </p:cNvPr>
          <p:cNvSpPr/>
          <p:nvPr/>
        </p:nvSpPr>
        <p:spPr>
          <a:xfrm>
            <a:off x="8779556" y="2341622"/>
            <a:ext cx="493398" cy="669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AFE73A-1C2E-40E1-B6BC-FFEB58B9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0" y="2810657"/>
            <a:ext cx="2743200" cy="3696827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93DE184B-E2F6-440D-B840-4990768DA19C}"/>
              </a:ext>
            </a:extLst>
          </p:cNvPr>
          <p:cNvSpPr/>
          <p:nvPr/>
        </p:nvSpPr>
        <p:spPr>
          <a:xfrm rot="10800000">
            <a:off x="2977810" y="5821801"/>
            <a:ext cx="1887415" cy="569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2E657-3D7D-4A39-916A-A732258E4D30}"/>
              </a:ext>
            </a:extLst>
          </p:cNvPr>
          <p:cNvSpPr txBox="1"/>
          <p:nvPr/>
        </p:nvSpPr>
        <p:spPr>
          <a:xfrm>
            <a:off x="2885598" y="6435794"/>
            <a:ext cx="356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DAD665-B88F-4E83-AB7C-B4927191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340041"/>
            <a:ext cx="8534400" cy="2352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0240DE-5264-498F-A1C6-BB2600063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530" y="541397"/>
            <a:ext cx="4743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E:\UncleEngineerDjango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247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E:\UncleEngineerDjango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98A-C2AF-4715-904E-275C8E0E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BootStrap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D1C7-4236-4C42-ACCB-9D14335C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</a:t>
            </a:r>
            <a:r>
              <a:rPr lang="en-AU" dirty="0"/>
              <a:t> stylesheet</a:t>
            </a:r>
            <a:r>
              <a:rPr lang="th-TH" dirty="0"/>
              <a:t> ที่ทำให้การแสดงผลเว็บมีความสวยงาม และเป็น </a:t>
            </a:r>
            <a:r>
              <a:rPr lang="en-AU" dirty="0"/>
              <a:t>responsive</a:t>
            </a:r>
            <a:r>
              <a:rPr lang="th-TH" dirty="0"/>
              <a:t> </a:t>
            </a:r>
          </a:p>
          <a:p>
            <a:r>
              <a:rPr lang="en-AU" dirty="0"/>
              <a:t>Responsive</a:t>
            </a:r>
            <a:r>
              <a:rPr lang="th-TH" dirty="0"/>
              <a:t> คือการแสดงผลเว็บไซต์ที่สามารถปรับเปลี่ยนไปตามขนาดของ</a:t>
            </a:r>
            <a:r>
              <a:rPr lang="en-AU" dirty="0"/>
              <a:t> device </a:t>
            </a:r>
            <a:r>
              <a:rPr lang="th-TH" dirty="0"/>
              <a:t>ที่ใช้แสดงหน้าเว็บนั้น</a:t>
            </a:r>
            <a:endParaRPr lang="en-AU" dirty="0"/>
          </a:p>
          <a:p>
            <a:r>
              <a:rPr lang="en-AU" dirty="0">
                <a:hlinkClick r:id="rId2"/>
              </a:rPr>
              <a:t>https://getbootstrap.com/</a:t>
            </a:r>
            <a:endParaRPr lang="en-AU" dirty="0"/>
          </a:p>
          <a:p>
            <a:r>
              <a:rPr lang="en-AU" dirty="0" err="1"/>
              <a:t>BootstrapCDN</a:t>
            </a:r>
            <a:r>
              <a:rPr lang="en-AU" dirty="0"/>
              <a:t> (</a:t>
            </a:r>
            <a:r>
              <a:rPr lang="en-AU" dirty="0" err="1"/>
              <a:t>BootStrap</a:t>
            </a:r>
            <a:r>
              <a:rPr lang="en-AU" dirty="0"/>
              <a:t> Content Delivery Network)</a:t>
            </a:r>
          </a:p>
          <a:p>
            <a:pPr lvl="1"/>
            <a:r>
              <a:rPr lang="th-TH" dirty="0"/>
              <a:t>เป็น</a:t>
            </a:r>
            <a:r>
              <a:rPr lang="en-AU" dirty="0"/>
              <a:t> source</a:t>
            </a:r>
            <a:r>
              <a:rPr lang="th-TH" dirty="0"/>
              <a:t> </a:t>
            </a:r>
            <a:r>
              <a:rPr lang="en-AU" dirty="0"/>
              <a:t>code</a:t>
            </a:r>
            <a:r>
              <a:rPr lang="th-TH" dirty="0"/>
              <a:t> ที่ผู้สร้างเก็บไว้บน</a:t>
            </a:r>
            <a:r>
              <a:rPr lang="en-AU" dirty="0"/>
              <a:t> server</a:t>
            </a:r>
            <a:r>
              <a:rPr lang="th-TH" dirty="0"/>
              <a:t> และสามารถถึงมาใช้งานได้ตลอด</a:t>
            </a:r>
            <a:endParaRPr lang="en-AU" dirty="0"/>
          </a:p>
          <a:p>
            <a:r>
              <a:rPr lang="en-AU" dirty="0"/>
              <a:t>Copy source code </a:t>
            </a:r>
            <a:r>
              <a:rPr lang="th-TH" dirty="0"/>
              <a:t>จาก</a:t>
            </a:r>
            <a:r>
              <a:rPr lang="en-AU" dirty="0"/>
              <a:t> w3schools</a:t>
            </a:r>
          </a:p>
          <a:p>
            <a:pPr lvl="1"/>
            <a:r>
              <a:rPr lang="en-AU" dirty="0">
                <a:hlinkClick r:id="rId3"/>
              </a:rPr>
              <a:t>https://www.w3schools.com/bootstrap4/tryit.asp?filename=trybs_default&amp;stacked=h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F88D-7C85-4177-8E4A-E46FA24B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B266C-7236-476C-A32B-9E6719BD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357" y="2499118"/>
            <a:ext cx="2036885" cy="9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C499D-9E6D-4F15-88B7-739EEDB1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CD156-8E0B-4583-BEEF-6ABA6271E121}"/>
              </a:ext>
            </a:extLst>
          </p:cNvPr>
          <p:cNvSpPr/>
          <p:nvPr/>
        </p:nvSpPr>
        <p:spPr>
          <a:xfrm>
            <a:off x="2684585" y="10290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/>
              <a:t>&lt;!DOCTYPE html&gt;</a:t>
            </a:r>
          </a:p>
          <a:p>
            <a:r>
              <a:rPr lang="en-AU" sz="1100" dirty="0"/>
              <a:t>&lt;html </a:t>
            </a:r>
            <a:r>
              <a:rPr lang="en-AU" sz="1100" dirty="0" err="1"/>
              <a:t>lang</a:t>
            </a:r>
            <a:r>
              <a:rPr lang="en-AU" sz="1100" dirty="0"/>
              <a:t>="</a:t>
            </a:r>
            <a:r>
              <a:rPr lang="en-AU" sz="1100" dirty="0" err="1"/>
              <a:t>en</a:t>
            </a:r>
            <a:r>
              <a:rPr lang="en-AU" sz="1100" dirty="0"/>
              <a:t>"&gt;</a:t>
            </a:r>
          </a:p>
          <a:p>
            <a:r>
              <a:rPr lang="en-AU" sz="1100" dirty="0"/>
              <a:t>&lt;head&gt;</a:t>
            </a:r>
          </a:p>
          <a:p>
            <a:r>
              <a:rPr lang="en-AU" sz="1100" dirty="0"/>
              <a:t>  &lt;title&gt;Bootstrap Example&lt;/title&gt;</a:t>
            </a:r>
          </a:p>
          <a:p>
            <a:r>
              <a:rPr lang="en-AU" sz="1100" dirty="0"/>
              <a:t>  &lt;meta charset="utf-8"&gt;</a:t>
            </a:r>
          </a:p>
          <a:p>
            <a:r>
              <a:rPr lang="en-AU" sz="1100" dirty="0"/>
              <a:t>  &lt;meta name="viewport" content="width=device-width, initial-scale=1"&gt;</a:t>
            </a:r>
          </a:p>
          <a:p>
            <a:r>
              <a:rPr lang="en-AU" sz="1100" dirty="0"/>
              <a:t>  &lt;link </a:t>
            </a:r>
            <a:r>
              <a:rPr lang="en-AU" sz="1100" dirty="0" err="1"/>
              <a:t>rel</a:t>
            </a:r>
            <a:r>
              <a:rPr lang="en-AU" sz="1100" dirty="0"/>
              <a:t>="stylesheet" </a:t>
            </a:r>
            <a:r>
              <a:rPr lang="en-AU" sz="1100" dirty="0" err="1"/>
              <a:t>href</a:t>
            </a:r>
            <a:r>
              <a:rPr lang="en-AU" sz="1100" dirty="0"/>
              <a:t>="https://maxcdn.bootstrapcdn.com/bootstrap/4.5.0/</a:t>
            </a:r>
            <a:r>
              <a:rPr lang="en-AU" sz="1100" dirty="0" err="1"/>
              <a:t>css</a:t>
            </a:r>
            <a:r>
              <a:rPr lang="en-AU" sz="1100" dirty="0"/>
              <a:t>/bootstrap.min.css"&gt;</a:t>
            </a:r>
          </a:p>
          <a:p>
            <a:r>
              <a:rPr lang="en-AU" sz="1100" dirty="0"/>
              <a:t>  &lt;script </a:t>
            </a:r>
            <a:r>
              <a:rPr lang="en-AU" sz="1100" dirty="0" err="1"/>
              <a:t>src</a:t>
            </a:r>
            <a:r>
              <a:rPr lang="en-AU" sz="1100" dirty="0"/>
              <a:t>="https://ajax.googleapis.com/ajax/libs/</a:t>
            </a:r>
            <a:r>
              <a:rPr lang="en-AU" sz="1100" dirty="0" err="1"/>
              <a:t>jquery</a:t>
            </a:r>
            <a:r>
              <a:rPr lang="en-AU" sz="1100" dirty="0"/>
              <a:t>/3.5.1/jquery.min.js"&gt;&lt;/script&gt;</a:t>
            </a:r>
          </a:p>
          <a:p>
            <a:r>
              <a:rPr lang="en-AU" sz="1100" dirty="0"/>
              <a:t>  &lt;script </a:t>
            </a:r>
            <a:r>
              <a:rPr lang="en-AU" sz="1100" dirty="0" err="1"/>
              <a:t>src</a:t>
            </a:r>
            <a:r>
              <a:rPr lang="en-AU" sz="1100" dirty="0"/>
              <a:t>="https://cdnjs.cloudflare.com/ajax/libs/popper.js/1.16.0/</a:t>
            </a:r>
            <a:r>
              <a:rPr lang="en-AU" sz="1100" dirty="0" err="1"/>
              <a:t>umd</a:t>
            </a:r>
            <a:r>
              <a:rPr lang="en-AU" sz="1100" dirty="0"/>
              <a:t>/popper.min.js"&gt;&lt;/script&gt;</a:t>
            </a:r>
          </a:p>
          <a:p>
            <a:r>
              <a:rPr lang="en-AU" sz="1100" dirty="0"/>
              <a:t>  &lt;script </a:t>
            </a:r>
            <a:r>
              <a:rPr lang="en-AU" sz="1100" dirty="0" err="1"/>
              <a:t>src</a:t>
            </a:r>
            <a:r>
              <a:rPr lang="en-AU" sz="1100" dirty="0"/>
              <a:t>="https://maxcdn.bootstrapcdn.com/bootstrap/4.5.0/</a:t>
            </a:r>
            <a:r>
              <a:rPr lang="en-AU" sz="1100" dirty="0" err="1"/>
              <a:t>js</a:t>
            </a:r>
            <a:r>
              <a:rPr lang="en-AU" sz="1100" dirty="0"/>
              <a:t>/bootstrap.min.js"&gt;&lt;/script&gt;</a:t>
            </a:r>
          </a:p>
          <a:p>
            <a:r>
              <a:rPr lang="en-AU" sz="1100" dirty="0"/>
              <a:t>&lt;/head&gt;</a:t>
            </a:r>
          </a:p>
          <a:p>
            <a:r>
              <a:rPr lang="en-AU" sz="1100" dirty="0"/>
              <a:t>&lt;body&gt;</a:t>
            </a:r>
          </a:p>
          <a:p>
            <a:endParaRPr lang="en-AU" sz="1100" dirty="0"/>
          </a:p>
          <a:p>
            <a:r>
              <a:rPr lang="en-AU" sz="1100" dirty="0"/>
              <a:t>&lt;div class="jumbotron text-</a:t>
            </a:r>
            <a:r>
              <a:rPr lang="en-AU" sz="1100" dirty="0" err="1"/>
              <a:t>center</a:t>
            </a:r>
            <a:r>
              <a:rPr lang="en-AU" sz="1100" dirty="0"/>
              <a:t>"&gt;</a:t>
            </a:r>
          </a:p>
          <a:p>
            <a:r>
              <a:rPr lang="en-AU" sz="1100" dirty="0"/>
              <a:t>  &lt;h1&gt;My First Bootstrap Page&lt;/h1&gt;</a:t>
            </a:r>
          </a:p>
          <a:p>
            <a:r>
              <a:rPr lang="en-AU" sz="1100" dirty="0"/>
              <a:t>  &lt;p&gt;Resize this responsive page to see the effect!&lt;/p&gt; </a:t>
            </a:r>
          </a:p>
          <a:p>
            <a:r>
              <a:rPr lang="en-AU" sz="1100" dirty="0"/>
              <a:t>&lt;/div&gt;</a:t>
            </a:r>
          </a:p>
          <a:p>
            <a:r>
              <a:rPr lang="en-AU" sz="1100" dirty="0"/>
              <a:t>  </a:t>
            </a:r>
          </a:p>
          <a:p>
            <a:r>
              <a:rPr lang="en-AU" sz="1100" dirty="0"/>
              <a:t>&lt;div class="container"&gt;</a:t>
            </a:r>
          </a:p>
          <a:p>
            <a:r>
              <a:rPr lang="en-AU" sz="1100" dirty="0"/>
              <a:t>  &lt;div class="row"&gt;</a:t>
            </a:r>
          </a:p>
          <a:p>
            <a:r>
              <a:rPr lang="en-AU" sz="1100" dirty="0"/>
              <a:t>    &lt;div class="col-sm-4"&gt;</a:t>
            </a:r>
          </a:p>
          <a:p>
            <a:r>
              <a:rPr lang="en-AU" sz="1100" dirty="0"/>
              <a:t>      &lt;h3&gt;Column 1&lt;/h3&gt;</a:t>
            </a:r>
          </a:p>
          <a:p>
            <a:r>
              <a:rPr lang="en-AU" sz="1100" dirty="0"/>
              <a:t>      &lt;p&gt;Lorem ipsum </a:t>
            </a:r>
            <a:r>
              <a:rPr lang="en-AU" sz="1100" dirty="0" err="1"/>
              <a:t>dolor</a:t>
            </a:r>
            <a:r>
              <a:rPr lang="en-AU" sz="1100" dirty="0"/>
              <a:t> sit </a:t>
            </a:r>
            <a:r>
              <a:rPr lang="en-AU" sz="1100" dirty="0" err="1"/>
              <a:t>amet</a:t>
            </a:r>
            <a:r>
              <a:rPr lang="en-AU" sz="1100" dirty="0"/>
              <a:t>, </a:t>
            </a:r>
            <a:r>
              <a:rPr lang="en-AU" sz="1100" dirty="0" err="1"/>
              <a:t>consectetur</a:t>
            </a:r>
            <a:r>
              <a:rPr lang="en-AU" sz="1100" dirty="0"/>
              <a:t> </a:t>
            </a:r>
            <a:r>
              <a:rPr lang="en-AU" sz="1100" dirty="0" err="1"/>
              <a:t>adipisicing</a:t>
            </a:r>
            <a:r>
              <a:rPr lang="en-AU" sz="1100" dirty="0"/>
              <a:t> </a:t>
            </a:r>
            <a:r>
              <a:rPr lang="en-AU" sz="1100" dirty="0" err="1"/>
              <a:t>elit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  &lt;p&gt;Ut </a:t>
            </a:r>
            <a:r>
              <a:rPr lang="en-AU" sz="1100" dirty="0" err="1"/>
              <a:t>enim</a:t>
            </a:r>
            <a:r>
              <a:rPr lang="en-AU" sz="1100" dirty="0"/>
              <a:t> ad minim </a:t>
            </a:r>
            <a:r>
              <a:rPr lang="en-AU" sz="1100" dirty="0" err="1"/>
              <a:t>veniam</a:t>
            </a:r>
            <a:r>
              <a:rPr lang="en-AU" sz="1100" dirty="0"/>
              <a:t>, </a:t>
            </a:r>
            <a:r>
              <a:rPr lang="en-AU" sz="1100" dirty="0" err="1"/>
              <a:t>quis</a:t>
            </a:r>
            <a:r>
              <a:rPr lang="en-AU" sz="1100" dirty="0"/>
              <a:t> </a:t>
            </a:r>
            <a:r>
              <a:rPr lang="en-AU" sz="1100" dirty="0" err="1"/>
              <a:t>nostrud</a:t>
            </a:r>
            <a:r>
              <a:rPr lang="en-AU" sz="1100" dirty="0"/>
              <a:t> exercitation </a:t>
            </a:r>
            <a:r>
              <a:rPr lang="en-AU" sz="1100" dirty="0" err="1"/>
              <a:t>ullamco</a:t>
            </a:r>
            <a:r>
              <a:rPr lang="en-AU" sz="1100" dirty="0"/>
              <a:t> </a:t>
            </a:r>
            <a:r>
              <a:rPr lang="en-AU" sz="1100" dirty="0" err="1"/>
              <a:t>laboris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&lt;/div&gt;</a:t>
            </a:r>
          </a:p>
          <a:p>
            <a:r>
              <a:rPr lang="en-AU" sz="1100" dirty="0"/>
              <a:t>    &lt;div class="col-sm-4"&gt;</a:t>
            </a:r>
          </a:p>
          <a:p>
            <a:r>
              <a:rPr lang="en-AU" sz="1100" dirty="0"/>
              <a:t>      &lt;h3&gt;Column 2&lt;/h3&gt;</a:t>
            </a:r>
          </a:p>
          <a:p>
            <a:r>
              <a:rPr lang="en-AU" sz="1100" dirty="0"/>
              <a:t>      &lt;p&gt;Lorem ipsum </a:t>
            </a:r>
            <a:r>
              <a:rPr lang="en-AU" sz="1100" dirty="0" err="1"/>
              <a:t>dolor</a:t>
            </a:r>
            <a:r>
              <a:rPr lang="en-AU" sz="1100" dirty="0"/>
              <a:t> sit </a:t>
            </a:r>
            <a:r>
              <a:rPr lang="en-AU" sz="1100" dirty="0" err="1"/>
              <a:t>amet</a:t>
            </a:r>
            <a:r>
              <a:rPr lang="en-AU" sz="1100" dirty="0"/>
              <a:t>, </a:t>
            </a:r>
            <a:r>
              <a:rPr lang="en-AU" sz="1100" dirty="0" err="1"/>
              <a:t>consectetur</a:t>
            </a:r>
            <a:r>
              <a:rPr lang="en-AU" sz="1100" dirty="0"/>
              <a:t> </a:t>
            </a:r>
            <a:r>
              <a:rPr lang="en-AU" sz="1100" dirty="0" err="1"/>
              <a:t>adipisicing</a:t>
            </a:r>
            <a:r>
              <a:rPr lang="en-AU" sz="1100" dirty="0"/>
              <a:t> </a:t>
            </a:r>
            <a:r>
              <a:rPr lang="en-AU" sz="1100" dirty="0" err="1"/>
              <a:t>elit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  &lt;p&gt;Ut </a:t>
            </a:r>
            <a:r>
              <a:rPr lang="en-AU" sz="1100" dirty="0" err="1"/>
              <a:t>enim</a:t>
            </a:r>
            <a:r>
              <a:rPr lang="en-AU" sz="1100" dirty="0"/>
              <a:t> ad minim </a:t>
            </a:r>
            <a:r>
              <a:rPr lang="en-AU" sz="1100" dirty="0" err="1"/>
              <a:t>veniam</a:t>
            </a:r>
            <a:r>
              <a:rPr lang="en-AU" sz="1100" dirty="0"/>
              <a:t>, </a:t>
            </a:r>
            <a:r>
              <a:rPr lang="en-AU" sz="1100" dirty="0" err="1"/>
              <a:t>quis</a:t>
            </a:r>
            <a:r>
              <a:rPr lang="en-AU" sz="1100" dirty="0"/>
              <a:t> </a:t>
            </a:r>
            <a:r>
              <a:rPr lang="en-AU" sz="1100" dirty="0" err="1"/>
              <a:t>nostrud</a:t>
            </a:r>
            <a:r>
              <a:rPr lang="en-AU" sz="1100" dirty="0"/>
              <a:t> exercitation </a:t>
            </a:r>
            <a:r>
              <a:rPr lang="en-AU" sz="1100" dirty="0" err="1"/>
              <a:t>ullamco</a:t>
            </a:r>
            <a:r>
              <a:rPr lang="en-AU" sz="1100" dirty="0"/>
              <a:t> </a:t>
            </a:r>
            <a:r>
              <a:rPr lang="en-AU" sz="1100" dirty="0" err="1"/>
              <a:t>laboris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&lt;/div&gt;</a:t>
            </a:r>
          </a:p>
          <a:p>
            <a:r>
              <a:rPr lang="en-AU" sz="1100" dirty="0"/>
              <a:t>    &lt;div class="col-sm-4"&gt;</a:t>
            </a:r>
          </a:p>
          <a:p>
            <a:r>
              <a:rPr lang="en-AU" sz="1100" dirty="0"/>
              <a:t>      &lt;h3&gt;Column 3&lt;/h3&gt;        </a:t>
            </a:r>
          </a:p>
          <a:p>
            <a:r>
              <a:rPr lang="en-AU" sz="1100" dirty="0"/>
              <a:t>      &lt;p&gt;Lorem ipsum </a:t>
            </a:r>
            <a:r>
              <a:rPr lang="en-AU" sz="1100" dirty="0" err="1"/>
              <a:t>dolor</a:t>
            </a:r>
            <a:r>
              <a:rPr lang="en-AU" sz="1100" dirty="0"/>
              <a:t> sit </a:t>
            </a:r>
            <a:r>
              <a:rPr lang="en-AU" sz="1100" dirty="0" err="1"/>
              <a:t>amet</a:t>
            </a:r>
            <a:r>
              <a:rPr lang="en-AU" sz="1100" dirty="0"/>
              <a:t>, </a:t>
            </a:r>
            <a:r>
              <a:rPr lang="en-AU" sz="1100" dirty="0" err="1"/>
              <a:t>consectetur</a:t>
            </a:r>
            <a:r>
              <a:rPr lang="en-AU" sz="1100" dirty="0"/>
              <a:t> </a:t>
            </a:r>
            <a:r>
              <a:rPr lang="en-AU" sz="1100" dirty="0" err="1"/>
              <a:t>adipisicing</a:t>
            </a:r>
            <a:r>
              <a:rPr lang="en-AU" sz="1100" dirty="0"/>
              <a:t> </a:t>
            </a:r>
            <a:r>
              <a:rPr lang="en-AU" sz="1100" dirty="0" err="1"/>
              <a:t>elit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  &lt;p&gt;Ut </a:t>
            </a:r>
            <a:r>
              <a:rPr lang="en-AU" sz="1100" dirty="0" err="1"/>
              <a:t>enim</a:t>
            </a:r>
            <a:r>
              <a:rPr lang="en-AU" sz="1100" dirty="0"/>
              <a:t> ad minim </a:t>
            </a:r>
            <a:r>
              <a:rPr lang="en-AU" sz="1100" dirty="0" err="1"/>
              <a:t>veniam</a:t>
            </a:r>
            <a:r>
              <a:rPr lang="en-AU" sz="1100" dirty="0"/>
              <a:t>, </a:t>
            </a:r>
            <a:r>
              <a:rPr lang="en-AU" sz="1100" dirty="0" err="1"/>
              <a:t>quis</a:t>
            </a:r>
            <a:r>
              <a:rPr lang="en-AU" sz="1100" dirty="0"/>
              <a:t> </a:t>
            </a:r>
            <a:r>
              <a:rPr lang="en-AU" sz="1100" dirty="0" err="1"/>
              <a:t>nostrud</a:t>
            </a:r>
            <a:r>
              <a:rPr lang="en-AU" sz="1100" dirty="0"/>
              <a:t> exercitation </a:t>
            </a:r>
            <a:r>
              <a:rPr lang="en-AU" sz="1100" dirty="0" err="1"/>
              <a:t>ullamco</a:t>
            </a:r>
            <a:r>
              <a:rPr lang="en-AU" sz="1100" dirty="0"/>
              <a:t> </a:t>
            </a:r>
            <a:r>
              <a:rPr lang="en-AU" sz="1100" dirty="0" err="1"/>
              <a:t>laboris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&lt;/div&gt;</a:t>
            </a:r>
          </a:p>
          <a:p>
            <a:r>
              <a:rPr lang="en-AU" sz="1100" dirty="0"/>
              <a:t>  &lt;/div&gt;</a:t>
            </a:r>
          </a:p>
          <a:p>
            <a:r>
              <a:rPr lang="en-AU" sz="1100" dirty="0"/>
              <a:t>&lt;/div&gt;</a:t>
            </a:r>
          </a:p>
          <a:p>
            <a:endParaRPr lang="en-AU" sz="1100" dirty="0"/>
          </a:p>
          <a:p>
            <a:r>
              <a:rPr lang="en-AU" sz="1100" dirty="0"/>
              <a:t>&lt;/body&gt;</a:t>
            </a:r>
          </a:p>
          <a:p>
            <a:r>
              <a:rPr lang="en-AU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935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6DE0-5C19-4E82-A5F2-38B79A20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BootStrap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B6E0-54A8-424F-9B80-0C7A9588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</a:t>
            </a:r>
            <a:r>
              <a:rPr lang="en-AU" dirty="0"/>
              <a:t> Sublime Text</a:t>
            </a:r>
            <a:r>
              <a:rPr lang="th-TH" dirty="0"/>
              <a:t> </a:t>
            </a:r>
            <a:endParaRPr lang="en-AU" dirty="0"/>
          </a:p>
          <a:p>
            <a:r>
              <a:rPr lang="en-AU" dirty="0"/>
              <a:t>File &gt; Open Folder</a:t>
            </a:r>
            <a:endParaRPr lang="th-TH" dirty="0"/>
          </a:p>
          <a:p>
            <a:r>
              <a:rPr lang="th-TH" dirty="0"/>
              <a:t>เลือก </a:t>
            </a:r>
            <a:r>
              <a:rPr lang="en-AU" dirty="0"/>
              <a:t>E:\UncleEngineerDjango\firstweb</a:t>
            </a:r>
          </a:p>
          <a:p>
            <a:r>
              <a:rPr lang="th-TH" dirty="0"/>
              <a:t>คลิกขวาที่โฟลเดอร์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th-TH" dirty="0"/>
              <a:t> </a:t>
            </a:r>
            <a:r>
              <a:rPr lang="en-AU" dirty="0"/>
              <a:t>&gt; New Folder</a:t>
            </a:r>
            <a:endParaRPr lang="th-TH" dirty="0"/>
          </a:p>
          <a:p>
            <a:r>
              <a:rPr lang="th-TH" dirty="0"/>
              <a:t>ตั้งชื่อโฟลเดอร์ว่า </a:t>
            </a:r>
            <a:r>
              <a:rPr lang="en-AU" dirty="0"/>
              <a:t>template</a:t>
            </a:r>
          </a:p>
          <a:p>
            <a:pPr lvl="1"/>
            <a:r>
              <a:rPr lang="th-TH" dirty="0"/>
              <a:t>ภายในโฟลเดอร์ สร้างโฟลเดอร์ใหม่ขึ้นมาชื่อว่า </a:t>
            </a:r>
            <a:r>
              <a:rPr lang="en-AU" dirty="0" err="1"/>
              <a:t>myapp</a:t>
            </a:r>
            <a:endParaRPr lang="en-AU" dirty="0"/>
          </a:p>
          <a:p>
            <a:pPr lvl="2"/>
            <a:r>
              <a:rPr lang="th-TH" dirty="0"/>
              <a:t>ภายในโฟลเดอร์ สร้างไฟล์ใหม่ชื่อว่า </a:t>
            </a:r>
            <a:r>
              <a:rPr lang="en-AU" dirty="0"/>
              <a:t>home.html</a:t>
            </a:r>
          </a:p>
          <a:p>
            <a:pPr lvl="2"/>
            <a:r>
              <a:rPr lang="en-AU" dirty="0"/>
              <a:t>Copy source code </a:t>
            </a:r>
            <a:r>
              <a:rPr lang="th-TH" dirty="0"/>
              <a:t>จาก</a:t>
            </a:r>
            <a:r>
              <a:rPr lang="en-AU" dirty="0"/>
              <a:t> w3schools </a:t>
            </a:r>
            <a:r>
              <a:rPr lang="th-TH" dirty="0"/>
              <a:t>มาวางในไฟล์</a:t>
            </a:r>
            <a:r>
              <a:rPr lang="en-AU" dirty="0"/>
              <a:t> home.html</a:t>
            </a:r>
          </a:p>
          <a:p>
            <a:pPr lvl="3"/>
            <a:r>
              <a:rPr lang="en-AU" dirty="0">
                <a:hlinkClick r:id="rId3"/>
              </a:rPr>
              <a:t>https://www.w3schools.com/bootstrap4/tryit.asp?filename=trybs_default&amp;stacked=h</a:t>
            </a:r>
            <a:endParaRPr lang="en-AU" dirty="0"/>
          </a:p>
          <a:p>
            <a:pPr lvl="1"/>
            <a:r>
              <a:rPr lang="th-TH" dirty="0"/>
              <a:t>นำข้อความจากเว็บมาตกแต่งเว็บไซต์ของเรา</a:t>
            </a:r>
            <a:endParaRPr lang="en-AU" dirty="0"/>
          </a:p>
          <a:p>
            <a:pPr lvl="2"/>
            <a:r>
              <a:rPr lang="en-AU" dirty="0">
                <a:hlinkClick r:id="rId4"/>
              </a:rPr>
              <a:t>https://www.dataquest.io/blog/15-python-libraries-for-data-science/</a:t>
            </a:r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9186-7A03-4EA3-B418-57BD5DC6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8BDB3-8299-4BED-8590-25C25FC79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784" y="136525"/>
            <a:ext cx="20669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2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881E-DF0E-4D20-9B3A-6D3FF11A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 Image into home.html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2C84-1050-4D40-A2AD-C06E386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340"/>
            <a:ext cx="10515600" cy="5266425"/>
          </a:xfrm>
        </p:spPr>
        <p:txBody>
          <a:bodyPr>
            <a:normAutofit/>
          </a:bodyPr>
          <a:lstStyle/>
          <a:p>
            <a:r>
              <a:rPr lang="en-AU" dirty="0">
                <a:hlinkClick r:id="rId3"/>
              </a:rPr>
              <a:t>https://docs.djangoproject.com/en/3.0/howto/static-files/</a:t>
            </a:r>
            <a:endParaRPr lang="en-AU" dirty="0"/>
          </a:p>
          <a:p>
            <a:r>
              <a:rPr lang="th-TH" dirty="0"/>
              <a:t>เป็นการจัดการ</a:t>
            </a:r>
            <a:r>
              <a:rPr lang="en-AU" dirty="0"/>
              <a:t> static files</a:t>
            </a:r>
            <a:r>
              <a:rPr lang="th-TH" dirty="0"/>
              <a:t> เช่น</a:t>
            </a:r>
            <a:r>
              <a:rPr lang="en-AU" dirty="0"/>
              <a:t> images, </a:t>
            </a:r>
            <a:r>
              <a:rPr lang="en-AU" dirty="0" err="1"/>
              <a:t>javascript</a:t>
            </a:r>
            <a:r>
              <a:rPr lang="en-AU" dirty="0"/>
              <a:t>, </a:t>
            </a:r>
            <a:r>
              <a:rPr lang="en-AU" dirty="0" err="1"/>
              <a:t>css</a:t>
            </a:r>
            <a:r>
              <a:rPr lang="th-TH" dirty="0"/>
              <a:t> มีขั้นตอนดังนี้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views.py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เรียกใช้ตัวจัดการ</a:t>
            </a:r>
            <a:r>
              <a:rPr lang="en-AU" dirty="0"/>
              <a:t> </a:t>
            </a:r>
            <a:r>
              <a:rPr lang="en-AU" dirty="0" err="1"/>
              <a:t>staticfiles</a:t>
            </a:r>
            <a:r>
              <a:rPr lang="th-TH" dirty="0"/>
              <a:t> ด้วยคำสั่ง</a:t>
            </a:r>
          </a:p>
          <a:p>
            <a:pPr marL="514350" indent="-514350">
              <a:buFont typeface="+mj-lt"/>
              <a:buAutoNum type="arabicPeriod"/>
            </a:pP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settings.py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มีการกำหนด</a:t>
            </a:r>
            <a:r>
              <a:rPr lang="en-AU" dirty="0"/>
              <a:t> STATIC_URL </a:t>
            </a:r>
            <a:r>
              <a:rPr lang="th-TH" dirty="0"/>
              <a:t>ดังนี้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ในไฟล์เท</a:t>
            </a:r>
            <a:r>
              <a:rPr lang="th-TH" dirty="0" err="1"/>
              <a:t>มเ</a:t>
            </a:r>
            <a:r>
              <a:rPr lang="th-TH" dirty="0"/>
              <a:t>พลต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home.html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มีการเรียกใช้</a:t>
            </a:r>
            <a:r>
              <a:rPr lang="en-AU" dirty="0"/>
              <a:t> static template tag</a:t>
            </a:r>
            <a:r>
              <a:rPr lang="th-TH" dirty="0"/>
              <a:t> ดังนี้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เก็บ</a:t>
            </a:r>
            <a:r>
              <a:rPr lang="en-AU" dirty="0"/>
              <a:t> static files</a:t>
            </a:r>
            <a:r>
              <a:rPr lang="th-TH" dirty="0"/>
              <a:t> ไว้ในโฟลเดอร์</a:t>
            </a:r>
            <a:r>
              <a:rPr lang="en-AU" dirty="0"/>
              <a:t> static</a:t>
            </a:r>
            <a:r>
              <a:rPr lang="th-TH" dirty="0"/>
              <a:t> เช่น </a:t>
            </a:r>
            <a:r>
              <a:rPr lang="en-AU" dirty="0" err="1"/>
              <a:t>myapp</a:t>
            </a:r>
            <a:r>
              <a:rPr lang="en-AU" dirty="0"/>
              <a:t>/static/images/scrapy.png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7CC04-9D9B-4868-97FA-99B4F575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90C7-6DBD-4656-885B-45999510C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971" y="2477233"/>
            <a:ext cx="561975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D70FB-7182-4298-A292-2B0541884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492" y="79055"/>
            <a:ext cx="1519238" cy="4366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68FFC-849D-4BC6-B003-0DF35ECDF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294" y="3484595"/>
            <a:ext cx="2924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4356C-99A4-4266-A1E3-507C03126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3" y="4599069"/>
            <a:ext cx="11096625" cy="590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7D3299-FB7C-4583-8164-CFD026DBAE43}"/>
              </a:ext>
            </a:extLst>
          </p:cNvPr>
          <p:cNvSpPr/>
          <p:nvPr/>
        </p:nvSpPr>
        <p:spPr>
          <a:xfrm>
            <a:off x="10339754" y="1887416"/>
            <a:ext cx="1195754" cy="79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9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69C6-DDB4-495E-9D94-2B72D89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Route for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335B-88CC-49DD-A234-471F7049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</a:t>
            </a:r>
            <a:r>
              <a:rPr lang="en-AU" dirty="0"/>
              <a:t> setting</a:t>
            </a:r>
            <a:r>
              <a:rPr lang="th-TH" dirty="0"/>
              <a:t> ให้</a:t>
            </a:r>
            <a:r>
              <a:rPr lang="en-AU" dirty="0"/>
              <a:t> Django</a:t>
            </a:r>
            <a:r>
              <a:rPr lang="th-TH" dirty="0"/>
              <a:t> รู้ตำแหน่งของ</a:t>
            </a:r>
            <a:r>
              <a:rPr lang="en-AU" dirty="0"/>
              <a:t> template</a:t>
            </a:r>
            <a:r>
              <a:rPr lang="th-TH" dirty="0"/>
              <a:t> ที่เราได้สร้างขึ้น</a:t>
            </a:r>
          </a:p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settings.py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AU" dirty="0"/>
              <a:t>(\</a:t>
            </a:r>
            <a:r>
              <a:rPr lang="en-AU" dirty="0" err="1"/>
              <a:t>firstweb</a:t>
            </a:r>
            <a:r>
              <a:rPr lang="en-AU" dirty="0"/>
              <a:t>\settings.py)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75E0-E4B3-45B9-B049-1BEA8E7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3BB05-5EEA-483C-8884-4CF65D83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353725"/>
            <a:ext cx="9201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9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1330</Words>
  <Application>Microsoft Office PowerPoint</Application>
  <PresentationFormat>Widescreen</PresentationFormat>
  <Paragraphs>182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BootStrap</vt:lpstr>
      <vt:lpstr>PowerPoint Presentation</vt:lpstr>
      <vt:lpstr>BootStrap</vt:lpstr>
      <vt:lpstr>Insert Image into home.html</vt:lpstr>
      <vt:lpstr>Setting Route for Template</vt:lpstr>
      <vt:lpstr>Setting Route for Template</vt:lpstr>
      <vt:lpstr>Setting Response to home.html</vt:lpstr>
      <vt:lpstr>PowerPoint Presentation</vt:lpstr>
      <vt:lpstr>Web Mechanism</vt:lpstr>
      <vt:lpstr>urls.py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17</cp:revision>
  <dcterms:created xsi:type="dcterms:W3CDTF">2020-06-11T04:05:25Z</dcterms:created>
  <dcterms:modified xsi:type="dcterms:W3CDTF">2020-06-11T06:06:22Z</dcterms:modified>
</cp:coreProperties>
</file>