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9" r:id="rId4"/>
    <p:sldId id="258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1" r:id="rId18"/>
    <p:sldId id="290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2" r:id="rId29"/>
    <p:sldId id="301" r:id="rId30"/>
    <p:sldId id="303" r:id="rId31"/>
    <p:sldId id="304" r:id="rId32"/>
    <p:sldId id="307" r:id="rId33"/>
    <p:sldId id="305" r:id="rId34"/>
    <p:sldId id="306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CB6D"/>
    <a:srgbClr val="0A1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510" autoAdjust="0"/>
  </p:normalViewPr>
  <p:slideViewPr>
    <p:cSldViewPr snapToGrid="0">
      <p:cViewPr varScale="1">
        <p:scale>
          <a:sx n="82" d="100"/>
          <a:sy n="82" d="100"/>
        </p:scale>
        <p:origin x="15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8T08:06:16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631-54B1-48E6-A9AE-E2FEE8DCC965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55944-EB71-4592-BD4B-F7115D0A9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9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c/essays/blurb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24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manage.py</a:t>
            </a:r>
          </a:p>
          <a:p>
            <a:pPr marL="171450" indent="-171450">
              <a:buFontTx/>
              <a:buChar char="-"/>
            </a:pPr>
            <a:r>
              <a:rPr lang="th-TH" dirty="0"/>
              <a:t>ไฟล์หลักที่ใช้ในการจัดการเว็บ</a:t>
            </a:r>
          </a:p>
          <a:p>
            <a:pPr marL="0" indent="0">
              <a:buFontTx/>
              <a:buNone/>
            </a:pPr>
            <a:endParaRPr lang="th-TH" dirty="0"/>
          </a:p>
          <a:p>
            <a:pPr marL="0" indent="0">
              <a:buFontTx/>
              <a:buNone/>
            </a:pPr>
            <a:r>
              <a:rPr lang="en-AU" dirty="0"/>
              <a:t>db.sqlite3</a:t>
            </a:r>
          </a:p>
          <a:p>
            <a:pPr marL="171450" indent="-171450">
              <a:buFontTx/>
              <a:buChar char="-"/>
            </a:pPr>
            <a:r>
              <a:rPr lang="th-TH" dirty="0"/>
              <a:t>ฐานข้อมูลของเว็บ โดยใช้</a:t>
            </a:r>
            <a:r>
              <a:rPr lang="en-AU" dirty="0"/>
              <a:t> </a:t>
            </a:r>
            <a:r>
              <a:rPr lang="en-AU" dirty="0" err="1"/>
              <a:t>sqlite</a:t>
            </a:r>
            <a:r>
              <a:rPr lang="th-TH" dirty="0"/>
              <a:t> ที่ติดตั้งมากับ</a:t>
            </a:r>
            <a:r>
              <a:rPr lang="en-AU" dirty="0"/>
              <a:t> python</a:t>
            </a:r>
            <a:r>
              <a:rPr lang="th-TH" dirty="0"/>
              <a:t> อยู่แล้ว</a:t>
            </a:r>
          </a:p>
          <a:p>
            <a:pPr marL="171450" indent="-171450">
              <a:buFontTx/>
              <a:buChar char="-"/>
            </a:pPr>
            <a:r>
              <a:rPr lang="th-TH" dirty="0"/>
              <a:t>ทั้งนี้สามารถใช้ฐานข้อมูลตัวอื่นก็ได้ เช่น</a:t>
            </a:r>
            <a:r>
              <a:rPr lang="en-AU" dirty="0"/>
              <a:t>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PostgreSQL,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ข้อเสียของ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จะไม่มีหน้า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70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https://www.python.org/doc/essays/blurb/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677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8902-8401-46EB-9CA2-BE01C1294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76BF-10CE-41E7-BE6B-AE637C51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61B0-A5D0-4A34-BCA0-B2E9389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8E637067-6E96-407E-932C-BC7D980752C7}" type="datetime1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7007-5BD4-4AAB-8C88-19A0941B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E2EB-9490-4461-8449-0CFEEF43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2BD9F0-2940-49A0-B0B0-E66D3E05FF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" y="0"/>
            <a:ext cx="1078302" cy="35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3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6B1B-DCC2-4F41-BAA2-E8ECCC4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3C3B-0375-4C46-A3CC-1A45309B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2669-4882-4938-B826-2D90D880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0903-EBF7-48C2-8550-1833C12F0AA6}" type="datetime1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F83-C484-4D83-B681-43CDB106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6C52-9CB8-454F-ABF3-1E962163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13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C21A2-268A-41D1-889B-C648D71D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93842-A791-4F02-92E3-D38AA857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A9B3-BF65-4F25-811F-248478AB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9BD-B01A-4CEF-A6CB-21D7A6F8D6F2}" type="datetime1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5886-8D6D-42F9-B7C9-511BFA6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E18B-69FA-4D51-BBE7-14D1848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1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D9A5-10DD-4D1B-AF7E-37C9A82F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0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160B-B9FC-458B-9EAC-DED911CB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041001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99650-47FC-4343-B12F-7EA7470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4"/>
            <a:ext cx="2743200" cy="250166"/>
          </a:xfrm>
        </p:spPr>
        <p:txBody>
          <a:bodyPr/>
          <a:lstStyle/>
          <a:p>
            <a:fld id="{C64969CA-26E5-45A2-B10F-C1180E7CBD2D}" type="datetime1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6055-5C62-4D16-9C21-BE8338AB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4"/>
            <a:ext cx="4114800" cy="250166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B89F-62F2-43E8-898A-F4C36D8C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50166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4C0-592B-4C48-AC39-A577FC9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B1B3-FF16-425D-AAAE-5D2DD9D0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C7B-2CA9-49AC-85A8-8D2CD183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204-BE50-4E48-9789-6C6AAA30A7A2}" type="datetime1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22AF-BF21-4386-A3A1-7905E681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33B-EC70-4714-9ED5-A38D515B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5245-19BC-4498-A3DB-849EB150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8740-1B39-4E95-A3FF-E42DCDB2B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76F7-12A3-4055-8065-975B6662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0190-405B-4512-9253-C110B2CC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C3F-BE4F-4851-AF67-8A75069083E7}" type="datetime1">
              <a:rPr lang="en-AU" smtClean="0"/>
              <a:t>24/06/2020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E204-8BE3-46E6-97FC-F3DFC061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F82E-35F3-45F0-9A65-2337AD99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2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86DD-50F7-4E59-BEDA-184A29CB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6556-7DB3-4198-B866-E39749B2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E3DB6-B807-4520-A54D-AE322F85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DE34F-7FC1-448D-9223-6F2A185BE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8FEF9-D16E-4D43-8D77-A34572FE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F15F6-2A49-446E-8ABC-0B2FF0A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711-E32B-4CCD-82F0-95CC8451035B}" type="datetime1">
              <a:rPr lang="en-AU" smtClean="0"/>
              <a:t>24/06/2020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66B2-1DA0-4BB1-B4E8-C420F58B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699E6-4462-40A3-86B8-CD111F2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6F5-5275-4F28-86DA-01976C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B469D-9BF5-4F2A-ABC3-58725080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97-ED60-462F-A348-14836DED808A}" type="datetime1">
              <a:rPr lang="en-AU" smtClean="0"/>
              <a:t>24/06/2020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C015-D3BB-47A6-8C07-91C73248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C7745-007F-4E04-B06B-5563619A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3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E6444-662C-4072-A72A-F8FCD31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3"/>
            <a:ext cx="2743200" cy="240222"/>
          </a:xfrm>
        </p:spPr>
        <p:txBody>
          <a:bodyPr/>
          <a:lstStyle/>
          <a:p>
            <a:fld id="{E97282B5-37CB-4082-B12E-83D5EDF75E4A}" type="datetime1">
              <a:rPr lang="en-AU" smtClean="0"/>
              <a:t>24/06/2020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85C4A-6B2C-4FD8-B10A-DFDF85B3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3"/>
            <a:ext cx="4114800" cy="240222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8964-163A-44C8-89F3-C477EEC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4022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33AC-FDE9-401E-AD9E-CEAFF8FA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4609-9063-4B4E-9024-00909A24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B021B-6992-4187-9D41-8032C6749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CCF4-44DA-42DB-8D5E-50B75DC7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990E-F309-4F24-BA9A-9107C2FDEECF}" type="datetime1">
              <a:rPr lang="en-AU" smtClean="0"/>
              <a:t>24/06/2020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DDE3E-6267-4B36-8E9D-E9EB036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E854-995D-4102-ACFE-C494C56B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73E8-A8F2-4DDB-8E6A-3FFCC6D0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3DBD1-7C92-4279-873A-B9569269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25375-3D4B-45E6-9D3E-EA395DD5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A474-9C92-4D2E-9030-0C47CB3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DB83-2A7E-4062-A2D1-F8DFAD5107D5}" type="datetime1">
              <a:rPr lang="en-AU" smtClean="0"/>
              <a:t>24/06/2020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8E835-76DF-4A70-B7C8-B5BFD79B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4EF4B-1874-4F32-A690-ED4887E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E86D0-94A1-4717-8771-8599235A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26D6-2BD3-42A1-9C50-FA4D0067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E859-AAFA-4695-879D-F62C6535A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0579ABAF-0E04-4612-BCFD-9F946A6B758B}" type="datetime1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A7BC-0CE5-4032-9B3A-6433F669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803F-C0D4-4360-8861-8DBB7D6C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46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TH Sarabun New" panose="020B0500040200020003" pitchFamily="34" charset="-34"/>
          <a:ea typeface="+mj-ea"/>
          <a:cs typeface="TH Sarabun New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Wcxo0ad4kg&amp;feature=youtu.be&amp;fbclid=IwAR26aMfZ87FmNJfY4UUgQt3p5LCTJ6n1FN7VyCXoE-qvyguNi3H-mbc7uY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gyaan.com/django/best-practice-to-structure-django-project-directories-and-fi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admin/login/?next=/admin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B70E-8E56-4809-A720-9F735A617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Django 50 Hrs by Uncle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05082-2A72-4E86-8501-57519AF87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EP4</a:t>
            </a:r>
          </a:p>
          <a:p>
            <a:r>
              <a:rPr lang="en-AU" dirty="0">
                <a:hlinkClick r:id="rId3"/>
              </a:rPr>
              <a:t>https://www.youtube.com/watch?v=sWcxo0ad4kg&amp;feature=youtu.be&amp;fbclid=IwAR26aMfZ87FmNJfY4UUgQt3p5LCTJ6n1FN7VyCXoE-qvyguNi3H-mbc7uY8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3892-BA08-4DF2-8C92-00FFB148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44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69727-B543-4407-84F6-C929F5C2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86489-BFE8-4644-9519-995323FD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4762"/>
            <a:ext cx="8372475" cy="6848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671F3F-16B1-4450-A080-686AD5C17D30}"/>
              </a:ext>
            </a:extLst>
          </p:cNvPr>
          <p:cNvSpPr/>
          <p:nvPr/>
        </p:nvSpPr>
        <p:spPr>
          <a:xfrm>
            <a:off x="2163337" y="3166946"/>
            <a:ext cx="2163336" cy="15165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9CBA80-8F10-495E-AB2F-29C451791017}"/>
              </a:ext>
            </a:extLst>
          </p:cNvPr>
          <p:cNvSpPr txBox="1"/>
          <p:nvPr/>
        </p:nvSpPr>
        <p:spPr>
          <a:xfrm>
            <a:off x="164364" y="3571286"/>
            <a:ext cx="141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ข้อความที่ได้จากการ</a:t>
            </a:r>
            <a:r>
              <a:rPr lang="en-AU" sz="20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binding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577454-47EF-463A-AEAD-22F3C45D1899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1583473" y="3925229"/>
            <a:ext cx="579864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49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0455-A45E-4313-9CE0-018BC9B8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Template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A05B-F17D-45CD-BD0E-EC61A97A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ลบ</a:t>
            </a:r>
            <a:r>
              <a:rPr lang="th-TH" dirty="0" err="1"/>
              <a:t>ช้อค</a:t>
            </a:r>
            <a:r>
              <a:rPr lang="th-TH" dirty="0"/>
              <a:t>วามที่เป็น</a:t>
            </a:r>
            <a:r>
              <a:rPr lang="en-AU" dirty="0"/>
              <a:t> static </a:t>
            </a:r>
            <a:r>
              <a:rPr lang="th-TH" dirty="0"/>
              <a:t>ใน</a:t>
            </a:r>
            <a:r>
              <a:rPr lang="en-AU" dirty="0"/>
              <a:t> home.html</a:t>
            </a:r>
            <a:r>
              <a:rPr lang="th-TH" dirty="0"/>
              <a:t> ทิ้ง โดยใช้การ</a:t>
            </a:r>
            <a:r>
              <a:rPr lang="en-AU" dirty="0"/>
              <a:t> binding</a:t>
            </a:r>
            <a:r>
              <a:rPr lang="th-TH" dirty="0"/>
              <a:t> แทน</a:t>
            </a:r>
          </a:p>
          <a:p>
            <a:endParaRPr lang="th-TH" dirty="0"/>
          </a:p>
          <a:p>
            <a:r>
              <a:rPr lang="th-TH" dirty="0"/>
              <a:t>ข้อดีของการ</a:t>
            </a:r>
            <a:r>
              <a:rPr lang="en-AU" dirty="0"/>
              <a:t> binding</a:t>
            </a:r>
            <a:r>
              <a:rPr lang="th-TH" dirty="0"/>
              <a:t> คือ เวลาแก้ไข เราจะแก้ไขได้ง่าย และไม่ต้องแก้ไขไฟล์</a:t>
            </a:r>
            <a:r>
              <a:rPr lang="en-AU" dirty="0"/>
              <a:t> html</a:t>
            </a:r>
            <a:r>
              <a:rPr lang="th-TH" dirty="0"/>
              <a:t> นั่นคือ เรากำหนดให้ไฟล์</a:t>
            </a:r>
            <a:r>
              <a:rPr lang="en-AU" dirty="0"/>
              <a:t> html</a:t>
            </a:r>
            <a:r>
              <a:rPr lang="th-TH" dirty="0"/>
              <a:t> เป็นแค่เพียง</a:t>
            </a:r>
            <a:r>
              <a:rPr lang="en-AU" dirty="0"/>
              <a:t> 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985AB-7C36-45D2-8D98-4710E665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11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52CD7-F726-4B14-B4E9-E5CA3028B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435" y="1789967"/>
            <a:ext cx="26193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99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0455-A45E-4313-9CE0-018BC9B8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Template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A05B-F17D-45CD-BD0E-EC61A97A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ในไฟล์</a:t>
            </a:r>
            <a:r>
              <a:rPr lang="en-AU" dirty="0"/>
              <a:t> view.py </a:t>
            </a:r>
            <a:r>
              <a:rPr lang="th-TH" dirty="0"/>
              <a:t>กำหนดค่าให้</a:t>
            </a:r>
            <a:r>
              <a:rPr lang="en-AU" dirty="0"/>
              <a:t> dictionary</a:t>
            </a:r>
            <a:r>
              <a:rPr lang="th-TH" dirty="0"/>
              <a:t> ที่ชื่อว่า</a:t>
            </a:r>
            <a:r>
              <a:rPr lang="en-AU" dirty="0"/>
              <a:t> context</a:t>
            </a:r>
            <a:r>
              <a:rPr lang="th-TH" dirty="0"/>
              <a:t> เพิ่มเติม ดังนี้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985AB-7C36-45D2-8D98-4710E665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A29DF6-88C7-4DE8-B919-2ACD367EB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22" y="1802008"/>
            <a:ext cx="91535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68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0455-A45E-4313-9CE0-018BC9B8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Template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A05B-F17D-45CD-BD0E-EC61A97A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ในไฟล์</a:t>
            </a:r>
            <a:r>
              <a:rPr lang="en-AU" dirty="0"/>
              <a:t> home.html</a:t>
            </a:r>
            <a:r>
              <a:rPr lang="th-TH" dirty="0"/>
              <a:t> ให้แก้ไข โดยการใช้</a:t>
            </a:r>
            <a:r>
              <a:rPr lang="en-AU" dirty="0"/>
              <a:t> binding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985AB-7C36-45D2-8D98-4710E665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13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973A4-86BF-4AA0-8EE5-B6260AB03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556" y="1970575"/>
            <a:ext cx="4010025" cy="314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F854FD-F471-4D0F-AAB2-49EEB480C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081" y="3262312"/>
            <a:ext cx="4000500" cy="333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D6F7D6-4968-4740-AAE6-A055929E6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081" y="2620964"/>
            <a:ext cx="4000500" cy="33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6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343BB-A039-4CAF-AFFD-7BC7E8B4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14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870C5-5FC3-480E-9FFC-3B7C6A2CC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525" y="0"/>
            <a:ext cx="6510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28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97A3A7-E7DD-4469-8C83-A0FECE1A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Template Context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B1EE7-1FA3-47D6-9FF1-A17CE07E3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หากเราต้องการที่จะทำการ</a:t>
            </a:r>
            <a:r>
              <a:rPr lang="en-AU" dirty="0"/>
              <a:t> binding</a:t>
            </a:r>
            <a:r>
              <a:rPr lang="th-TH" dirty="0"/>
              <a:t> ข้อความเยอะๆ การที่จะมากำหนด</a:t>
            </a:r>
            <a:r>
              <a:rPr lang="en-AU" dirty="0"/>
              <a:t> dictionary</a:t>
            </a:r>
            <a:r>
              <a:rPr lang="th-TH" dirty="0"/>
              <a:t> สำหรับทุกอันแบบนี้จะไม่สะดวก</a:t>
            </a:r>
          </a:p>
          <a:p>
            <a:r>
              <a:rPr lang="th-TH" dirty="0"/>
              <a:t>ดังนั้นเราจึงควรใช้</a:t>
            </a:r>
            <a:r>
              <a:rPr lang="en-AU" dirty="0"/>
              <a:t> model</a:t>
            </a:r>
            <a:r>
              <a:rPr lang="th-TH" dirty="0"/>
              <a:t> เพื่อให้สามารถ</a:t>
            </a:r>
            <a:r>
              <a:rPr lang="en-AU" dirty="0"/>
              <a:t> reference</a:t>
            </a:r>
            <a:r>
              <a:rPr lang="th-TH" dirty="0"/>
              <a:t> ข้อมูลแบบเยอะๆ ได้</a:t>
            </a:r>
          </a:p>
          <a:p>
            <a:r>
              <a:rPr lang="th-TH" dirty="0"/>
              <a:t>นั่นคือเราจะใช้ </a:t>
            </a:r>
            <a:r>
              <a:rPr lang="en-AU" dirty="0"/>
              <a:t>model</a:t>
            </a:r>
            <a:r>
              <a:rPr lang="th-TH" dirty="0"/>
              <a:t> ในการจัดเก็บข้อมูล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DE23D5-2B0F-46CA-8C69-CB610F4F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02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2718-56F1-4113-A58A-9D8334B1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Template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1BCFC-65B7-479C-965D-9D2C0BDFD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ปรับปรุงไฟล์</a:t>
            </a:r>
            <a:r>
              <a:rPr lang="en-AU" dirty="0"/>
              <a:t> home.html</a:t>
            </a:r>
            <a:r>
              <a:rPr lang="th-TH" dirty="0"/>
              <a:t> เพื่อสร้างข้อความที่จะนำมาทำเป็น</a:t>
            </a:r>
            <a:r>
              <a:rPr lang="en-AU" dirty="0"/>
              <a:t> Link</a:t>
            </a:r>
            <a:r>
              <a:rPr lang="th-TH" dirty="0"/>
              <a:t> ไปยังหน้า</a:t>
            </a:r>
            <a:r>
              <a:rPr lang="en-AU" dirty="0"/>
              <a:t> Home, About, Contact Us</a:t>
            </a:r>
          </a:p>
          <a:p>
            <a:r>
              <a:rPr lang="th-TH" dirty="0"/>
              <a:t>เพิ่มข้อความสำหรับสร้าง</a:t>
            </a:r>
            <a:r>
              <a:rPr lang="en-AU" dirty="0"/>
              <a:t> </a:t>
            </a:r>
            <a:r>
              <a:rPr lang="en-AU" dirty="0" err="1"/>
              <a:t>LInk</a:t>
            </a:r>
            <a:r>
              <a:rPr lang="en-AU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DCD66-6BD0-45E5-9F42-47783D06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0BA0B-E821-4588-A2CA-D82400DF8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2750"/>
            <a:ext cx="12192000" cy="15849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A0727A-4D40-4BA3-8BDB-134E928277EC}"/>
              </a:ext>
            </a:extLst>
          </p:cNvPr>
          <p:cNvSpPr/>
          <p:nvPr/>
        </p:nvSpPr>
        <p:spPr>
          <a:xfrm>
            <a:off x="615462" y="3429000"/>
            <a:ext cx="3393830" cy="298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5581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BACEF-817C-4843-AF58-84C6E840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17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339D6-7A86-4D88-89B0-4D58F40F3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806" y="0"/>
            <a:ext cx="678238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6C9302-C1D6-458E-831B-59A293B0ACF7}"/>
              </a:ext>
            </a:extLst>
          </p:cNvPr>
          <p:cNvSpPr/>
          <p:nvPr/>
        </p:nvSpPr>
        <p:spPr>
          <a:xfrm>
            <a:off x="4958862" y="1652954"/>
            <a:ext cx="2145323" cy="3868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151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F5B1-AF23-4662-9C23-575FDC26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Template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3BE26-BD3A-41E8-B058-BB110E07B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Save as</a:t>
            </a:r>
            <a:r>
              <a:rPr lang="th-TH" dirty="0"/>
              <a:t> ไฟล์</a:t>
            </a:r>
            <a:r>
              <a:rPr lang="en-AU" dirty="0"/>
              <a:t> home.html</a:t>
            </a:r>
            <a:r>
              <a:rPr lang="th-TH" dirty="0"/>
              <a:t> เป็นไฟล์</a:t>
            </a:r>
            <a:r>
              <a:rPr lang="en-AU" dirty="0"/>
              <a:t> about.html </a:t>
            </a:r>
            <a:r>
              <a:rPr lang="th-TH" dirty="0"/>
              <a:t>ในโฟลเดอร์</a:t>
            </a:r>
            <a:r>
              <a:rPr lang="en-AU" dirty="0"/>
              <a:t> template\</a:t>
            </a:r>
            <a:r>
              <a:rPr lang="en-AU" dirty="0" err="1"/>
              <a:t>myapp</a:t>
            </a:r>
            <a:endParaRPr lang="en-AU" dirty="0"/>
          </a:p>
          <a:p>
            <a:r>
              <a:rPr lang="en-AU" dirty="0"/>
              <a:t>Save as</a:t>
            </a:r>
            <a:r>
              <a:rPr lang="th-TH" dirty="0"/>
              <a:t> ไฟล์</a:t>
            </a:r>
            <a:r>
              <a:rPr lang="en-AU" dirty="0"/>
              <a:t> about.html </a:t>
            </a:r>
            <a:r>
              <a:rPr lang="th-TH" dirty="0"/>
              <a:t>เป็นไฟล์</a:t>
            </a:r>
            <a:r>
              <a:rPr lang="en-AU" dirty="0"/>
              <a:t> contact.html </a:t>
            </a:r>
            <a:r>
              <a:rPr lang="th-TH" dirty="0"/>
              <a:t>ในโฟลเดอร์</a:t>
            </a:r>
            <a:r>
              <a:rPr lang="en-AU" dirty="0"/>
              <a:t> template\</a:t>
            </a:r>
            <a:r>
              <a:rPr lang="en-AU" dirty="0" err="1"/>
              <a:t>myapp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7022-FAF8-4198-842A-17A29202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18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DC4CE-2506-4C76-9B7D-294994C18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477" y="818178"/>
            <a:ext cx="2047875" cy="4781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34928E-D08E-4D58-AA7F-C58AB119D06C}"/>
              </a:ext>
            </a:extLst>
          </p:cNvPr>
          <p:cNvSpPr/>
          <p:nvPr/>
        </p:nvSpPr>
        <p:spPr>
          <a:xfrm>
            <a:off x="10058400" y="3153508"/>
            <a:ext cx="1406769" cy="790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895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8A2D-6787-4354-A713-0638A819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About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44E86-49D9-42B3-9E15-66A06FD78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เปิดไฟล์</a:t>
            </a:r>
            <a:r>
              <a:rPr lang="en-AU" dirty="0"/>
              <a:t> about.html</a:t>
            </a:r>
            <a:endParaRPr lang="th-TH" dirty="0"/>
          </a:p>
          <a:p>
            <a:r>
              <a:rPr lang="th-TH" dirty="0"/>
              <a:t>ลบ</a:t>
            </a:r>
            <a:r>
              <a:rPr lang="en-AU" dirty="0"/>
              <a:t> code</a:t>
            </a:r>
            <a:r>
              <a:rPr lang="th-TH" dirty="0"/>
              <a:t> ทั้งหมดที่อยู่ใน </a:t>
            </a:r>
            <a:r>
              <a:rPr lang="en-AU" dirty="0"/>
              <a:t>&lt;div class="container"&gt;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57D13-C67E-4ED6-9D4C-09B7F256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53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08C2-B5FE-452C-BB2F-77A0F2D0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F4BB-C6E1-4EFD-B7C5-2EDD2ED2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9D7407-82AF-4F8F-B7FB-C9199ADB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template context</a:t>
            </a:r>
            <a:endParaRPr lang="th-TH" dirty="0"/>
          </a:p>
          <a:p>
            <a:r>
              <a:rPr lang="en-AU" dirty="0"/>
              <a:t>about page</a:t>
            </a:r>
            <a:endParaRPr lang="th-TH" dirty="0"/>
          </a:p>
          <a:p>
            <a:r>
              <a:rPr lang="en-AU" dirty="0"/>
              <a:t>contact page</a:t>
            </a:r>
            <a:endParaRPr lang="th-TH" dirty="0"/>
          </a:p>
          <a:p>
            <a:r>
              <a:rPr lang="en-AU" dirty="0" err="1"/>
              <a:t>url</a:t>
            </a:r>
            <a:r>
              <a:rPr lang="en-AU" dirty="0"/>
              <a:t> link tag	</a:t>
            </a:r>
            <a:endParaRPr lang="th-TH" dirty="0"/>
          </a:p>
          <a:p>
            <a:r>
              <a:rPr lang="en-AU" dirty="0"/>
              <a:t>basic models</a:t>
            </a:r>
          </a:p>
        </p:txBody>
      </p:sp>
    </p:spTree>
    <p:extLst>
      <p:ext uri="{BB962C8B-B14F-4D97-AF65-F5344CB8AC3E}">
        <p14:creationId xmlns:p14="http://schemas.microsoft.com/office/powerpoint/2010/main" val="165410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03534-1D15-4C7D-A742-27817ED0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20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99359-8FFD-4F51-9B05-AFA5E9513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0"/>
            <a:ext cx="12192000" cy="68473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8A8B2B-139D-441C-8D1C-EF7584C0256D}"/>
              </a:ext>
            </a:extLst>
          </p:cNvPr>
          <p:cNvSpPr/>
          <p:nvPr/>
        </p:nvSpPr>
        <p:spPr>
          <a:xfrm>
            <a:off x="457200" y="4923692"/>
            <a:ext cx="2813538" cy="896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446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6AE4F-C959-4A22-84B5-66298AF6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About 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2B53F5-C021-445C-9136-D30ABB19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ใส่ข้อความลงไปใน</a:t>
            </a:r>
            <a:r>
              <a:rPr lang="en-AU" dirty="0"/>
              <a:t> &lt;div class="container"&gt;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2DB081-9512-4159-86CF-2DAE6DE9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21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0F2911-549F-4957-85A0-E52EE4FBB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6662"/>
            <a:ext cx="12192000" cy="375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8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516B-DBB1-4D0C-B42F-C1F31B78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Contact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7C35-D54F-42BF-88D6-BB7FD3022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เปิดไฟล์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contact.html</a:t>
            </a:r>
            <a:r>
              <a:rPr lang="th-TH" dirty="0">
                <a:solidFill>
                  <a:srgbClr val="FF0000"/>
                </a:solidFill>
              </a:rPr>
              <a:t> </a:t>
            </a:r>
          </a:p>
          <a:p>
            <a:r>
              <a:rPr lang="en-AU" dirty="0"/>
              <a:t>.</a:t>
            </a:r>
            <a:r>
              <a:rPr lang="th-TH" dirty="0"/>
              <a:t>ลบข้อความทั้งหมดที่อยู่ในส่วนของ </a:t>
            </a:r>
            <a:r>
              <a:rPr lang="en-AU" dirty="0"/>
              <a:t>&lt;div class="container"&gt;</a:t>
            </a:r>
            <a:endParaRPr lang="th-TH" dirty="0"/>
          </a:p>
          <a:p>
            <a:endParaRPr lang="th-TH" dirty="0"/>
          </a:p>
          <a:p>
            <a:endParaRPr lang="th-TH" dirty="0"/>
          </a:p>
          <a:p>
            <a:pPr marL="0" indent="0">
              <a:buNone/>
            </a:pPr>
            <a:endParaRPr lang="en-AU" dirty="0"/>
          </a:p>
          <a:p>
            <a:r>
              <a:rPr lang="th-TH" dirty="0"/>
              <a:t>พิมพ์ข้อความลงในส่วนของ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92A6A-B725-4C59-8B2C-27EE8898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42CC0-AA28-4D58-9678-5F7F0392E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780" y="2413171"/>
            <a:ext cx="3543300" cy="84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9DE782-D183-483B-A785-53CADA712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780" y="4600336"/>
            <a:ext cx="42576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75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B856B-619E-4B5C-85EE-9775FF7E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9C798-7AFD-4AFB-8F93-8911C8701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6" y="0"/>
            <a:ext cx="11460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50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BFBBC9-E678-49AA-9E16-936B41CE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URL Link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6608E-5167-45E5-A98C-F0790E88B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ไฟล์</a:t>
            </a:r>
            <a:r>
              <a:rPr lang="en-AU" dirty="0"/>
              <a:t> views.py</a:t>
            </a:r>
          </a:p>
          <a:p>
            <a:pPr lvl="1"/>
            <a:r>
              <a:rPr lang="th-TH" dirty="0"/>
              <a:t>สร้าง</a:t>
            </a:r>
            <a:r>
              <a:rPr lang="en-AU" dirty="0"/>
              <a:t> function </a:t>
            </a:r>
            <a:r>
              <a:rPr lang="th-TH" dirty="0"/>
              <a:t>สำหรับ</a:t>
            </a:r>
            <a:r>
              <a:rPr lang="en-AU" dirty="0"/>
              <a:t> render</a:t>
            </a:r>
            <a:r>
              <a:rPr lang="th-TH" dirty="0"/>
              <a:t> หน้าเว็บ</a:t>
            </a:r>
            <a:r>
              <a:rPr lang="en-AU" dirty="0"/>
              <a:t> about</a:t>
            </a:r>
            <a:r>
              <a:rPr lang="th-TH" dirty="0"/>
              <a:t> และ</a:t>
            </a:r>
            <a:r>
              <a:rPr lang="en-AU" dirty="0"/>
              <a:t> contact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7826A-CA2A-4325-977D-D20B58E6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24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AAABD-C93A-40C9-8607-859057467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265" y="2051035"/>
            <a:ext cx="8875469" cy="46704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F6DE24-6C14-4B19-A29B-D73A7E8BE4A1}"/>
              </a:ext>
            </a:extLst>
          </p:cNvPr>
          <p:cNvSpPr/>
          <p:nvPr/>
        </p:nvSpPr>
        <p:spPr>
          <a:xfrm>
            <a:off x="2127738" y="5433646"/>
            <a:ext cx="5222631" cy="12878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2869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BFBBC9-E678-49AA-9E16-936B41CE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URL Link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6608E-5167-45E5-A98C-F0790E88B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urls.py</a:t>
            </a:r>
            <a:endParaRPr lang="th-TH" dirty="0">
              <a:solidFill>
                <a:srgbClr val="FF0000"/>
              </a:solidFill>
            </a:endParaRPr>
          </a:p>
          <a:p>
            <a:pPr lvl="1"/>
            <a:r>
              <a:rPr lang="th-TH" dirty="0"/>
              <a:t>สร้าง</a:t>
            </a:r>
            <a:r>
              <a:rPr lang="en-AU" dirty="0"/>
              <a:t> route</a:t>
            </a:r>
            <a:r>
              <a:rPr lang="th-TH" dirty="0"/>
              <a:t> สำหรับการเข้าถึงแต่ละ</a:t>
            </a:r>
            <a:r>
              <a:rPr lang="en-AU" dirty="0"/>
              <a:t> path</a:t>
            </a:r>
            <a:r>
              <a:rPr lang="th-TH" dirty="0"/>
              <a:t> ของหน้าเว็บ</a:t>
            </a:r>
            <a:r>
              <a:rPr lang="en-AU" dirty="0"/>
              <a:t> about</a:t>
            </a:r>
            <a:r>
              <a:rPr lang="th-TH" dirty="0"/>
              <a:t> และ</a:t>
            </a:r>
            <a:r>
              <a:rPr lang="en-AU" dirty="0"/>
              <a:t> contact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7826A-CA2A-4325-977D-D20B58E6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25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E1980-8F34-4139-B397-233815AB4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2" y="2266950"/>
            <a:ext cx="5553075" cy="2324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8BB09E-3A41-47D0-ADE2-BD1E969E6C33}"/>
              </a:ext>
            </a:extLst>
          </p:cNvPr>
          <p:cNvSpPr/>
          <p:nvPr/>
        </p:nvSpPr>
        <p:spPr>
          <a:xfrm>
            <a:off x="4149969" y="3833446"/>
            <a:ext cx="3270739" cy="5275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03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35A3-33B9-408A-9356-66663AAE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URL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AD49A-9083-4C2C-A7D6-AEB6B4971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ทำการ</a:t>
            </a:r>
            <a:r>
              <a:rPr lang="en-AU" dirty="0"/>
              <a:t> link </a:t>
            </a:r>
            <a:r>
              <a:rPr lang="th-TH" dirty="0"/>
              <a:t>ระหว่าง</a:t>
            </a:r>
            <a:r>
              <a:rPr lang="en-AU" dirty="0"/>
              <a:t> page</a:t>
            </a:r>
          </a:p>
          <a:p>
            <a:r>
              <a:rPr lang="th-TH" dirty="0"/>
              <a:t>แก้ไขไฟล์ </a:t>
            </a:r>
            <a:r>
              <a:rPr lang="en-AU" dirty="0"/>
              <a:t>urls.py</a:t>
            </a:r>
            <a:r>
              <a:rPr lang="th-TH" dirty="0"/>
              <a:t> เพื่อตั้งชื่อเรียกใช้กับแต่ละ</a:t>
            </a:r>
            <a:r>
              <a:rPr lang="en-AU" dirty="0"/>
              <a:t> route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FECD1-757C-4AEB-A71B-5C62DC1E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FB24A-CB59-49F8-8B4B-C140F9A44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2757487"/>
            <a:ext cx="67818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91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F170-561C-4197-B734-0DA0B8FB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URL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8D4F2-13BB-4B2E-8B80-36217B079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ในไฟล์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home.html</a:t>
            </a:r>
            <a:r>
              <a:rPr lang="th-TH" dirty="0">
                <a:solidFill>
                  <a:srgbClr val="FF0000"/>
                </a:solidFill>
              </a:rPr>
              <a:t> </a:t>
            </a:r>
            <a:r>
              <a:rPr lang="th-TH" dirty="0"/>
              <a:t>ใส่</a:t>
            </a:r>
            <a:r>
              <a:rPr lang="en-AU" dirty="0"/>
              <a:t> link</a:t>
            </a:r>
            <a:r>
              <a:rPr lang="th-TH" dirty="0"/>
              <a:t> ให้กับข้อความ </a:t>
            </a:r>
            <a:r>
              <a:rPr lang="en-AU" dirty="0"/>
              <a:t>Home | About | Contact Us</a:t>
            </a:r>
          </a:p>
          <a:p>
            <a:r>
              <a:rPr lang="th-TH" dirty="0"/>
              <a:t>ใน </a:t>
            </a:r>
            <a:r>
              <a:rPr lang="en-AU" dirty="0"/>
              <a:t>Django</a:t>
            </a:r>
            <a:r>
              <a:rPr lang="th-TH" dirty="0"/>
              <a:t> จะใช้รูปแบบ เป็น</a:t>
            </a:r>
            <a:r>
              <a:rPr lang="en-AU" dirty="0"/>
              <a:t> { % % }</a:t>
            </a:r>
          </a:p>
          <a:p>
            <a:endParaRPr lang="en-AU" dirty="0"/>
          </a:p>
          <a:p>
            <a:endParaRPr lang="th-TH" dirty="0"/>
          </a:p>
          <a:p>
            <a:endParaRPr lang="en-AU" dirty="0"/>
          </a:p>
          <a:p>
            <a:r>
              <a:rPr lang="th-TH" dirty="0"/>
              <a:t>คำสั่งด้านล่างนี้เป็นการสร้าง</a:t>
            </a:r>
            <a:r>
              <a:rPr lang="en-AU" dirty="0"/>
              <a:t> link</a:t>
            </a:r>
            <a:r>
              <a:rPr lang="th-TH" dirty="0"/>
              <a:t> ไปยัง</a:t>
            </a:r>
            <a:r>
              <a:rPr lang="en-AU" dirty="0"/>
              <a:t> </a:t>
            </a:r>
            <a:r>
              <a:rPr lang="en-AU" dirty="0" err="1"/>
              <a:t>url</a:t>
            </a:r>
            <a:r>
              <a:rPr lang="en-AU" dirty="0"/>
              <a:t> </a:t>
            </a:r>
            <a:r>
              <a:rPr lang="th-TH" dirty="0"/>
              <a:t>ที่เราได้ตั้งชื่อว่า </a:t>
            </a:r>
            <a:r>
              <a:rPr lang="en-AU" dirty="0"/>
              <a:t>home-page </a:t>
            </a:r>
            <a:r>
              <a:rPr lang="th-TH" dirty="0"/>
              <a:t>สำหรับข้อความว่า</a:t>
            </a:r>
            <a:r>
              <a:rPr lang="en-AU" dirty="0"/>
              <a:t> Home</a:t>
            </a:r>
          </a:p>
          <a:p>
            <a:endParaRPr lang="en-AU" dirty="0"/>
          </a:p>
          <a:p>
            <a:endParaRPr lang="en-AU" dirty="0"/>
          </a:p>
          <a:p>
            <a:r>
              <a:rPr lang="th-TH" dirty="0"/>
              <a:t>ทำการใส่</a:t>
            </a:r>
            <a:r>
              <a:rPr lang="en-AU" dirty="0"/>
              <a:t> link</a:t>
            </a:r>
            <a:r>
              <a:rPr lang="th-TH" dirty="0"/>
              <a:t> ให้เรียบร้อยสำหรับไฟล์</a:t>
            </a:r>
            <a:r>
              <a:rPr lang="en-AU" dirty="0"/>
              <a:t> about.html</a:t>
            </a:r>
            <a:r>
              <a:rPr lang="th-TH" dirty="0"/>
              <a:t> และ</a:t>
            </a:r>
            <a:r>
              <a:rPr lang="en-AU" dirty="0"/>
              <a:t> contact.html</a:t>
            </a:r>
            <a:endParaRPr lang="th-TH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B77FF-73EF-452B-89F2-738B69C3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27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21CA15-FFC8-409B-A374-08A7E96DA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472" y="4442912"/>
            <a:ext cx="4933950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B435EB-3BAA-4DD7-ACE1-D9C422446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349" y="2284861"/>
            <a:ext cx="6477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90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F5C57-7574-4A0C-AA84-37EBA426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28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31EFD-3CC1-42A5-9A22-B238EBAFA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355" y="0"/>
            <a:ext cx="667929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5FB284-D55E-4C17-B7E1-BA2ECBCEC818}"/>
              </a:ext>
            </a:extLst>
          </p:cNvPr>
          <p:cNvSpPr/>
          <p:nvPr/>
        </p:nvSpPr>
        <p:spPr>
          <a:xfrm>
            <a:off x="5099538" y="1565031"/>
            <a:ext cx="1899139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1100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98EB-CC79-486D-8314-538F9F3C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URL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7F1E7-8D98-4B8F-9A68-5D8B229A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ถ้าต้องการคลิก</a:t>
            </a:r>
            <a:r>
              <a:rPr lang="en-AU" dirty="0"/>
              <a:t> Scrapy, </a:t>
            </a:r>
            <a:r>
              <a:rPr lang="en-AU" dirty="0" err="1"/>
              <a:t>SciKit</a:t>
            </a:r>
            <a:r>
              <a:rPr lang="en-AU" dirty="0"/>
              <a:t>-Learn, Matplotlib</a:t>
            </a:r>
            <a:r>
              <a:rPr lang="th-TH" dirty="0"/>
              <a:t> ให้ลิงค์ไปยังหน้ารายละเอียดของแต่ละตัว จะต้องทำการสร้างหน้า</a:t>
            </a:r>
            <a:r>
              <a:rPr lang="en-AU" dirty="0"/>
              <a:t> html</a:t>
            </a:r>
            <a:r>
              <a:rPr lang="th-TH" dirty="0"/>
              <a:t> เพื่อแสดงข้อมูลเหล่านั้น</a:t>
            </a:r>
          </a:p>
          <a:p>
            <a:r>
              <a:rPr lang="th-TH" dirty="0"/>
              <a:t>สร้างไฟล์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scrapy.html</a:t>
            </a:r>
            <a:r>
              <a:rPr lang="th-TH" dirty="0">
                <a:solidFill>
                  <a:srgbClr val="FF0000"/>
                </a:solidFill>
              </a:rPr>
              <a:t> </a:t>
            </a:r>
            <a:r>
              <a:rPr lang="th-TH" dirty="0"/>
              <a:t>โดย</a:t>
            </a:r>
            <a:r>
              <a:rPr lang="en-AU" dirty="0"/>
              <a:t> copy template </a:t>
            </a:r>
            <a:r>
              <a:rPr lang="th-TH" dirty="0"/>
              <a:t>จากไฟล์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contact.html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DCD36-1700-4BA8-9D9D-D3D1F086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48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BEAC-E29E-4DA3-90F0-96DAB98C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โครงสร้างของ</a:t>
            </a:r>
            <a:r>
              <a:rPr lang="en-AU" dirty="0"/>
              <a:t>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F47A5-3F95-45DC-9B8A-68DC7A2C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16E409-8DD1-4E4B-A418-6F6CE36C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31" y="1051176"/>
            <a:ext cx="8229600" cy="54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EDC763-CEE9-4506-8957-F2535F15D34E}"/>
              </a:ext>
            </a:extLst>
          </p:cNvPr>
          <p:cNvSpPr/>
          <p:nvPr/>
        </p:nvSpPr>
        <p:spPr>
          <a:xfrm>
            <a:off x="1582615" y="6483998"/>
            <a:ext cx="9237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https://studygyaan.com/django/best-practice-to-structure-django-project-directories-and-files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3720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157B-9ECE-4F62-A2D1-518DFD63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1DB17-AE54-4C6A-A30F-01CB75B4B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Django</a:t>
            </a:r>
            <a:r>
              <a:rPr lang="th-TH" dirty="0"/>
              <a:t> ใช้แนวคิด</a:t>
            </a:r>
            <a:r>
              <a:rPr lang="en-AU" dirty="0"/>
              <a:t> Model-Template-View (MTV)</a:t>
            </a:r>
            <a:endParaRPr lang="th-TH" dirty="0"/>
          </a:p>
          <a:p>
            <a:r>
              <a:rPr lang="th-TH" dirty="0"/>
              <a:t>เปิดไฟล์ชื่อ </a:t>
            </a:r>
            <a:r>
              <a:rPr lang="en-AU" dirty="0"/>
              <a:t>models.py</a:t>
            </a:r>
          </a:p>
          <a:p>
            <a:r>
              <a:rPr lang="en-AU" dirty="0"/>
              <a:t>models</a:t>
            </a:r>
            <a:r>
              <a:rPr lang="th-TH" dirty="0"/>
              <a:t> ก็คือฐานข้อมูลที่อยู่ใน </a:t>
            </a:r>
            <a:r>
              <a:rPr lang="en-AU" dirty="0"/>
              <a:t>Django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9BFA6-EFBB-4E4C-B53D-C8DBF588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30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52ACA-49D7-4CA3-AA9F-CEB28096A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68" y="2894950"/>
            <a:ext cx="68770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78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157B-9ECE-4F62-A2D1-518DFD63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1DB17-AE54-4C6A-A30F-01CB75B4B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จากนั้นต้องทำการ</a:t>
            </a:r>
            <a:r>
              <a:rPr lang="en-AU" dirty="0"/>
              <a:t> migrate</a:t>
            </a:r>
            <a:r>
              <a:rPr lang="th-TH" dirty="0"/>
              <a:t> เพื่อทำการย้ายไฟล์</a:t>
            </a:r>
            <a:r>
              <a:rPr lang="en-AU" dirty="0"/>
              <a:t> 0001_initial.py</a:t>
            </a:r>
            <a:r>
              <a:rPr lang="th-TH" dirty="0"/>
              <a:t> ไปไว้ในฐานข้อมูล ด้วยคำสั่ง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python manage.py migrate</a:t>
            </a:r>
            <a:endParaRPr lang="th-TH" dirty="0">
              <a:solidFill>
                <a:srgbClr val="FF0000"/>
              </a:solidFill>
            </a:endParaRPr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9BFA6-EFBB-4E4C-B53D-C8DBF588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31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A8E0B9-9360-402F-B5E5-D29F53A27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73" y="2388943"/>
            <a:ext cx="9966454" cy="208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67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157B-9ECE-4F62-A2D1-518DFD63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1DB17-AE54-4C6A-A30F-01CB75B4B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หลังจากสร้าง</a:t>
            </a:r>
            <a:r>
              <a:rPr lang="en-AU" dirty="0"/>
              <a:t> model</a:t>
            </a:r>
            <a:r>
              <a:rPr lang="th-TH" dirty="0"/>
              <a:t> เสร็จแล้วให้</a:t>
            </a:r>
            <a:r>
              <a:rPr lang="en-AU" dirty="0"/>
              <a:t> stop</a:t>
            </a:r>
            <a:r>
              <a:rPr lang="th-TH" dirty="0"/>
              <a:t> </a:t>
            </a:r>
            <a:r>
              <a:rPr lang="en-AU" dirty="0"/>
              <a:t>server</a:t>
            </a:r>
            <a:r>
              <a:rPr lang="th-TH" dirty="0"/>
              <a:t> จากนั้นพิมพ์ต้องรันคำสั่ง</a:t>
            </a:r>
            <a:endParaRPr lang="en-AU" dirty="0"/>
          </a:p>
          <a:p>
            <a:pPr lvl="1"/>
            <a:r>
              <a:rPr lang="en-AU" dirty="0">
                <a:solidFill>
                  <a:srgbClr val="FF0000"/>
                </a:solidFill>
              </a:rPr>
              <a:t>python manage.py </a:t>
            </a:r>
            <a:r>
              <a:rPr lang="en-AU" dirty="0" err="1">
                <a:solidFill>
                  <a:srgbClr val="FF0000"/>
                </a:solidFill>
              </a:rPr>
              <a:t>makemigrations</a:t>
            </a:r>
            <a:endParaRPr lang="en-AU" dirty="0">
              <a:solidFill>
                <a:srgbClr val="FF0000"/>
              </a:solidFill>
            </a:endParaRPr>
          </a:p>
          <a:p>
            <a:pPr lvl="1"/>
            <a:r>
              <a:rPr lang="th-TH" dirty="0"/>
              <a:t>เป็นการทำให้ข้อมูลทั้งหมดวิ่งเข้าหา </a:t>
            </a:r>
            <a:r>
              <a:rPr lang="en-AU" dirty="0"/>
              <a:t>database</a:t>
            </a:r>
            <a:endParaRPr lang="th-TH" dirty="0"/>
          </a:p>
          <a:p>
            <a:pPr lvl="1"/>
            <a:r>
              <a:rPr lang="th-TH" dirty="0"/>
              <a:t>ทุกครั้งที่มีการเปลี่ยนแปลงต้องมาทำ </a:t>
            </a:r>
            <a:r>
              <a:rPr lang="en-AU" dirty="0"/>
              <a:t>migration </a:t>
            </a:r>
            <a:r>
              <a:rPr lang="th-TH" dirty="0"/>
              <a:t>ใหม่เสมอ</a:t>
            </a: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dirty="0"/>
              <a:t>Django </a:t>
            </a:r>
            <a:r>
              <a:rPr lang="th-TH" dirty="0"/>
              <a:t>สร้างไฟล์ </a:t>
            </a:r>
            <a:r>
              <a:rPr lang="en-AU" dirty="0"/>
              <a:t>0001_initial.py</a:t>
            </a:r>
            <a:r>
              <a:rPr lang="th-TH" dirty="0"/>
              <a:t> เพื่อใช้ในการจัดเก็บข้อมูล</a:t>
            </a:r>
          </a:p>
          <a:p>
            <a:r>
              <a:rPr lang="th-TH" dirty="0"/>
              <a:t>จากนั้นต้องทำการ</a:t>
            </a:r>
            <a:r>
              <a:rPr lang="en-AU" dirty="0"/>
              <a:t> migrate</a:t>
            </a:r>
            <a:r>
              <a:rPr lang="th-TH" dirty="0"/>
              <a:t> เพื่อทำการย้ายไฟล์</a:t>
            </a:r>
            <a:r>
              <a:rPr lang="en-AU" dirty="0"/>
              <a:t> 0001_initial.py</a:t>
            </a:r>
            <a:r>
              <a:rPr lang="th-TH" dirty="0"/>
              <a:t> ไปไว้ในฐานข้อมูล ด้วยคำสั่ง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python manage.py migrate</a:t>
            </a:r>
            <a:endParaRPr lang="th-TH" dirty="0">
              <a:solidFill>
                <a:srgbClr val="FF0000"/>
              </a:solidFill>
            </a:endParaRPr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9BFA6-EFBB-4E4C-B53D-C8DBF588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91F3BD-82E1-4AC6-BB70-BA7949F7C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047" y="2927105"/>
            <a:ext cx="8963905" cy="150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86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752C0-A338-444E-BBDB-0354D4AF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33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B6FCF-0C1F-4409-AA04-CF60626FB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2298"/>
            <a:ext cx="12192000" cy="51534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8A4CC9-849E-454B-8966-5374EB1120AE}"/>
              </a:ext>
            </a:extLst>
          </p:cNvPr>
          <p:cNvSpPr/>
          <p:nvPr/>
        </p:nvSpPr>
        <p:spPr>
          <a:xfrm>
            <a:off x="4621090" y="250166"/>
            <a:ext cx="2167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0001_initial.py</a:t>
            </a:r>
            <a:r>
              <a:rPr lang="th-TH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AU" sz="32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49647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2A0D20-512A-4297-9E8C-A03B15A6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097E0-F338-4A13-8DAF-AA44CC76D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หากเราต้องการเปลี่ยนข้อมูลที่เก็บอยู่ในไฟล์</a:t>
            </a:r>
            <a:r>
              <a:rPr lang="en-AU" dirty="0"/>
              <a:t> models.py</a:t>
            </a:r>
            <a:endParaRPr lang="th-TH" dirty="0"/>
          </a:p>
          <a:p>
            <a:r>
              <a:rPr lang="th-TH" dirty="0"/>
              <a:t>เราต้องทำการ </a:t>
            </a:r>
            <a:r>
              <a:rPr lang="en-AU" dirty="0"/>
              <a:t>migrate</a:t>
            </a:r>
            <a:r>
              <a:rPr lang="th-TH" dirty="0"/>
              <a:t> ใหม่ตั้งแต่ต้น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python manage.py </a:t>
            </a:r>
            <a:r>
              <a:rPr lang="en-AU" dirty="0" err="1">
                <a:solidFill>
                  <a:srgbClr val="FF0000"/>
                </a:solidFill>
              </a:rPr>
              <a:t>makemigrations</a:t>
            </a:r>
            <a:endParaRPr lang="en-AU" dirty="0">
              <a:solidFill>
                <a:srgbClr val="FF0000"/>
              </a:solidFill>
            </a:endParaRPr>
          </a:p>
          <a:p>
            <a:pPr lvl="1"/>
            <a:r>
              <a:rPr lang="en-AU" dirty="0">
                <a:solidFill>
                  <a:srgbClr val="FF0000"/>
                </a:solidFill>
              </a:rPr>
              <a:t>python manage.py migrate</a:t>
            </a:r>
            <a:endParaRPr lang="th-TH" dirty="0">
              <a:solidFill>
                <a:srgbClr val="FF0000"/>
              </a:solidFill>
            </a:endParaRPr>
          </a:p>
          <a:p>
            <a:pPr lvl="1"/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997B1D-E601-4C6F-8D02-F4A3EAE3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491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5063-CA33-4123-B061-AED9EA4D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07090-F539-4C5A-B0FB-AAD24C55D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admin.py</a:t>
            </a:r>
            <a:endParaRPr lang="th-TH" dirty="0">
              <a:solidFill>
                <a:srgbClr val="FF0000"/>
              </a:solidFill>
            </a:endParaRPr>
          </a:p>
          <a:p>
            <a:r>
              <a:rPr lang="th-TH" dirty="0"/>
              <a:t>ต้องทำการ</a:t>
            </a:r>
            <a:r>
              <a:rPr lang="en-AU" dirty="0"/>
              <a:t> register</a:t>
            </a:r>
            <a:r>
              <a:rPr lang="th-TH" dirty="0"/>
              <a:t> </a:t>
            </a:r>
            <a:r>
              <a:rPr lang="en-AU" dirty="0"/>
              <a:t>model</a:t>
            </a:r>
            <a:r>
              <a:rPr lang="th-TH" dirty="0"/>
              <a:t> ที่เราสร้างขึ้นมา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th-TH" dirty="0"/>
              <a:t>พิมพ์คำสั่งเพื่อทำการลงทะเบียนโมเดลที่ชื่อ</a:t>
            </a:r>
            <a:r>
              <a:rPr lang="en-AU" dirty="0"/>
              <a:t> </a:t>
            </a:r>
            <a:r>
              <a:rPr lang="en-AU" dirty="0" err="1"/>
              <a:t>Allproduct</a:t>
            </a:r>
            <a:r>
              <a:rPr lang="en-AU" dirty="0"/>
              <a:t> </a:t>
            </a:r>
            <a:r>
              <a:rPr lang="th-TH" dirty="0"/>
              <a:t>ที่ได้สร้างขึ้นในไฟล์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models.py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886A9-2BF1-41DC-830D-FFB84F5B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35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FACD2-C320-4283-A04D-644ECFF36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988" y="2330328"/>
            <a:ext cx="4686300" cy="790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189D80-0417-467A-BD1B-774DDF4A0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050" y="4444511"/>
            <a:ext cx="44481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69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A24B-AF69-4FC1-A50D-C5ADE7C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CDD13-E9F8-4491-8DC2-7910355BB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ใน</a:t>
            </a:r>
            <a:r>
              <a:rPr lang="en-AU" dirty="0"/>
              <a:t> command prompt</a:t>
            </a:r>
            <a:r>
              <a:rPr lang="th-TH" dirty="0"/>
              <a:t> </a:t>
            </a:r>
          </a:p>
          <a:p>
            <a:r>
              <a:rPr lang="th-TH" dirty="0"/>
              <a:t>ทำการ </a:t>
            </a:r>
            <a:r>
              <a:rPr lang="en-AU" dirty="0"/>
              <a:t>run</a:t>
            </a:r>
            <a:r>
              <a:rPr lang="th-TH" dirty="0"/>
              <a:t> </a:t>
            </a:r>
            <a:r>
              <a:rPr lang="en-AU" dirty="0"/>
              <a:t>server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python manage.py </a:t>
            </a:r>
            <a:r>
              <a:rPr lang="en-AU" dirty="0" err="1">
                <a:solidFill>
                  <a:srgbClr val="FF0000"/>
                </a:solidFill>
              </a:rPr>
              <a:t>runserver</a:t>
            </a:r>
            <a:endParaRPr lang="en-AU" dirty="0">
              <a:solidFill>
                <a:srgbClr val="FF0000"/>
              </a:solidFill>
            </a:endParaRPr>
          </a:p>
          <a:p>
            <a:r>
              <a:rPr lang="th-TH" dirty="0"/>
              <a:t>ทดสอบการเรียกเว็บไซต์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http://localhost:8000/admin/login/?next=/admin/</a:t>
            </a:r>
            <a:endParaRPr lang="en-AU" dirty="0"/>
          </a:p>
          <a:p>
            <a:pPr lvl="1"/>
            <a:r>
              <a:rPr lang="en-AU" dirty="0"/>
              <a:t>Username: admin</a:t>
            </a:r>
          </a:p>
          <a:p>
            <a:pPr lvl="1"/>
            <a:r>
              <a:rPr lang="en-AU" dirty="0"/>
              <a:t>Password: admin</a:t>
            </a:r>
          </a:p>
          <a:p>
            <a:r>
              <a:rPr lang="en-AU" dirty="0"/>
              <a:t>MYAPP</a:t>
            </a:r>
            <a:r>
              <a:rPr lang="th-TH" dirty="0"/>
              <a:t> และ</a:t>
            </a:r>
            <a:r>
              <a:rPr lang="en-AU" dirty="0"/>
              <a:t> </a:t>
            </a:r>
            <a:r>
              <a:rPr lang="en-AU" dirty="0" err="1"/>
              <a:t>Allproduct</a:t>
            </a:r>
            <a:r>
              <a:rPr lang="th-TH" dirty="0"/>
              <a:t> จะปรากฏขึ้นมา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37FA2-46B2-4EF0-AF00-D2831841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8665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B4180-06B7-440A-9EA0-183B80A8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37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9B193-3D29-4771-A553-2B0DC3F38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195387"/>
            <a:ext cx="98774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47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4D7E6-A6B5-4CE4-8531-28796D29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51D37-FF19-405D-92F0-53881B8F4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ความสำคัญของ</a:t>
            </a:r>
            <a:r>
              <a:rPr lang="en-AU" dirty="0"/>
              <a:t> </a:t>
            </a:r>
            <a:r>
              <a:rPr lang="en-AU" dirty="0" err="1"/>
              <a:t>AllProduct</a:t>
            </a:r>
            <a:endParaRPr lang="en-AU" dirty="0"/>
          </a:p>
          <a:p>
            <a:pPr lvl="1"/>
            <a:r>
              <a:rPr lang="th-TH" dirty="0"/>
              <a:t>เราสามารถที่จะเพิ่ม</a:t>
            </a:r>
            <a:r>
              <a:rPr lang="en-AU" dirty="0"/>
              <a:t> product</a:t>
            </a:r>
            <a:r>
              <a:rPr lang="th-TH" dirty="0"/>
              <a:t> ของเราได้แล้ว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D6A5A6-B0FE-4A30-9732-5E3F094B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38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9B9F7-EE4A-43A0-B2B3-B00D104F8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0260"/>
            <a:ext cx="12192000" cy="205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14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0DFD-9DE2-49BA-8759-21763906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4C9EC-479E-4420-A8D3-2559BE4DD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ให้ใส่ข้อมูล โดยคลิกที่ปุ่ม</a:t>
            </a:r>
            <a:r>
              <a:rPr lang="en-AU" dirty="0"/>
              <a:t> ADD ALLPRODUCT </a:t>
            </a:r>
            <a:endParaRPr lang="th-TH" dirty="0"/>
          </a:p>
          <a:p>
            <a:r>
              <a:rPr lang="th-TH" dirty="0"/>
              <a:t>พิมพ์ข้อมูลและกดปุ่ม</a:t>
            </a:r>
            <a:r>
              <a:rPr lang="en-AU" dirty="0"/>
              <a:t> SAVE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E6A8E-201E-4CD1-9F43-A128EA31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39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8C792-4EC1-4AFE-8C7A-36DDB564A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0569"/>
            <a:ext cx="12192000" cy="446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6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472A-9662-4ABE-A609-4A4C99A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Project: </a:t>
            </a:r>
            <a:r>
              <a:rPr lang="en-AU" dirty="0" err="1"/>
              <a:t>firstweb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03AE-BB0A-4F54-B516-65B0B617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7285892" cy="5568711"/>
          </a:xfrm>
        </p:spPr>
        <p:txBody>
          <a:bodyPr/>
          <a:lstStyle/>
          <a:p>
            <a:r>
              <a:rPr lang="th-TH" dirty="0"/>
              <a:t>ไปที่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E:\UncleEngineerDjango</a:t>
            </a:r>
          </a:p>
          <a:p>
            <a:r>
              <a:rPr lang="en-AU" dirty="0"/>
              <a:t> Activate environment </a:t>
            </a:r>
          </a:p>
          <a:p>
            <a:pPr lvl="1"/>
            <a:r>
              <a:rPr lang="en-AU" dirty="0"/>
              <a:t>.\</a:t>
            </a:r>
            <a:r>
              <a:rPr lang="en-AU" dirty="0" err="1"/>
              <a:t>venv</a:t>
            </a:r>
            <a:r>
              <a:rPr lang="en-AU" dirty="0"/>
              <a:t>\scripts\activate</a:t>
            </a:r>
          </a:p>
          <a:p>
            <a:r>
              <a:rPr lang="th-TH" dirty="0"/>
              <a:t>สร้างโปรเจคชื่อ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เข้าไปในโฟลเดอร์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/>
              <a:t>cd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เรียกใช้ไฟล์</a:t>
            </a:r>
            <a:r>
              <a:rPr lang="en-AU" dirty="0"/>
              <a:t> manage.py</a:t>
            </a:r>
            <a:r>
              <a:rPr lang="th-TH" dirty="0"/>
              <a:t> จะทำการจัดการเว็บ และเป็นการ</a:t>
            </a:r>
            <a:r>
              <a:rPr lang="en-AU" dirty="0"/>
              <a:t> start server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en-AU" dirty="0"/>
          </a:p>
          <a:p>
            <a:r>
              <a:rPr lang="th-TH" dirty="0"/>
              <a:t>ปิดการ</a:t>
            </a:r>
            <a:r>
              <a:rPr lang="en-AU" dirty="0"/>
              <a:t> run server</a:t>
            </a:r>
          </a:p>
          <a:p>
            <a:pPr lvl="1"/>
            <a:r>
              <a:rPr lang="en-AU" dirty="0" err="1"/>
              <a:t>Ctrl+C</a:t>
            </a:r>
            <a:endParaRPr lang="th-TH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5514C-0FCD-4044-8909-AE9988B5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8C7CA3-415A-4E08-9021-99FD57477560}"/>
              </a:ext>
            </a:extLst>
          </p:cNvPr>
          <p:cNvSpPr/>
          <p:nvPr/>
        </p:nvSpPr>
        <p:spPr>
          <a:xfrm>
            <a:off x="8348248" y="1211879"/>
            <a:ext cx="24721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E:\UncleEngineerDjango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7241F-7843-41F6-8BA4-4ED0B2A2D6BF}"/>
              </a:ext>
            </a:extLst>
          </p:cNvPr>
          <p:cNvSpPr/>
          <p:nvPr/>
        </p:nvSpPr>
        <p:spPr>
          <a:xfrm>
            <a:off x="9136695" y="1845866"/>
            <a:ext cx="6242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venv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03DFD-7E07-4D9B-A65D-27B9EC46D200}"/>
              </a:ext>
            </a:extLst>
          </p:cNvPr>
          <p:cNvSpPr/>
          <p:nvPr/>
        </p:nvSpPr>
        <p:spPr>
          <a:xfrm>
            <a:off x="9136695" y="2459128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D78B146-C1AE-4AC5-AD19-BEB3F00A2FF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786733" y="1680569"/>
            <a:ext cx="449321" cy="2506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D146D6-CBEA-4BBE-8CE8-BFEE4451B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98901" y="2217723"/>
            <a:ext cx="613262" cy="2388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C2333-3C60-476C-9082-EA558C06CCF9}"/>
              </a:ext>
            </a:extLst>
          </p:cNvPr>
          <p:cNvSpPr/>
          <p:nvPr/>
        </p:nvSpPr>
        <p:spPr>
          <a:xfrm>
            <a:off x="9611055" y="3054337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4EB73-97D2-45E4-A924-353AF1D902CE}"/>
              </a:ext>
            </a:extLst>
          </p:cNvPr>
          <p:cNvSpPr/>
          <p:nvPr/>
        </p:nvSpPr>
        <p:spPr>
          <a:xfrm>
            <a:off x="9611055" y="3586862"/>
            <a:ext cx="11103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db.sqlite3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0CE7-A486-4F17-8DAC-18E59CF8D4D9}"/>
              </a:ext>
            </a:extLst>
          </p:cNvPr>
          <p:cNvSpPr/>
          <p:nvPr/>
        </p:nvSpPr>
        <p:spPr>
          <a:xfrm>
            <a:off x="9611055" y="4119387"/>
            <a:ext cx="122995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manage.py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0D0927-AADE-4178-B3B3-B7DEF5B95FDE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9248456" y="2876403"/>
            <a:ext cx="410543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0D623A3-836C-44EE-8012-A95B8ABE2656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9187464" y="3347937"/>
            <a:ext cx="532526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ACBDC57-A13C-4EE7-A11D-0AEC28336C87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9196732" y="3889730"/>
            <a:ext cx="513990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BEE6CDB-51F2-4C4C-A624-008E30E2A09A}"/>
              </a:ext>
            </a:extLst>
          </p:cNvPr>
          <p:cNvSpPr/>
          <p:nvPr/>
        </p:nvSpPr>
        <p:spPr>
          <a:xfrm>
            <a:off x="9611055" y="4719403"/>
            <a:ext cx="13422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app : </a:t>
            </a:r>
            <a:r>
              <a:rPr lang="en-AU" dirty="0" err="1">
                <a:solidFill>
                  <a:schemeClr val="bg1"/>
                </a:solidFill>
              </a:rPr>
              <a:t>myapp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946363A-F07E-4EC1-9C27-4894812FB60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9131327" y="4424341"/>
            <a:ext cx="644800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0CB221-AF66-46DC-8768-34FA23A6B745}"/>
              </a:ext>
            </a:extLst>
          </p:cNvPr>
          <p:cNvSpPr txBox="1"/>
          <p:nvPr/>
        </p:nvSpPr>
        <p:spPr>
          <a:xfrm>
            <a:off x="10559776" y="3060365"/>
            <a:ext cx="180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Project setting</a:t>
            </a:r>
          </a:p>
        </p:txBody>
      </p:sp>
    </p:spTree>
    <p:extLst>
      <p:ext uri="{BB962C8B-B14F-4D97-AF65-F5344CB8AC3E}">
        <p14:creationId xmlns:p14="http://schemas.microsoft.com/office/powerpoint/2010/main" val="63680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0D7C2-4C35-413E-91CB-CE73A3B2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77859D-5764-468B-B84B-F00D9FEAA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367"/>
            <a:ext cx="12192000" cy="559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82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8DD3B9-5E33-4353-8B6A-80234B28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76ED2-A391-4D2D-B816-20508A71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568711"/>
          </a:xfrm>
        </p:spPr>
        <p:txBody>
          <a:bodyPr>
            <a:normAutofit/>
          </a:bodyPr>
          <a:lstStyle/>
          <a:p>
            <a:r>
              <a:rPr lang="th-TH" dirty="0"/>
              <a:t>แก้ไขไฟล์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models.py</a:t>
            </a:r>
            <a:endParaRPr lang="th-TH" dirty="0">
              <a:solidFill>
                <a:srgbClr val="FF0000"/>
              </a:solidFill>
            </a:endParaRPr>
          </a:p>
          <a:p>
            <a:r>
              <a:rPr lang="th-TH" dirty="0"/>
              <a:t>แทนที่จะให้แสดงเป็น</a:t>
            </a:r>
            <a:r>
              <a:rPr lang="en-AU" dirty="0"/>
              <a:t> Object</a:t>
            </a:r>
            <a:r>
              <a:rPr lang="th-TH" dirty="0"/>
              <a:t> หากเราต้องการให้แสดงเป็นชื่อของ </a:t>
            </a:r>
            <a:r>
              <a:rPr lang="en-AU" dirty="0"/>
              <a:t>object</a:t>
            </a:r>
            <a:r>
              <a:rPr lang="th-TH" dirty="0"/>
              <a:t> นั้นก็สามารถทำได้ โดยการสร้างฟังก์ชัน </a:t>
            </a:r>
            <a:r>
              <a:rPr lang="en-AU" dirty="0"/>
              <a:t>__str__(self) </a:t>
            </a:r>
            <a:r>
              <a:rPr lang="th-TH" dirty="0"/>
              <a:t>ดังนี้</a:t>
            </a:r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r>
              <a:rPr lang="th-TH" dirty="0"/>
              <a:t>ซึ่งคำสั่งนี้ เราไม่ต้องทำการ </a:t>
            </a:r>
            <a:r>
              <a:rPr lang="en-AU" dirty="0"/>
              <a:t>migrate</a:t>
            </a:r>
            <a:r>
              <a:rPr lang="th-TH" dirty="0"/>
              <a:t> เพราะไม่ได้เปลี่ยนโครงสร้างของ</a:t>
            </a:r>
            <a:r>
              <a:rPr lang="en-AU" dirty="0"/>
              <a:t> model</a:t>
            </a:r>
            <a:r>
              <a:rPr lang="th-TH" dirty="0"/>
              <a:t> เราเพียงแต่กำหนดรูปแบบการแสดงผล 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8ED8DB-49F6-402B-8886-F9C0B78B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41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5B1D9-43EB-42B9-92FA-B97889965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632194"/>
            <a:ext cx="6934200" cy="2609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2E53F7-94EF-4566-B743-62935E07ACBD}"/>
              </a:ext>
            </a:extLst>
          </p:cNvPr>
          <p:cNvSpPr/>
          <p:nvPr/>
        </p:nvSpPr>
        <p:spPr>
          <a:xfrm>
            <a:off x="3634154" y="4583723"/>
            <a:ext cx="2708031" cy="658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1076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9B13B-A3C5-4E93-B002-59E7A5CE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42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50132-2AA5-4C6D-8E82-BE0EF2BC6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0541"/>
            <a:ext cx="12192000" cy="523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50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859ECD-A599-4019-AA10-DB1EBCB9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5912A-CF6C-4E56-BB1A-9ADB31B9B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9372600" cy="5041001"/>
          </a:xfrm>
        </p:spPr>
        <p:txBody>
          <a:bodyPr/>
          <a:lstStyle/>
          <a:p>
            <a:r>
              <a:rPr lang="th-TH" dirty="0"/>
              <a:t>เมื่อ</a:t>
            </a:r>
            <a:r>
              <a:rPr lang="en-AU" dirty="0"/>
              <a:t> Client</a:t>
            </a:r>
            <a:r>
              <a:rPr lang="th-TH" dirty="0"/>
              <a:t> มีการส่ง</a:t>
            </a:r>
            <a:r>
              <a:rPr lang="en-AU" dirty="0"/>
              <a:t> request</a:t>
            </a:r>
            <a:r>
              <a:rPr lang="th-TH" dirty="0"/>
              <a:t> ผ่านทาง </a:t>
            </a:r>
            <a:r>
              <a:rPr lang="en-AU" dirty="0"/>
              <a:t>web browser</a:t>
            </a:r>
            <a:r>
              <a:rPr lang="th-TH" dirty="0"/>
              <a:t> สิ่งที่เกิดขึ้นคือ</a:t>
            </a:r>
          </a:p>
          <a:p>
            <a:pPr lvl="1"/>
            <a:r>
              <a:rPr lang="th-TH" dirty="0"/>
              <a:t>เข้ามาที่โปรเจค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th-TH" dirty="0"/>
          </a:p>
          <a:p>
            <a:pPr lvl="1"/>
            <a:r>
              <a:rPr lang="en-AU" dirty="0"/>
              <a:t>Level1: </a:t>
            </a:r>
            <a:r>
              <a:rPr lang="th-TH" dirty="0"/>
              <a:t>เข้ามาตรวจสอบที่</a:t>
            </a:r>
            <a:r>
              <a:rPr lang="en-AU" dirty="0"/>
              <a:t> firstweb\urls.py</a:t>
            </a:r>
          </a:p>
          <a:p>
            <a:pPr lvl="2"/>
            <a:r>
              <a:rPr lang="th-TH" dirty="0"/>
              <a:t>ดู</a:t>
            </a:r>
            <a:r>
              <a:rPr lang="en-AU" dirty="0"/>
              <a:t> request</a:t>
            </a:r>
            <a:r>
              <a:rPr lang="th-TH" dirty="0"/>
              <a:t> ว่าต้องการเข้าหน้า</a:t>
            </a:r>
            <a:r>
              <a:rPr lang="en-AU" dirty="0"/>
              <a:t> admin</a:t>
            </a:r>
            <a:r>
              <a:rPr lang="th-TH" dirty="0"/>
              <a:t> ไหม</a:t>
            </a:r>
            <a:r>
              <a:rPr lang="en-AU" dirty="0"/>
              <a:t> </a:t>
            </a:r>
            <a:r>
              <a:rPr lang="th-TH" dirty="0"/>
              <a:t>ถ้าใช่ก็จะแสดง</a:t>
            </a:r>
            <a:r>
              <a:rPr lang="en-AU" dirty="0"/>
              <a:t> </a:t>
            </a:r>
            <a:r>
              <a:rPr lang="th-TH" dirty="0"/>
              <a:t>หน้า</a:t>
            </a:r>
            <a:r>
              <a:rPr lang="en-AU" dirty="0"/>
              <a:t> admin</a:t>
            </a:r>
            <a:r>
              <a:rPr lang="th-TH" dirty="0"/>
              <a:t> ให้ </a:t>
            </a:r>
            <a:r>
              <a:rPr lang="en-AU" dirty="0"/>
              <a:t>login</a:t>
            </a:r>
            <a:endParaRPr lang="th-TH" dirty="0"/>
          </a:p>
          <a:p>
            <a:pPr lvl="2"/>
            <a:r>
              <a:rPr lang="th-TH" dirty="0"/>
              <a:t>ถ้าไม่ใช่ก็จะต้องต่อไปยัง</a:t>
            </a:r>
            <a:r>
              <a:rPr lang="en-AU" dirty="0"/>
              <a:t> myapp\urls.py</a:t>
            </a:r>
          </a:p>
          <a:p>
            <a:pPr lvl="1"/>
            <a:r>
              <a:rPr lang="en-AU" dirty="0"/>
              <a:t>Level2:</a:t>
            </a:r>
            <a:r>
              <a:rPr lang="th-TH" dirty="0"/>
              <a:t> เข้ามาที่</a:t>
            </a:r>
            <a:r>
              <a:rPr lang="en-AU" dirty="0"/>
              <a:t> firstweb\myapp\urls.py</a:t>
            </a:r>
          </a:p>
          <a:p>
            <a:pPr lvl="2"/>
            <a:r>
              <a:rPr lang="th-TH" dirty="0"/>
              <a:t>มีการเรียก </a:t>
            </a:r>
            <a:r>
              <a:rPr lang="en-AU" dirty="0"/>
              <a:t>path</a:t>
            </a:r>
            <a:r>
              <a:rPr lang="th-TH" dirty="0"/>
              <a:t> ของ</a:t>
            </a:r>
            <a:r>
              <a:rPr lang="en-AU" dirty="0"/>
              <a:t> Home</a:t>
            </a:r>
            <a:endParaRPr lang="th-TH" dirty="0"/>
          </a:p>
          <a:p>
            <a:pPr lvl="2"/>
            <a:r>
              <a:rPr lang="en-AU" dirty="0"/>
              <a:t>Home</a:t>
            </a:r>
            <a:r>
              <a:rPr lang="th-TH" dirty="0"/>
              <a:t> เป็นการ</a:t>
            </a:r>
            <a:r>
              <a:rPr lang="en-AU" dirty="0"/>
              <a:t> import </a:t>
            </a:r>
            <a:r>
              <a:rPr lang="th-TH" dirty="0"/>
              <a:t>มาจาก</a:t>
            </a:r>
            <a:r>
              <a:rPr lang="en-AU" dirty="0"/>
              <a:t> .views </a:t>
            </a:r>
            <a:r>
              <a:rPr lang="th-TH" dirty="0"/>
              <a:t>ดังนั้นจึงต้องไปดูไฟล์</a:t>
            </a:r>
            <a:r>
              <a:rPr lang="en-AU" dirty="0"/>
              <a:t> firstweb\myapp\views.py</a:t>
            </a:r>
          </a:p>
          <a:p>
            <a:pPr lvl="1"/>
            <a:r>
              <a:rPr lang="en-AU" dirty="0"/>
              <a:t>Level3:</a:t>
            </a:r>
            <a:r>
              <a:rPr lang="th-TH" dirty="0"/>
              <a:t> เข้ามาที่ </a:t>
            </a:r>
            <a:r>
              <a:rPr lang="en-AU" dirty="0"/>
              <a:t>firstweb\myapp\views.py</a:t>
            </a:r>
            <a:r>
              <a:rPr lang="th-TH" dirty="0"/>
              <a:t> </a:t>
            </a:r>
          </a:p>
          <a:p>
            <a:pPr lvl="2"/>
            <a:r>
              <a:rPr lang="th-TH" dirty="0"/>
              <a:t>มีการ</a:t>
            </a:r>
            <a:r>
              <a:rPr lang="en-AU" dirty="0"/>
              <a:t> render</a:t>
            </a:r>
            <a:r>
              <a:rPr lang="th-TH" dirty="0"/>
              <a:t> จากไฟล์</a:t>
            </a:r>
            <a:r>
              <a:rPr lang="en-AU" dirty="0"/>
              <a:t> </a:t>
            </a:r>
            <a:r>
              <a:rPr lang="en-AU" dirty="0" err="1"/>
              <a:t>myapp</a:t>
            </a:r>
            <a:r>
              <a:rPr lang="en-AU" dirty="0"/>
              <a:t>/home.html</a:t>
            </a:r>
            <a:endParaRPr lang="th-TH" dirty="0"/>
          </a:p>
          <a:p>
            <a:pPr lvl="1"/>
            <a:r>
              <a:rPr lang="en-AU" dirty="0"/>
              <a:t>Level4:</a:t>
            </a:r>
            <a:r>
              <a:rPr lang="th-TH" dirty="0"/>
              <a:t> แสดงหน้าเว็บ</a:t>
            </a:r>
            <a:r>
              <a:rPr lang="en-AU" dirty="0"/>
              <a:t> home.html</a:t>
            </a:r>
            <a:endParaRPr lang="th-TH" dirty="0"/>
          </a:p>
          <a:p>
            <a:pPr lvl="2"/>
            <a:endParaRPr lang="th-TH" dirty="0"/>
          </a:p>
          <a:p>
            <a:pPr lvl="2"/>
            <a:endParaRPr lang="th-TH" dirty="0"/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B8D05-754D-4C59-9D46-A85CB802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31668-5AF9-4C1A-ACDF-1D1372DF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0" y="344365"/>
            <a:ext cx="2019300" cy="5676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14:cNvPr>
              <p14:cNvContentPartPr/>
              <p14:nvPr/>
            </p14:nvContentPartPr>
            <p14:xfrm>
              <a:off x="667874" y="139456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874" y="138556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8514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2BF6F-8EC7-42AE-85EC-ED1B95FD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44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5EAFC-494D-4B22-9275-8D3EF760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5" y="389149"/>
            <a:ext cx="5369319" cy="10098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500561-53C8-4300-BD9B-2C0836D75994}"/>
              </a:ext>
            </a:extLst>
          </p:cNvPr>
          <p:cNvSpPr/>
          <p:nvPr/>
        </p:nvSpPr>
        <p:spPr>
          <a:xfrm>
            <a:off x="552893" y="0"/>
            <a:ext cx="1449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firstweb\urls.py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5CA0A-39F5-4F9D-8D66-6A39B8F5D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3" y="1788157"/>
            <a:ext cx="5527580" cy="21947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BBBD1F-DD9A-4D5C-A7BD-63420D4B22C4}"/>
              </a:ext>
            </a:extLst>
          </p:cNvPr>
          <p:cNvSpPr/>
          <p:nvPr/>
        </p:nvSpPr>
        <p:spPr>
          <a:xfrm>
            <a:off x="166242" y="1450624"/>
            <a:ext cx="2090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firstweb\myapp\urls.py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A90106-1CD4-403D-8238-E0B7D0566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212" y="389149"/>
            <a:ext cx="6103546" cy="41065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F02DD0-FCEA-4EDB-BFFC-5DF8CD060B3E}"/>
              </a:ext>
            </a:extLst>
          </p:cNvPr>
          <p:cNvSpPr/>
          <p:nvPr/>
        </p:nvSpPr>
        <p:spPr>
          <a:xfrm>
            <a:off x="6262248" y="0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firstweb\myapp\views.py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4D4FD1-4DAD-41EF-A226-1CF490A19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6" y="4372080"/>
            <a:ext cx="3416030" cy="163955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E0E566DD-17D8-4BB3-8167-2281FEF21D28}"/>
              </a:ext>
            </a:extLst>
          </p:cNvPr>
          <p:cNvSpPr/>
          <p:nvPr/>
        </p:nvSpPr>
        <p:spPr>
          <a:xfrm>
            <a:off x="4132384" y="1309978"/>
            <a:ext cx="386862" cy="62432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2F2E81E-20B9-4E8F-9540-1C256A39F683}"/>
              </a:ext>
            </a:extLst>
          </p:cNvPr>
          <p:cNvSpPr/>
          <p:nvPr/>
        </p:nvSpPr>
        <p:spPr>
          <a:xfrm>
            <a:off x="5328138" y="2360280"/>
            <a:ext cx="748742" cy="31426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062BDC7-4758-4274-A6D7-0811D28DBC3C}"/>
              </a:ext>
            </a:extLst>
          </p:cNvPr>
          <p:cNvSpPr/>
          <p:nvPr/>
        </p:nvSpPr>
        <p:spPr>
          <a:xfrm rot="8758216">
            <a:off x="5184054" y="4072424"/>
            <a:ext cx="904154" cy="3231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D6210-ACD7-4412-BD6C-80A97586FCDE}"/>
              </a:ext>
            </a:extLst>
          </p:cNvPr>
          <p:cNvSpPr/>
          <p:nvPr/>
        </p:nvSpPr>
        <p:spPr>
          <a:xfrm>
            <a:off x="166242" y="4033921"/>
            <a:ext cx="2602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\home.html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8FE600-829D-423A-9739-E755FAA1F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138" y="5067863"/>
            <a:ext cx="3306783" cy="168610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1A2A97-2F35-46A7-8118-FA37E94DF75A}"/>
              </a:ext>
            </a:extLst>
          </p:cNvPr>
          <p:cNvSpPr/>
          <p:nvPr/>
        </p:nvSpPr>
        <p:spPr>
          <a:xfrm>
            <a:off x="5904627" y="4697761"/>
            <a:ext cx="260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\about.html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D94EAC-95FE-43D5-A774-020B1E2FB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3692" y="4872906"/>
            <a:ext cx="3163994" cy="1403036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2852F3B-0E85-4C0D-9E11-52B9B370F7AF}"/>
              </a:ext>
            </a:extLst>
          </p:cNvPr>
          <p:cNvSpPr/>
          <p:nvPr/>
        </p:nvSpPr>
        <p:spPr>
          <a:xfrm>
            <a:off x="8973985" y="4495740"/>
            <a:ext cx="2743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\contact.html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326CDB-75DA-43E8-ABF6-24BB874A3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4428" y="5502883"/>
            <a:ext cx="2685891" cy="1326469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6284C5B-D022-4207-A5A3-86B3B1CDFBBE}"/>
              </a:ext>
            </a:extLst>
          </p:cNvPr>
          <p:cNvSpPr/>
          <p:nvPr/>
        </p:nvSpPr>
        <p:spPr>
          <a:xfrm>
            <a:off x="2556247" y="6011638"/>
            <a:ext cx="2614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\scrapy.html</a:t>
            </a:r>
          </a:p>
        </p:txBody>
      </p:sp>
    </p:spTree>
    <p:extLst>
      <p:ext uri="{BB962C8B-B14F-4D97-AF65-F5344CB8AC3E}">
        <p14:creationId xmlns:p14="http://schemas.microsoft.com/office/powerpoint/2010/main" val="86358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859ECD-A599-4019-AA10-DB1EBCB9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5912A-CF6C-4E56-BB1A-9ADB31B9B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9372600" cy="5041001"/>
          </a:xfrm>
        </p:spPr>
        <p:txBody>
          <a:bodyPr/>
          <a:lstStyle/>
          <a:p>
            <a:r>
              <a:rPr lang="th-TH" dirty="0"/>
              <a:t>เมื่อ</a:t>
            </a:r>
            <a:r>
              <a:rPr lang="en-AU" dirty="0"/>
              <a:t> Client</a:t>
            </a:r>
            <a:r>
              <a:rPr lang="th-TH" dirty="0"/>
              <a:t> มีการส่ง</a:t>
            </a:r>
            <a:r>
              <a:rPr lang="en-AU" dirty="0"/>
              <a:t> request</a:t>
            </a:r>
            <a:r>
              <a:rPr lang="th-TH" dirty="0"/>
              <a:t> ผ่านทาง </a:t>
            </a:r>
            <a:r>
              <a:rPr lang="en-AU" dirty="0"/>
              <a:t>web browser</a:t>
            </a:r>
            <a:r>
              <a:rPr lang="th-TH" dirty="0"/>
              <a:t> สิ่งที่เกิดขึ้นคือ</a:t>
            </a:r>
          </a:p>
          <a:p>
            <a:pPr lvl="1"/>
            <a:r>
              <a:rPr lang="th-TH" dirty="0"/>
              <a:t>เข้ามาที่โปรเจค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th-TH" dirty="0"/>
          </a:p>
          <a:p>
            <a:pPr lvl="1"/>
            <a:r>
              <a:rPr lang="en-AU" dirty="0"/>
              <a:t>Level1: </a:t>
            </a:r>
            <a:r>
              <a:rPr lang="th-TH" dirty="0"/>
              <a:t>เข้ามาตรวจสอบที่</a:t>
            </a:r>
            <a:r>
              <a:rPr lang="en-AU" dirty="0"/>
              <a:t> firstweb\urls.py</a:t>
            </a:r>
          </a:p>
          <a:p>
            <a:pPr lvl="2"/>
            <a:r>
              <a:rPr lang="th-TH" dirty="0"/>
              <a:t>ดู</a:t>
            </a:r>
            <a:r>
              <a:rPr lang="en-AU" dirty="0"/>
              <a:t> request</a:t>
            </a:r>
            <a:r>
              <a:rPr lang="th-TH" dirty="0"/>
              <a:t> ว่าต้องการเข้าหน้า</a:t>
            </a:r>
            <a:r>
              <a:rPr lang="en-AU" dirty="0"/>
              <a:t> admin</a:t>
            </a:r>
            <a:r>
              <a:rPr lang="th-TH" dirty="0"/>
              <a:t> ไหม</a:t>
            </a:r>
            <a:r>
              <a:rPr lang="en-AU" dirty="0"/>
              <a:t> </a:t>
            </a:r>
            <a:r>
              <a:rPr lang="th-TH" dirty="0"/>
              <a:t>ถ้าใช่ก็จะแสดง</a:t>
            </a:r>
            <a:r>
              <a:rPr lang="en-AU" dirty="0"/>
              <a:t> </a:t>
            </a:r>
            <a:r>
              <a:rPr lang="th-TH" dirty="0"/>
              <a:t>หน้า</a:t>
            </a:r>
            <a:r>
              <a:rPr lang="en-AU" dirty="0"/>
              <a:t> admin</a:t>
            </a:r>
            <a:r>
              <a:rPr lang="th-TH" dirty="0"/>
              <a:t> ให้ </a:t>
            </a:r>
            <a:r>
              <a:rPr lang="en-AU" dirty="0"/>
              <a:t>login</a:t>
            </a:r>
            <a:endParaRPr lang="th-TH" dirty="0"/>
          </a:p>
          <a:p>
            <a:pPr lvl="2"/>
            <a:r>
              <a:rPr lang="th-TH" dirty="0"/>
              <a:t>ถ้าไม่ใช่ก็จะต้องต่อไปยัง</a:t>
            </a:r>
            <a:r>
              <a:rPr lang="en-AU" dirty="0"/>
              <a:t> myapp\urls.py</a:t>
            </a:r>
          </a:p>
          <a:p>
            <a:pPr lvl="1"/>
            <a:r>
              <a:rPr lang="en-AU" dirty="0"/>
              <a:t>Level2:</a:t>
            </a:r>
            <a:r>
              <a:rPr lang="th-TH" dirty="0"/>
              <a:t> เข้ามาที่</a:t>
            </a:r>
            <a:r>
              <a:rPr lang="en-AU" dirty="0"/>
              <a:t> firstweb\myapp\urls.py</a:t>
            </a:r>
          </a:p>
          <a:p>
            <a:pPr lvl="2"/>
            <a:r>
              <a:rPr lang="th-TH" dirty="0"/>
              <a:t>มีการเรียก </a:t>
            </a:r>
            <a:r>
              <a:rPr lang="en-AU" dirty="0"/>
              <a:t>path</a:t>
            </a:r>
            <a:r>
              <a:rPr lang="th-TH" dirty="0"/>
              <a:t> ของ</a:t>
            </a:r>
            <a:r>
              <a:rPr lang="en-AU" dirty="0"/>
              <a:t> Home</a:t>
            </a:r>
            <a:endParaRPr lang="th-TH" dirty="0"/>
          </a:p>
          <a:p>
            <a:pPr lvl="2"/>
            <a:r>
              <a:rPr lang="en-AU" dirty="0"/>
              <a:t>Home</a:t>
            </a:r>
            <a:r>
              <a:rPr lang="th-TH" dirty="0"/>
              <a:t> เป็นการ</a:t>
            </a:r>
            <a:r>
              <a:rPr lang="en-AU" dirty="0"/>
              <a:t> import </a:t>
            </a:r>
            <a:r>
              <a:rPr lang="th-TH" dirty="0"/>
              <a:t>มาจาก</a:t>
            </a:r>
            <a:r>
              <a:rPr lang="en-AU" dirty="0"/>
              <a:t> .views </a:t>
            </a:r>
            <a:r>
              <a:rPr lang="th-TH" dirty="0"/>
              <a:t>ดังนั้นจึงต้องไปดูไฟล์</a:t>
            </a:r>
            <a:r>
              <a:rPr lang="en-AU" dirty="0"/>
              <a:t> firstweb\myapp\views.py</a:t>
            </a:r>
          </a:p>
          <a:p>
            <a:pPr lvl="1"/>
            <a:r>
              <a:rPr lang="en-AU" dirty="0"/>
              <a:t>Level3:</a:t>
            </a:r>
            <a:r>
              <a:rPr lang="th-TH" dirty="0"/>
              <a:t> เข้ามาที่ </a:t>
            </a:r>
            <a:r>
              <a:rPr lang="en-AU" dirty="0"/>
              <a:t>firstweb\myapp\views.py</a:t>
            </a:r>
            <a:r>
              <a:rPr lang="th-TH" dirty="0"/>
              <a:t> </a:t>
            </a:r>
          </a:p>
          <a:p>
            <a:pPr lvl="2"/>
            <a:r>
              <a:rPr lang="th-TH" dirty="0"/>
              <a:t>มีการ</a:t>
            </a:r>
            <a:r>
              <a:rPr lang="en-AU" dirty="0"/>
              <a:t> render</a:t>
            </a:r>
            <a:r>
              <a:rPr lang="th-TH" dirty="0"/>
              <a:t> จากไฟล์</a:t>
            </a:r>
            <a:r>
              <a:rPr lang="en-AU" dirty="0"/>
              <a:t> </a:t>
            </a:r>
            <a:r>
              <a:rPr lang="en-AU" dirty="0" err="1"/>
              <a:t>myapp</a:t>
            </a:r>
            <a:r>
              <a:rPr lang="en-AU" dirty="0"/>
              <a:t>/home.html</a:t>
            </a:r>
            <a:endParaRPr lang="th-TH" dirty="0"/>
          </a:p>
          <a:p>
            <a:pPr lvl="1"/>
            <a:r>
              <a:rPr lang="en-AU" dirty="0"/>
              <a:t>Level4:</a:t>
            </a:r>
            <a:r>
              <a:rPr lang="th-TH" dirty="0"/>
              <a:t> แสดงหน้าเว็บ</a:t>
            </a:r>
            <a:r>
              <a:rPr lang="en-AU" dirty="0"/>
              <a:t> home.html</a:t>
            </a:r>
            <a:endParaRPr lang="th-TH" dirty="0"/>
          </a:p>
          <a:p>
            <a:pPr lvl="2"/>
            <a:endParaRPr lang="th-TH" dirty="0"/>
          </a:p>
          <a:p>
            <a:pPr lvl="2"/>
            <a:endParaRPr lang="th-TH" dirty="0"/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B8D05-754D-4C59-9D46-A85CB802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B86F8-6BFE-4C6A-AFC3-1D4CF19CA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060" y="114061"/>
            <a:ext cx="18383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3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3A47B-85AB-48E8-9715-6399CFA1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7C618-7897-495A-9B35-007C9AF2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5" y="518014"/>
            <a:ext cx="5077193" cy="2224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1AB87-3357-45D5-B289-87E9D08017E8}"/>
              </a:ext>
            </a:extLst>
          </p:cNvPr>
          <p:cNvSpPr txBox="1"/>
          <p:nvPr/>
        </p:nvSpPr>
        <p:spPr>
          <a:xfrm>
            <a:off x="1793632" y="90067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</a:t>
            </a:r>
            <a:endParaRPr lang="en-AU" sz="2800" b="1" dirty="0">
              <a:solidFill>
                <a:srgbClr val="0A12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E815CB-32E2-4CE9-ACA8-83D2EE7D2C44}"/>
              </a:ext>
            </a:extLst>
          </p:cNvPr>
          <p:cNvSpPr txBox="1"/>
          <p:nvPr/>
        </p:nvSpPr>
        <p:spPr>
          <a:xfrm>
            <a:off x="7854463" y="90067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myapp\urls.py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35565E-CCC8-4D67-B5DA-09E4D69C5F44}"/>
              </a:ext>
            </a:extLst>
          </p:cNvPr>
          <p:cNvSpPr/>
          <p:nvPr/>
        </p:nvSpPr>
        <p:spPr>
          <a:xfrm>
            <a:off x="5418302" y="1312985"/>
            <a:ext cx="841991" cy="480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142F2-7E27-4C68-BA07-0D2B86036320}"/>
              </a:ext>
            </a:extLst>
          </p:cNvPr>
          <p:cNvSpPr txBox="1"/>
          <p:nvPr/>
        </p:nvSpPr>
        <p:spPr>
          <a:xfrm>
            <a:off x="5151581" y="2891175"/>
            <a:ext cx="3288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\template\myapp\views.py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D311A48-296C-48C6-BB3F-7BA22731BA3F}"/>
              </a:ext>
            </a:extLst>
          </p:cNvPr>
          <p:cNvSpPr/>
          <p:nvPr/>
        </p:nvSpPr>
        <p:spPr>
          <a:xfrm>
            <a:off x="8779556" y="2341622"/>
            <a:ext cx="493398" cy="6692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AFE73A-1C2E-40E1-B6BC-FFEB58B9F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10" y="2810657"/>
            <a:ext cx="2743200" cy="3696827"/>
          </a:xfrm>
          <a:prstGeom prst="rect">
            <a:avLst/>
          </a:prstGeom>
        </p:spPr>
      </p:pic>
      <p:sp>
        <p:nvSpPr>
          <p:cNvPr id="15" name="Arrow: Bent 14">
            <a:extLst>
              <a:ext uri="{FF2B5EF4-FFF2-40B4-BE49-F238E27FC236}">
                <a16:creationId xmlns:a16="http://schemas.microsoft.com/office/drawing/2014/main" id="{93DE184B-E2F6-440D-B840-4990768DA19C}"/>
              </a:ext>
            </a:extLst>
          </p:cNvPr>
          <p:cNvSpPr/>
          <p:nvPr/>
        </p:nvSpPr>
        <p:spPr>
          <a:xfrm rot="10800000">
            <a:off x="2977810" y="5821801"/>
            <a:ext cx="1887415" cy="5692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2E657-3D7D-4A39-916A-A732258E4D30}"/>
              </a:ext>
            </a:extLst>
          </p:cNvPr>
          <p:cNvSpPr txBox="1"/>
          <p:nvPr/>
        </p:nvSpPr>
        <p:spPr>
          <a:xfrm>
            <a:off x="2885598" y="6435794"/>
            <a:ext cx="3564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8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8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\home.html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DAD665-B88F-4E83-AB7C-B49271912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340041"/>
            <a:ext cx="8534400" cy="23526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0240DE-5264-498F-A1C6-BB2600063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530" y="541397"/>
            <a:ext cx="47434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2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3EBB84-4F9F-4B3F-ABFA-ADBE504D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EP4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5F65E-3442-4DDE-AA0E-B1B6367E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E5ADE-BD09-42A0-B33B-EDC653D0F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233487"/>
            <a:ext cx="95631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5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BBC3-3D00-4FFE-B4C0-3B5DD74F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Template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37C43-358D-447D-A544-AD842A4C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2711869"/>
          </a:xfrm>
        </p:spPr>
        <p:txBody>
          <a:bodyPr/>
          <a:lstStyle/>
          <a:p>
            <a:r>
              <a:rPr lang="th-TH" dirty="0"/>
              <a:t>เปิดไฟล์ </a:t>
            </a:r>
            <a:r>
              <a:rPr lang="en-AU" dirty="0"/>
              <a:t>views.py</a:t>
            </a:r>
          </a:p>
          <a:p>
            <a:r>
              <a:rPr lang="th-TH" dirty="0"/>
              <a:t>ในฟังก์ชัน </a:t>
            </a:r>
            <a:r>
              <a:rPr lang="en-AU" dirty="0"/>
              <a:t>Home</a:t>
            </a:r>
            <a:endParaRPr lang="th-TH" dirty="0"/>
          </a:p>
          <a:p>
            <a:pPr lvl="1"/>
            <a:r>
              <a:rPr lang="th-TH" dirty="0"/>
              <a:t>ใส่</a:t>
            </a:r>
            <a:r>
              <a:rPr lang="en-AU" dirty="0"/>
              <a:t> dictionary</a:t>
            </a:r>
            <a:r>
              <a:rPr lang="th-TH" dirty="0"/>
              <a:t> ที่ชื่อว่า</a:t>
            </a:r>
            <a:r>
              <a:rPr lang="en-AU" dirty="0"/>
              <a:t> context</a:t>
            </a:r>
          </a:p>
          <a:p>
            <a:pPr lvl="1"/>
            <a:r>
              <a:rPr lang="th-TH" dirty="0"/>
              <a:t>คำสั่ง </a:t>
            </a:r>
            <a:r>
              <a:rPr lang="en-AU" dirty="0"/>
              <a:t>return render(request,'</a:t>
            </a:r>
            <a:r>
              <a:rPr lang="en-AU" dirty="0" err="1"/>
              <a:t>myapp</a:t>
            </a:r>
            <a:r>
              <a:rPr lang="en-AU" dirty="0"/>
              <a:t>/home.html', context)</a:t>
            </a:r>
            <a:endParaRPr lang="th-TH" dirty="0"/>
          </a:p>
          <a:p>
            <a:pPr lvl="2"/>
            <a:r>
              <a:rPr lang="th-TH" dirty="0"/>
              <a:t>เป็นการโยนค่า</a:t>
            </a:r>
            <a:r>
              <a:rPr lang="en-AU" dirty="0"/>
              <a:t> context</a:t>
            </a:r>
            <a:r>
              <a:rPr lang="th-TH" dirty="0"/>
              <a:t> ไปให้ไฟล์</a:t>
            </a:r>
            <a:r>
              <a:rPr lang="en-AU" dirty="0"/>
              <a:t> home.html</a:t>
            </a:r>
            <a:r>
              <a:rPr lang="th-TH" dirty="0"/>
              <a:t> ซึ่งตอนนี้ถ้า</a:t>
            </a:r>
            <a:r>
              <a:rPr lang="en-AU" dirty="0"/>
              <a:t> run</a:t>
            </a:r>
            <a:r>
              <a:rPr lang="th-TH" dirty="0"/>
              <a:t> </a:t>
            </a:r>
            <a:r>
              <a:rPr lang="en-AU" dirty="0"/>
              <a:t>localhost:8000</a:t>
            </a:r>
            <a:r>
              <a:rPr lang="th-TH" dirty="0"/>
              <a:t> จะยังไม่เห็นข้อมูลที่โยนไป ดังนั้นจึงต้องมีการแก้ไขไฟล์</a:t>
            </a:r>
            <a:r>
              <a:rPr lang="en-AU" dirty="0"/>
              <a:t> home.html</a:t>
            </a:r>
            <a:r>
              <a:rPr lang="th-TH" dirty="0"/>
              <a:t> ให้มีการรับค่าและแสดงผลค่าที่รับเขามา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724BD-EF82-4C4F-89C9-A0467A56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D7212E-B0C5-4D54-A41B-2DFE01EF76B8}"/>
              </a:ext>
            </a:extLst>
          </p:cNvPr>
          <p:cNvSpPr/>
          <p:nvPr/>
        </p:nvSpPr>
        <p:spPr>
          <a:xfrm>
            <a:off x="5064369" y="752007"/>
            <a:ext cx="6096000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AU" dirty="0"/>
              <a:t>product1 = 'Data Mining Libraries'</a:t>
            </a:r>
          </a:p>
          <a:p>
            <a:r>
              <a:rPr lang="en-AU" dirty="0"/>
              <a:t>product2 = 'Data Processing and </a:t>
            </a:r>
            <a:r>
              <a:rPr lang="en-AU" dirty="0" err="1"/>
              <a:t>Modeling</a:t>
            </a:r>
            <a:r>
              <a:rPr lang="en-AU" dirty="0"/>
              <a:t> Libraries '</a:t>
            </a:r>
          </a:p>
          <a:p>
            <a:r>
              <a:rPr lang="en-AU" dirty="0"/>
              <a:t>product3 = 'Data Visualization Libraries’</a:t>
            </a:r>
          </a:p>
          <a:p>
            <a:endParaRPr lang="en-AU" dirty="0"/>
          </a:p>
          <a:p>
            <a:r>
              <a:rPr lang="en-AU" dirty="0"/>
              <a:t>context = {'product1':product1}</a:t>
            </a:r>
          </a:p>
          <a:p>
            <a:r>
              <a:rPr lang="en-AU" dirty="0"/>
              <a:t>return render(request,'</a:t>
            </a:r>
            <a:r>
              <a:rPr lang="en-AU" dirty="0" err="1"/>
              <a:t>myapp</a:t>
            </a:r>
            <a:r>
              <a:rPr lang="en-AU" dirty="0"/>
              <a:t>/home.html', context)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E7087D-B9AE-41A0-9E55-66BDB46F5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3864633"/>
            <a:ext cx="9525000" cy="2428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2DBE78-33F2-4BA8-95E3-FE9230AB7493}"/>
              </a:ext>
            </a:extLst>
          </p:cNvPr>
          <p:cNvSpPr txBox="1"/>
          <p:nvPr/>
        </p:nvSpPr>
        <p:spPr>
          <a:xfrm>
            <a:off x="4657847" y="5248727"/>
            <a:ext cx="81304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1D833-3D1F-427D-9795-5EF1022F015E}"/>
              </a:ext>
            </a:extLst>
          </p:cNvPr>
          <p:cNvSpPr txBox="1"/>
          <p:nvPr/>
        </p:nvSpPr>
        <p:spPr>
          <a:xfrm>
            <a:off x="3349971" y="5248727"/>
            <a:ext cx="57740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113153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F0BD-A362-403C-87E0-954099BB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Template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23A00-75ED-4C0A-BBEA-95A1D9E94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เปิดไฟล์</a:t>
            </a:r>
            <a:r>
              <a:rPr lang="en-AU" dirty="0"/>
              <a:t> home.html</a:t>
            </a:r>
          </a:p>
          <a:p>
            <a:r>
              <a:rPr lang="th-TH" dirty="0"/>
              <a:t>แก้ไขในส่วนของ</a:t>
            </a:r>
          </a:p>
          <a:p>
            <a:endParaRPr lang="th-TH" dirty="0"/>
          </a:p>
          <a:p>
            <a:endParaRPr lang="th-TH" dirty="0"/>
          </a:p>
          <a:p>
            <a:r>
              <a:rPr lang="th-TH" dirty="0"/>
              <a:t>การ </a:t>
            </a:r>
            <a:r>
              <a:rPr lang="en-AU" dirty="0"/>
              <a:t>binding context</a:t>
            </a:r>
            <a:r>
              <a:rPr lang="th-TH" dirty="0"/>
              <a:t> เขียนภายใต้เครื่องหมาย</a:t>
            </a:r>
            <a:r>
              <a:rPr lang="en-AU" dirty="0"/>
              <a:t> { { </a:t>
            </a:r>
            <a:r>
              <a:rPr lang="en-AU" dirty="0" err="1"/>
              <a:t>binding_key</a:t>
            </a:r>
            <a:r>
              <a:rPr lang="en-AU" dirty="0"/>
              <a:t> }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760F3-226E-4CB7-93DD-B6E16D12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F8292-F04B-45AF-AE55-23525A367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350" y="2246389"/>
            <a:ext cx="4181475" cy="58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2894DF-C6D4-4580-A512-1DE70896B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243" y="4030587"/>
            <a:ext cx="67056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7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1454</Words>
  <Application>Microsoft Office PowerPoint</Application>
  <PresentationFormat>Widescreen</PresentationFormat>
  <Paragraphs>255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TH Sarabun New</vt:lpstr>
      <vt:lpstr>Office Theme</vt:lpstr>
      <vt:lpstr>Django 50 Hrs by Uncle Engineer</vt:lpstr>
      <vt:lpstr>Outline</vt:lpstr>
      <vt:lpstr>โครงสร้างของ Django</vt:lpstr>
      <vt:lpstr>Start Project: firstweb</vt:lpstr>
      <vt:lpstr>Summary</vt:lpstr>
      <vt:lpstr>PowerPoint Presentation</vt:lpstr>
      <vt:lpstr>EP4</vt:lpstr>
      <vt:lpstr>Template Context</vt:lpstr>
      <vt:lpstr>Template Context</vt:lpstr>
      <vt:lpstr>PowerPoint Presentation</vt:lpstr>
      <vt:lpstr>Template Context</vt:lpstr>
      <vt:lpstr>Template Context</vt:lpstr>
      <vt:lpstr>Template Context</vt:lpstr>
      <vt:lpstr>PowerPoint Presentation</vt:lpstr>
      <vt:lpstr>Template Context</vt:lpstr>
      <vt:lpstr>Template Context</vt:lpstr>
      <vt:lpstr>PowerPoint Presentation</vt:lpstr>
      <vt:lpstr>Template Context</vt:lpstr>
      <vt:lpstr>About Page</vt:lpstr>
      <vt:lpstr>PowerPoint Presentation</vt:lpstr>
      <vt:lpstr>About Page</vt:lpstr>
      <vt:lpstr>Contact Page</vt:lpstr>
      <vt:lpstr>PowerPoint Presentation</vt:lpstr>
      <vt:lpstr>URL Link</vt:lpstr>
      <vt:lpstr>URL Link</vt:lpstr>
      <vt:lpstr>URL Link</vt:lpstr>
      <vt:lpstr>URL Link</vt:lpstr>
      <vt:lpstr>PowerPoint Presentation</vt:lpstr>
      <vt:lpstr>URL Link</vt:lpstr>
      <vt:lpstr>Model</vt:lpstr>
      <vt:lpstr>Model</vt:lpstr>
      <vt:lpstr>Model</vt:lpstr>
      <vt:lpstr>PowerPoint Presentation</vt:lpstr>
      <vt:lpstr>Model</vt:lpstr>
      <vt:lpstr>Model</vt:lpstr>
      <vt:lpstr>Model</vt:lpstr>
      <vt:lpstr>PowerPoint Presentation</vt:lpstr>
      <vt:lpstr>Model</vt:lpstr>
      <vt:lpstr>Model</vt:lpstr>
      <vt:lpstr>PowerPoint Presentation</vt:lpstr>
      <vt:lpstr>Model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50 Hrs by Uncle Engineer</dc:title>
  <dc:creator>Ratchakoon Pruengkarn</dc:creator>
  <cp:lastModifiedBy>Ratchakoon Pruengkarn</cp:lastModifiedBy>
  <cp:revision>64</cp:revision>
  <dcterms:created xsi:type="dcterms:W3CDTF">2020-06-11T04:05:25Z</dcterms:created>
  <dcterms:modified xsi:type="dcterms:W3CDTF">2020-06-24T03:10:26Z</dcterms:modified>
</cp:coreProperties>
</file>