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278" r:id="rId6"/>
    <p:sldId id="317" r:id="rId7"/>
    <p:sldId id="320" r:id="rId8"/>
    <p:sldId id="321" r:id="rId9"/>
    <p:sldId id="318" r:id="rId10"/>
    <p:sldId id="322" r:id="rId11"/>
    <p:sldId id="323" r:id="rId12"/>
    <p:sldId id="324" r:id="rId13"/>
    <p:sldId id="329" r:id="rId14"/>
    <p:sldId id="325" r:id="rId15"/>
    <p:sldId id="319" r:id="rId16"/>
    <p:sldId id="326" r:id="rId17"/>
    <p:sldId id="327" r:id="rId18"/>
    <p:sldId id="330" r:id="rId19"/>
    <p:sldId id="328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43" r:id="rId32"/>
    <p:sldId id="344" r:id="rId33"/>
    <p:sldId id="345" r:id="rId34"/>
    <p:sldId id="346" r:id="rId35"/>
    <p:sldId id="350" r:id="rId36"/>
    <p:sldId id="348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55" d="100"/>
          <a:sy n="55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เราลองแล้วต่อเข้า </a:t>
            </a:r>
            <a:r>
              <a:rPr lang="en-AU" dirty="0"/>
              <a:t>wi-fi</a:t>
            </a:r>
            <a:r>
              <a:rPr lang="th-TH" dirty="0"/>
              <a:t> ของมหาลัย</a:t>
            </a:r>
            <a:r>
              <a:rPr lang="en-AU" dirty="0"/>
              <a:t> </a:t>
            </a:r>
            <a:r>
              <a:rPr lang="en-AU" dirty="0" err="1"/>
              <a:t>DPU@Staff</a:t>
            </a:r>
            <a:r>
              <a:rPr lang="th-TH" dirty="0"/>
              <a:t> แต่มือถือไม่สามารถเข้าได้</a:t>
            </a:r>
          </a:p>
          <a:p>
            <a:r>
              <a:rPr lang="th-TH" dirty="0"/>
              <a:t>ลองให้</a:t>
            </a:r>
            <a:r>
              <a:rPr lang="en-AU" dirty="0"/>
              <a:t> Notebook share hotspot</a:t>
            </a:r>
            <a:r>
              <a:rPr lang="th-TH" dirty="0"/>
              <a:t> มือถือก็ยังไม่สามารถเข้าได้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55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เครื่อง</a:t>
            </a:r>
            <a:r>
              <a:rPr lang="en-AU" dirty="0"/>
              <a:t> Notebook</a:t>
            </a:r>
            <a:r>
              <a:rPr lang="th-TH" dirty="0"/>
              <a:t> ทำการ </a:t>
            </a:r>
            <a:r>
              <a:rPr lang="en-AU" dirty="0"/>
              <a:t>share hotspot</a:t>
            </a:r>
            <a:r>
              <a:rPr lang="th-TH" dirty="0"/>
              <a:t> ให้ </a:t>
            </a:r>
            <a:r>
              <a:rPr lang="en-AU" dirty="0"/>
              <a:t>mobile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07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74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25/06/2020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25/06/2020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25/06/2020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QJeqFYLEag&amp;feature=youtu.be&amp;fbclid=IwAR1W3SO5vPqiGlNW9PAxvd366nlS3jEyK32NvSI-Ht4jf0ZUyngMkQfnTf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b28f530fd05.ngrok.io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28f530fd05.ngrok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:8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:8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hyperlink" Target="http://172.21.34.59:800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ocalhost:8000/admi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forms_input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tryit.asp?filename=trybs_form_input&amp;stacked=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forms_input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localhost:8000/addproduc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login/?next=/adm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</a:t>
            </a:r>
            <a:r>
              <a:rPr lang="th-TH" dirty="0"/>
              <a:t>5</a:t>
            </a:r>
            <a:endParaRPr lang="en-AU" dirty="0"/>
          </a:p>
          <a:p>
            <a:r>
              <a:rPr lang="en-AU" dirty="0">
                <a:hlinkClick r:id="rId3"/>
              </a:rPr>
              <a:t>https://www.youtube.com/watch?v=uQJeqFYLEag&amp;feature=youtu.be&amp;fbclid=IwAR1W3SO5vPqiGlNW9PAxvd366nlS3jEyK32NvSI-Ht4jf0ZUyngMkQfnTfo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FD0A-F01A-4E0B-85AA-5E159ECA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B544-DE3D-40C4-A4D5-72C51084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ไปที่โฟลเดอร์ที่เราจัดเก็บไฟล์</a:t>
            </a:r>
            <a:r>
              <a:rPr lang="en-AU" dirty="0"/>
              <a:t> ngrok.exe</a:t>
            </a:r>
            <a:endParaRPr lang="th-TH" dirty="0"/>
          </a:p>
          <a:p>
            <a:r>
              <a:rPr lang="th-TH" dirty="0"/>
              <a:t>ดับ</a:t>
            </a:r>
            <a:r>
              <a:rPr lang="th-TH" dirty="0" err="1"/>
              <a:t>เบิ้ล</a:t>
            </a:r>
            <a:r>
              <a:rPr lang="th-TH" dirty="0"/>
              <a:t>คลิกไฟล์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ngrok.exe</a:t>
            </a:r>
          </a:p>
          <a:p>
            <a:r>
              <a:rPr lang="th-TH" dirty="0"/>
              <a:t>พิมพ์คำสั่ง</a:t>
            </a:r>
            <a:r>
              <a:rPr lang="en-AU" dirty="0"/>
              <a:t> </a:t>
            </a:r>
            <a:r>
              <a:rPr lang="en-AU" dirty="0" err="1">
                <a:solidFill>
                  <a:srgbClr val="FF0000"/>
                </a:solidFill>
              </a:rPr>
              <a:t>ngrok</a:t>
            </a:r>
            <a:r>
              <a:rPr lang="en-AU" dirty="0">
                <a:solidFill>
                  <a:srgbClr val="FF0000"/>
                </a:solidFill>
              </a:rPr>
              <a:t> http 8000</a:t>
            </a:r>
          </a:p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513DA-49AE-4532-BBC3-08A63902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08B4F-9A74-4E50-A315-04E7810A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532873"/>
            <a:ext cx="8015288" cy="4200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2AAF39-2C8A-4893-B053-E893A2D680D2}"/>
              </a:ext>
            </a:extLst>
          </p:cNvPr>
          <p:cNvSpPr/>
          <p:nvPr/>
        </p:nvSpPr>
        <p:spPr>
          <a:xfrm>
            <a:off x="7408985" y="6193765"/>
            <a:ext cx="1066800" cy="136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4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03E1-0F61-4C9B-B8DE-B1E095D8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6607-60DC-4258-8FD3-031BE683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53807"/>
            <a:ext cx="10515600" cy="605698"/>
          </a:xfrm>
        </p:spPr>
        <p:txBody>
          <a:bodyPr/>
          <a:lstStyle/>
          <a:p>
            <a:r>
              <a:rPr lang="th-TH" dirty="0"/>
              <a:t>ถ้าขึ้นหน้าจอแบบนี้แสดงว่า </a:t>
            </a:r>
            <a:r>
              <a:rPr lang="en-AU" dirty="0" err="1"/>
              <a:t>ngrok</a:t>
            </a:r>
            <a:r>
              <a:rPr lang="th-TH" dirty="0"/>
              <a:t> สามารถ</a:t>
            </a:r>
            <a:r>
              <a:rPr lang="en-AU" dirty="0"/>
              <a:t> run</a:t>
            </a:r>
            <a:r>
              <a:rPr lang="th-TH" dirty="0"/>
              <a:t> ได้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F2D49-C22C-4A59-9718-54113A31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1396C-5F23-4F9C-9577-F3700605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35" y="1471599"/>
            <a:ext cx="10100325" cy="32476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B6738-5FD3-4F2C-92DB-A7916A8BB47D}"/>
              </a:ext>
            </a:extLst>
          </p:cNvPr>
          <p:cNvSpPr txBox="1">
            <a:spLocks/>
          </p:cNvSpPr>
          <p:nvPr/>
        </p:nvSpPr>
        <p:spPr>
          <a:xfrm>
            <a:off x="838198" y="4976446"/>
            <a:ext cx="10873156" cy="1781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คัดลอก</a:t>
            </a:r>
            <a:r>
              <a:rPr lang="en-AU" dirty="0"/>
              <a:t> URL</a:t>
            </a:r>
            <a:r>
              <a:rPr lang="th-TH" dirty="0"/>
              <a:t> ในส่วนของ</a:t>
            </a:r>
            <a:r>
              <a:rPr lang="en-AU" dirty="0"/>
              <a:t> </a:t>
            </a:r>
            <a:r>
              <a:rPr lang="en-AU" dirty="0" err="1"/>
              <a:t>Forwading</a:t>
            </a:r>
            <a:r>
              <a:rPr lang="th-TH" dirty="0"/>
              <a:t> เช่น </a:t>
            </a:r>
            <a:r>
              <a:rPr lang="en-AU" dirty="0">
                <a:hlinkClick r:id="rId3"/>
              </a:rPr>
              <a:t>http://db28f530fd05.ngrok.io/</a:t>
            </a:r>
            <a:r>
              <a:rPr lang="en-AU" dirty="0"/>
              <a:t> </a:t>
            </a:r>
            <a:r>
              <a:rPr lang="th-TH" dirty="0"/>
              <a:t>หรือ </a:t>
            </a:r>
            <a:r>
              <a:rPr lang="en-AU" dirty="0">
                <a:hlinkClick r:id="rId4"/>
              </a:rPr>
              <a:t>https://db28f530fd05.ngrok.io/</a:t>
            </a:r>
            <a:r>
              <a:rPr lang="th-TH" dirty="0"/>
              <a:t> ทั้งนี้สามารถเปิดลิงค์นี้ได้ทั้งบน</a:t>
            </a:r>
            <a:r>
              <a:rPr lang="en-AU" dirty="0"/>
              <a:t> web browser</a:t>
            </a:r>
            <a:r>
              <a:rPr lang="th-TH" dirty="0"/>
              <a:t> และ</a:t>
            </a:r>
            <a:r>
              <a:rPr lang="en-AU" dirty="0"/>
              <a:t> </a:t>
            </a:r>
            <a:r>
              <a:rPr lang="en-AU" dirty="0" err="1"/>
              <a:t>moblie</a:t>
            </a:r>
            <a:endParaRPr lang="th-TH" dirty="0"/>
          </a:p>
          <a:p>
            <a:r>
              <a:rPr lang="th-TH" dirty="0"/>
              <a:t>ซึ่ง</a:t>
            </a:r>
            <a:r>
              <a:rPr lang="en-AU" dirty="0"/>
              <a:t> URL</a:t>
            </a:r>
            <a:r>
              <a:rPr lang="th-TH" dirty="0"/>
              <a:t> นี้เป็นการนำเว็บของเราขึ้น</a:t>
            </a:r>
            <a:r>
              <a:rPr lang="en-AU" dirty="0"/>
              <a:t> internet</a:t>
            </a:r>
            <a:r>
              <a:rPr lang="th-TH" dirty="0"/>
              <a:t> ชั่วคราว</a:t>
            </a:r>
            <a:r>
              <a:rPr lang="en-AU" dirty="0"/>
              <a:t> </a:t>
            </a:r>
            <a:r>
              <a:rPr lang="th-TH" dirty="0"/>
              <a:t>แค่เพียง </a:t>
            </a:r>
            <a:r>
              <a:rPr lang="en-AU" dirty="0"/>
              <a:t>8</a:t>
            </a:r>
            <a:r>
              <a:rPr lang="th-TH" dirty="0"/>
              <a:t> ชั่วโมง</a:t>
            </a:r>
          </a:p>
          <a:p>
            <a:r>
              <a:rPr lang="th-TH" dirty="0"/>
              <a:t>ถ้าเราปิดโปรแกรม </a:t>
            </a:r>
            <a:r>
              <a:rPr lang="en-AU" dirty="0" err="1"/>
              <a:t>ngrok</a:t>
            </a:r>
            <a:r>
              <a:rPr lang="th-TH" dirty="0"/>
              <a:t> ก็จะทำให้ลิงค์นั้นหายไป และไม่สามารถเข้าใหม่ได้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018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974A-1487-4B87-A91F-68AFE5A9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BB15-F071-4091-B431-826226ED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ตัวอย่างของการที่มี</a:t>
            </a:r>
            <a:r>
              <a:rPr lang="en-AU" dirty="0"/>
              <a:t> request</a:t>
            </a:r>
            <a:r>
              <a:rPr lang="th-TH" dirty="0"/>
              <a:t> เข้ามายังเว็บที่เราสร้างขึ้น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C1C3A-420D-441F-A968-CBBF5E70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4DE4E-932A-4537-BFB0-50525C24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21" y="1711984"/>
            <a:ext cx="9163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4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23C3D-B138-4661-A110-DFF5608F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4AC75-2BFD-4A1C-978D-A377D1E8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8" y="-42132"/>
            <a:ext cx="6267708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5A31DD-0DA4-4FE1-932A-536E4C759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84" y="-9944"/>
            <a:ext cx="3335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2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6E21-742D-4CCD-B6A0-E5443DB4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C3F6-744C-4A79-B55F-D3241537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43CB4-FB02-4BD1-8AB0-46D36CFCC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7" y="1232022"/>
            <a:ext cx="11042325" cy="439395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40574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ACBC-E315-4FA8-95E3-3919553B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1370-4312-4656-A6FD-D47D7F2C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วิธีการถึงอุปกรณ์ในวง</a:t>
            </a:r>
            <a:r>
              <a:rPr lang="en-AU" dirty="0"/>
              <a:t> LAN</a:t>
            </a:r>
            <a:r>
              <a:rPr lang="th-TH" dirty="0"/>
              <a:t> เดียวกันสามารถเข้าถึงเว็บไซต์ได้</a:t>
            </a:r>
          </a:p>
          <a:p>
            <a:r>
              <a:rPr lang="th-TH" dirty="0"/>
              <a:t>เช่นให้มือถือของพนักงานเข้าสู่เว็บไซต์เราได้ โดยไม่ต้องไปเปิดคอม</a:t>
            </a:r>
          </a:p>
          <a:p>
            <a:r>
              <a:rPr lang="th-TH" dirty="0"/>
              <a:t>หยุดการ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th-TH" dirty="0"/>
              <a:t> ก่อน ด้วย</a:t>
            </a:r>
            <a:r>
              <a:rPr lang="en-AU" dirty="0"/>
              <a:t> </a:t>
            </a:r>
            <a:r>
              <a:rPr lang="en-AU" dirty="0" err="1"/>
              <a:t>Ctrl+Break</a:t>
            </a:r>
            <a:endParaRPr lang="en-AU" dirty="0"/>
          </a:p>
          <a:p>
            <a:r>
              <a:rPr lang="th-TH" dirty="0"/>
              <a:t>จากนั้นทำการ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th-TH" dirty="0"/>
              <a:t> อีกครั้งด้วยคำสั่ง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5559-D4C5-4662-BEF0-5ED2066F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ABC74-AB53-432E-A5F5-6D9B6943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3642313"/>
            <a:ext cx="7791450" cy="29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3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230A-C665-4162-89CC-6BAF1B84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8EE5-3912-4B44-B0BE-1F93EF41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3645877" cy="5041001"/>
          </a:xfrm>
        </p:spPr>
        <p:txBody>
          <a:bodyPr/>
          <a:lstStyle/>
          <a:p>
            <a:r>
              <a:rPr lang="th-TH" dirty="0"/>
              <a:t>ตัวนี้สามารถช่วยให้เราเข้าถึง </a:t>
            </a:r>
            <a:r>
              <a:rPr lang="en-AU" dirty="0"/>
              <a:t>path</a:t>
            </a:r>
            <a:r>
              <a:rPr lang="th-TH" dirty="0"/>
              <a:t> หรือ ลง</a:t>
            </a:r>
            <a:r>
              <a:rPr lang="en-AU" dirty="0"/>
              <a:t> LAN</a:t>
            </a:r>
            <a:r>
              <a:rPr lang="th-TH" dirty="0"/>
              <a:t> เดี๋ยวกันได้</a:t>
            </a:r>
          </a:p>
          <a:p>
            <a:r>
              <a:rPr lang="th-TH" dirty="0"/>
              <a:t>เปิด</a:t>
            </a:r>
            <a:r>
              <a:rPr lang="en-AU" dirty="0"/>
              <a:t> Command Prompt</a:t>
            </a:r>
            <a:r>
              <a:rPr lang="th-TH" dirty="0"/>
              <a:t> อันใหม่ขึ้นมา</a:t>
            </a:r>
          </a:p>
          <a:p>
            <a:r>
              <a:rPr lang="th-TH" dirty="0"/>
              <a:t>พิมพ์คำสั่ง</a:t>
            </a:r>
          </a:p>
          <a:p>
            <a:pPr lvl="1"/>
            <a:r>
              <a:rPr lang="en-AU" dirty="0"/>
              <a:t>ipconfig</a:t>
            </a:r>
          </a:p>
          <a:p>
            <a:r>
              <a:rPr lang="th-TH" dirty="0"/>
              <a:t>หา </a:t>
            </a:r>
            <a:r>
              <a:rPr lang="en-AU" dirty="0"/>
              <a:t>IPV4 Address</a:t>
            </a:r>
            <a:r>
              <a:rPr lang="th-TH" dirty="0"/>
              <a:t> ให้เจอ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6B9E-27E7-4262-A8C7-7C3CE612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DF7F8-6945-4047-9A60-DCEC9BCC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40" y="-125083"/>
            <a:ext cx="705076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8737C-189B-4734-AD97-32F324CB43DF}"/>
              </a:ext>
            </a:extLst>
          </p:cNvPr>
          <p:cNvSpPr/>
          <p:nvPr/>
        </p:nvSpPr>
        <p:spPr>
          <a:xfrm>
            <a:off x="5076092" y="1500554"/>
            <a:ext cx="3036277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1553D-AA39-42C5-8FE8-D0FEB6C959D3}"/>
              </a:ext>
            </a:extLst>
          </p:cNvPr>
          <p:cNvSpPr/>
          <p:nvPr/>
        </p:nvSpPr>
        <p:spPr>
          <a:xfrm>
            <a:off x="5076092" y="5779477"/>
            <a:ext cx="3036277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4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EBF2-2E17-4EAA-AE30-B3A3940A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6AA3-ACD7-41E2-BA68-7F967344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384431" cy="5041001"/>
          </a:xfrm>
        </p:spPr>
        <p:txBody>
          <a:bodyPr/>
          <a:lstStyle/>
          <a:p>
            <a:r>
              <a:rPr lang="th-TH" dirty="0"/>
              <a:t>พิมพ์ </a:t>
            </a:r>
            <a:r>
              <a:rPr lang="en-AU" dirty="0">
                <a:hlinkClick r:id="rId3"/>
              </a:rPr>
              <a:t>http://192.168.56.1:8000/</a:t>
            </a:r>
            <a:r>
              <a:rPr lang="en-AU" dirty="0"/>
              <a:t> </a:t>
            </a:r>
            <a:r>
              <a:rPr lang="th-TH" dirty="0"/>
              <a:t>บน</a:t>
            </a:r>
            <a:r>
              <a:rPr lang="en-AU" dirty="0"/>
              <a:t> web browser </a:t>
            </a:r>
            <a:endParaRPr lang="th-TH" dirty="0"/>
          </a:p>
          <a:p>
            <a:r>
              <a:rPr lang="th-TH" dirty="0"/>
              <a:t>ต้องต่อ</a:t>
            </a:r>
            <a:r>
              <a:rPr lang="en-AU" dirty="0"/>
              <a:t> internet</a:t>
            </a:r>
            <a:r>
              <a:rPr lang="th-TH" dirty="0"/>
              <a:t> เครือข่ายเดียวกัน</a:t>
            </a:r>
            <a:endParaRPr lang="en-AU" dirty="0"/>
          </a:p>
          <a:p>
            <a:r>
              <a:rPr lang="th-TH" dirty="0"/>
              <a:t>เว็บที่เราสร้างขึ้นก็จะถูกเรียกขึ้นมา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81D4A-4D00-42B1-B11C-D6D6CA4B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1CAC5-B6F6-42D9-BE0A-C88C953B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95" y="0"/>
            <a:ext cx="6578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3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EBF2-2E17-4EAA-AE30-B3A3940A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runserver</a:t>
            </a:r>
            <a:r>
              <a:rPr lang="en-AU" dirty="0"/>
              <a:t> 0.0.0.0:8000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6AA3-ACD7-41E2-BA68-7F967344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384431" cy="5041001"/>
          </a:xfrm>
        </p:spPr>
        <p:txBody>
          <a:bodyPr/>
          <a:lstStyle/>
          <a:p>
            <a:r>
              <a:rPr lang="th-TH" dirty="0"/>
              <a:t>พิมพ์ </a:t>
            </a:r>
            <a:r>
              <a:rPr lang="en-AU" dirty="0">
                <a:hlinkClick r:id="rId3"/>
              </a:rPr>
              <a:t>http://</a:t>
            </a:r>
            <a:r>
              <a:rPr lang="en-AU" dirty="0">
                <a:hlinkClick r:id="rId4"/>
              </a:rPr>
              <a:t>http://172.21.34.59:8000/</a:t>
            </a:r>
            <a:r>
              <a:rPr lang="en-AU" dirty="0"/>
              <a:t> </a:t>
            </a:r>
            <a:r>
              <a:rPr lang="th-TH" dirty="0"/>
              <a:t>บน</a:t>
            </a:r>
            <a:r>
              <a:rPr lang="en-AU" dirty="0"/>
              <a:t> web browser </a:t>
            </a:r>
            <a:r>
              <a:rPr lang="th-TH" dirty="0"/>
              <a:t>และ</a:t>
            </a:r>
            <a:r>
              <a:rPr lang="en-AU" dirty="0"/>
              <a:t> mobile</a:t>
            </a:r>
          </a:p>
          <a:p>
            <a:r>
              <a:rPr lang="th-TH" dirty="0"/>
              <a:t>ต้องต่อ</a:t>
            </a:r>
            <a:r>
              <a:rPr lang="en-AU" dirty="0"/>
              <a:t> internet</a:t>
            </a:r>
            <a:r>
              <a:rPr lang="th-TH" dirty="0"/>
              <a:t> เครือข่ายเดียวกัน</a:t>
            </a:r>
            <a:endParaRPr lang="en-AU" dirty="0"/>
          </a:p>
          <a:p>
            <a:r>
              <a:rPr lang="th-TH" dirty="0"/>
              <a:t>เว็บที่เราสร้างขึ้นก็จะถูกเรียกขึ้นมา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81D4A-4D00-42B1-B11C-D6D6CA4B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B5B93-4239-46F4-ACB0-A3A7260E7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685" y="0"/>
            <a:ext cx="6319345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D38FF-91BF-4268-8D66-3F88DAE47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74" y="1717667"/>
            <a:ext cx="2500097" cy="51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2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9DC7-8B72-4438-AC3A-C954D17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7245-88D6-461D-995F-31AED86B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firstweb\myapp\model.py</a:t>
            </a:r>
            <a:endParaRPr lang="th-TH" dirty="0"/>
          </a:p>
          <a:p>
            <a:r>
              <a:rPr lang="th-TH" dirty="0"/>
              <a:t>แก้ไขโมเดล โดยเพิ่ม</a:t>
            </a:r>
            <a:r>
              <a:rPr lang="th-TH" dirty="0" err="1"/>
              <a:t>ฟิ</a:t>
            </a:r>
            <a:r>
              <a:rPr lang="th-TH" dirty="0"/>
              <a:t>ลด์ชื่อ</a:t>
            </a:r>
            <a:r>
              <a:rPr lang="en-AU" dirty="0"/>
              <a:t> </a:t>
            </a:r>
            <a:r>
              <a:rPr lang="en-AU" dirty="0" err="1"/>
              <a:t>imageurl</a:t>
            </a:r>
            <a:r>
              <a:rPr lang="th-TH" dirty="0"/>
              <a:t> เพื่อเก็บลิงค์ของรูปภาพ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B0AC-09C0-4306-B116-BA917782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B8D1B-799E-4D91-9176-8DE00813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828686"/>
            <a:ext cx="8591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4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E0260-EAA7-4173-A718-BFA66BF1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loop in </a:t>
            </a:r>
            <a:r>
              <a:rPr lang="en-AU" dirty="0" err="1"/>
              <a:t>django</a:t>
            </a:r>
            <a:r>
              <a:rPr lang="en-AU" dirty="0"/>
              <a:t> template</a:t>
            </a:r>
          </a:p>
          <a:p>
            <a:r>
              <a:rPr lang="en-AU" dirty="0" err="1"/>
              <a:t>ngrok</a:t>
            </a:r>
            <a:r>
              <a:rPr lang="en-AU" dirty="0"/>
              <a:t> (</a:t>
            </a:r>
            <a:r>
              <a:rPr lang="en-AU" dirty="0" err="1"/>
              <a:t>foreward</a:t>
            </a:r>
            <a:r>
              <a:rPr lang="en-AU" dirty="0"/>
              <a:t> port) </a:t>
            </a:r>
            <a:r>
              <a:rPr lang="th-TH" dirty="0"/>
              <a:t>เข้าเว็บจากมือถือได้</a:t>
            </a:r>
          </a:p>
          <a:p>
            <a:r>
              <a:rPr lang="en-AU" dirty="0" err="1"/>
              <a:t>runserver</a:t>
            </a:r>
            <a:r>
              <a:rPr lang="en-AU" dirty="0"/>
              <a:t> 0.0.0.0:8000 </a:t>
            </a:r>
            <a:r>
              <a:rPr lang="th-TH" dirty="0"/>
              <a:t>อุปกรณ์ในวงแลนเดียวกันสามารถเข้าถึงเว็บไซต์ได้</a:t>
            </a:r>
          </a:p>
          <a:p>
            <a:r>
              <a:rPr lang="en-AU" dirty="0"/>
              <a:t>basic form to models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884F-E38D-4E03-86E4-13F5220B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9CC4-2425-4880-A010-218FACAC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5457092" cy="5455070"/>
          </a:xfrm>
        </p:spPr>
        <p:txBody>
          <a:bodyPr/>
          <a:lstStyle/>
          <a:p>
            <a:r>
              <a:rPr lang="th-TH" dirty="0"/>
              <a:t>ทุกครั้งที่มีการแก้ไข </a:t>
            </a:r>
            <a:r>
              <a:rPr lang="en-AU" dirty="0"/>
              <a:t>model</a:t>
            </a:r>
            <a:r>
              <a:rPr lang="th-TH" dirty="0"/>
              <a:t> ต้องทำ</a:t>
            </a:r>
          </a:p>
          <a:p>
            <a:pPr lvl="1"/>
            <a:r>
              <a:rPr lang="en-AU" dirty="0"/>
              <a:t>make migrations</a:t>
            </a:r>
          </a:p>
          <a:p>
            <a:pPr lvl="1"/>
            <a:r>
              <a:rPr lang="en-AU" dirty="0"/>
              <a:t>Migrate</a:t>
            </a:r>
          </a:p>
          <a:p>
            <a:r>
              <a:rPr lang="th-TH" dirty="0"/>
              <a:t>กด</a:t>
            </a:r>
            <a:r>
              <a:rPr lang="en-AU" dirty="0"/>
              <a:t> </a:t>
            </a:r>
            <a:r>
              <a:rPr lang="en-AU" dirty="0" err="1"/>
              <a:t>Ctrl+Break</a:t>
            </a:r>
            <a:r>
              <a:rPr lang="th-TH" dirty="0"/>
              <a:t> เพื่อหยุดการรัน</a:t>
            </a:r>
            <a:r>
              <a:rPr lang="en-AU" dirty="0"/>
              <a:t> server</a:t>
            </a:r>
          </a:p>
          <a:p>
            <a:r>
              <a:rPr lang="th-TH" dirty="0"/>
              <a:t>พิมพ์คำสั่ง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makemigrations</a:t>
            </a:r>
            <a:endParaRPr lang="en-AU" dirty="0"/>
          </a:p>
          <a:p>
            <a:pPr lvl="1"/>
            <a:r>
              <a:rPr lang="en-AU" dirty="0"/>
              <a:t>python manage.py migrate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D7F79-C537-42DA-8B7A-8C223E0B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C5E3A-BFE7-4C9D-A138-DD30ED04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33" y="1302404"/>
            <a:ext cx="6010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2909-7BA6-432C-BA19-9C23D66E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CF54-E3CF-4B86-A93B-40CE3F1D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911969" cy="5455070"/>
          </a:xfrm>
        </p:spPr>
        <p:txBody>
          <a:bodyPr/>
          <a:lstStyle/>
          <a:p>
            <a:r>
              <a:rPr lang="en-AU" dirty="0"/>
              <a:t>Run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เมื่อเข้ามาดูในส่วนของ</a:t>
            </a:r>
            <a:r>
              <a:rPr lang="en-AU" dirty="0"/>
              <a:t> admin</a:t>
            </a:r>
            <a:r>
              <a:rPr lang="th-TH" dirty="0"/>
              <a:t> จะมี</a:t>
            </a:r>
            <a:r>
              <a:rPr lang="th-TH" dirty="0" err="1"/>
              <a:t>ฟิ</a:t>
            </a:r>
            <a:r>
              <a:rPr lang="th-TH" dirty="0"/>
              <a:t>ลด์</a:t>
            </a:r>
            <a:r>
              <a:rPr lang="en-AU" dirty="0"/>
              <a:t> </a:t>
            </a:r>
            <a:r>
              <a:rPr lang="en-AU" dirty="0" err="1"/>
              <a:t>Imageurl</a:t>
            </a:r>
            <a:r>
              <a:rPr lang="th-TH" dirty="0"/>
              <a:t> เพิ่มขึ้นมา</a:t>
            </a:r>
          </a:p>
          <a:p>
            <a:pPr lvl="1"/>
            <a:r>
              <a:rPr lang="en-AU" dirty="0"/>
              <a:t>http://localhost:8000/admin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705D-7622-48D2-A737-878F5099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A24E0-2726-4C2C-B610-3E64AC9F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09" y="1152764"/>
            <a:ext cx="6610477" cy="53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8154-137B-4B23-B2A0-F3DF7DDF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Forgot Admin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B63E-627D-4F28-A93B-78AF7C3E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กรณีที่จับ</a:t>
            </a:r>
            <a:r>
              <a:rPr lang="en-AU" dirty="0"/>
              <a:t> password</a:t>
            </a:r>
            <a:r>
              <a:rPr lang="th-TH" dirty="0"/>
              <a:t> ของการเข้าหน้า </a:t>
            </a:r>
            <a:r>
              <a:rPr lang="en-AU" dirty="0"/>
              <a:t>admin </a:t>
            </a:r>
            <a:r>
              <a:rPr lang="th-TH" dirty="0"/>
              <a:t>ไม่ได้</a:t>
            </a:r>
          </a:p>
          <a:p>
            <a:r>
              <a:rPr lang="th-TH" dirty="0"/>
              <a:t>ต้องทำการ </a:t>
            </a:r>
            <a:r>
              <a:rPr lang="en-AU" dirty="0"/>
              <a:t>reset password</a:t>
            </a:r>
            <a:endParaRPr lang="th-TH" dirty="0"/>
          </a:p>
          <a:p>
            <a:pPr lvl="1"/>
            <a:r>
              <a:rPr lang="en-AU" dirty="0"/>
              <a:t>python manage.py shell</a:t>
            </a:r>
          </a:p>
          <a:p>
            <a:pPr lvl="1"/>
            <a:r>
              <a:rPr lang="th-TH" dirty="0"/>
              <a:t>ซึ่งเป็น</a:t>
            </a:r>
            <a:r>
              <a:rPr lang="en-AU" dirty="0"/>
              <a:t> shell</a:t>
            </a:r>
            <a:r>
              <a:rPr lang="th-TH" dirty="0"/>
              <a:t> ของ</a:t>
            </a:r>
            <a:r>
              <a:rPr lang="en-AU" dirty="0"/>
              <a:t> Django</a:t>
            </a:r>
            <a:r>
              <a:rPr lang="th-TH" dirty="0"/>
              <a:t> เอาไว้ทำงานของ</a:t>
            </a:r>
            <a:r>
              <a:rPr lang="en-AU" dirty="0"/>
              <a:t> Django</a:t>
            </a:r>
            <a:r>
              <a:rPr lang="th-TH" dirty="0"/>
              <a:t> เท่านั้น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0F650-2006-4386-9037-4FAE993B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3FEEF-537F-4B62-9DBC-992648EE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183865"/>
            <a:ext cx="7905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0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DFCC-D265-400C-93B5-D7AF02E5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Forgot Admin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DAAB-B3FF-4507-B240-C935C951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ดึง </a:t>
            </a:r>
            <a:r>
              <a:rPr lang="en-AU" dirty="0"/>
              <a:t>model</a:t>
            </a:r>
            <a:r>
              <a:rPr lang="th-TH" dirty="0"/>
              <a:t> ของ </a:t>
            </a:r>
            <a:r>
              <a:rPr lang="en-AU" dirty="0"/>
              <a:t>user </a:t>
            </a:r>
            <a:r>
              <a:rPr lang="th-TH" dirty="0"/>
              <a:t>(ปกติจะซ่อนอยู่ในส่วนของ</a:t>
            </a:r>
            <a:r>
              <a:rPr lang="en-AU" dirty="0"/>
              <a:t> Django)</a:t>
            </a:r>
          </a:p>
          <a:p>
            <a:r>
              <a:rPr lang="th-TH" dirty="0"/>
              <a:t>ทำการ</a:t>
            </a:r>
            <a:r>
              <a:rPr lang="en-AU" dirty="0"/>
              <a:t> search</a:t>
            </a:r>
            <a:r>
              <a:rPr lang="th-TH" dirty="0"/>
              <a:t> ใน</a:t>
            </a:r>
            <a:r>
              <a:rPr lang="en-AU" dirty="0"/>
              <a:t> web browser</a:t>
            </a:r>
            <a:r>
              <a:rPr lang="th-TH" dirty="0"/>
              <a:t> ด้วยคำว่า</a:t>
            </a:r>
          </a:p>
          <a:p>
            <a:pPr lvl="1"/>
            <a:r>
              <a:rPr lang="en-AU" dirty="0"/>
              <a:t>Django user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11BA4-EC7B-48A5-A61E-A7CA3199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8961E-515B-4D29-813F-B0E5164D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597150"/>
            <a:ext cx="8505825" cy="412432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4D093A-46F5-4543-8941-17CB79DAF023}"/>
              </a:ext>
            </a:extLst>
          </p:cNvPr>
          <p:cNvSpPr/>
          <p:nvPr/>
        </p:nvSpPr>
        <p:spPr>
          <a:xfrm>
            <a:off x="3334871" y="5377790"/>
            <a:ext cx="4733364" cy="380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96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1A6F-A9A9-49D4-AA2B-46229F81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Forgot Admin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F963-94D4-43C2-9D4D-A5D85E14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พิมพ์คำสั่งลงใน</a:t>
            </a:r>
            <a:r>
              <a:rPr lang="en-AU" dirty="0"/>
              <a:t> Python shell</a:t>
            </a:r>
          </a:p>
          <a:p>
            <a:pPr lvl="1"/>
            <a:r>
              <a:rPr lang="en-AU" dirty="0"/>
              <a:t>from </a:t>
            </a:r>
            <a:r>
              <a:rPr lang="en-AU" dirty="0" err="1"/>
              <a:t>django.contrib.auth.models</a:t>
            </a:r>
            <a:r>
              <a:rPr lang="en-AU" dirty="0"/>
              <a:t> import User</a:t>
            </a:r>
          </a:p>
          <a:p>
            <a:pPr lvl="1"/>
            <a:r>
              <a:rPr lang="en-AU" dirty="0"/>
              <a:t>user = </a:t>
            </a:r>
            <a:r>
              <a:rPr lang="en-AU" dirty="0" err="1"/>
              <a:t>User.objects.get</a:t>
            </a:r>
            <a:r>
              <a:rPr lang="en-AU" dirty="0"/>
              <a:t>(username='admin’)</a:t>
            </a:r>
          </a:p>
          <a:p>
            <a:pPr lvl="1"/>
            <a:r>
              <a:rPr lang="en-AU" dirty="0" err="1"/>
              <a:t>user.set_password</a:t>
            </a:r>
            <a:r>
              <a:rPr lang="en-AU" dirty="0"/>
              <a:t>('admin’)</a:t>
            </a:r>
          </a:p>
          <a:p>
            <a:pPr lvl="1"/>
            <a:r>
              <a:rPr lang="en-AU" dirty="0" err="1"/>
              <a:t>user.save</a:t>
            </a:r>
            <a:r>
              <a:rPr lang="en-AU" dirty="0"/>
              <a:t>()</a:t>
            </a:r>
          </a:p>
          <a:p>
            <a:pPr lvl="1"/>
            <a:r>
              <a:rPr lang="en-AU" dirty="0"/>
              <a:t>quit()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C9A0-F74A-4CB6-8699-F393DEFE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E2DDF-4DD0-4CFE-A996-0725AE3C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694" y="3504961"/>
            <a:ext cx="72961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09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761E-0561-4BF4-BE1F-34CF54A5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Forgot Admin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08C2-ABD3-438E-9985-4E1A9A1F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ทดสอบการเข้า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http://localhost:8000/admin/</a:t>
            </a:r>
            <a:endParaRPr lang="en-AU" dirty="0"/>
          </a:p>
          <a:p>
            <a:pPr lvl="1"/>
            <a:r>
              <a:rPr lang="th-TH" dirty="0"/>
              <a:t>ใช้</a:t>
            </a:r>
            <a:r>
              <a:rPr lang="en-AU" dirty="0"/>
              <a:t> username</a:t>
            </a:r>
            <a:r>
              <a:rPr lang="th-TH" dirty="0"/>
              <a:t> และ </a:t>
            </a:r>
            <a:r>
              <a:rPr lang="en-AU" dirty="0"/>
              <a:t>password</a:t>
            </a:r>
            <a:r>
              <a:rPr lang="th-TH" dirty="0"/>
              <a:t> ที่ทำการปรับเปลี่ยนจาก</a:t>
            </a:r>
            <a:r>
              <a:rPr lang="en-AU" dirty="0"/>
              <a:t> shell</a:t>
            </a:r>
          </a:p>
          <a:p>
            <a:r>
              <a:rPr lang="th-TH" dirty="0"/>
              <a:t>ถ้าเข้าได้แล้ว ก็สามารถเปลี่ยน</a:t>
            </a:r>
            <a:r>
              <a:rPr lang="en-AU" dirty="0"/>
              <a:t> password</a:t>
            </a:r>
            <a:r>
              <a:rPr lang="th-TH" dirty="0"/>
              <a:t> จากหน้า</a:t>
            </a:r>
            <a:r>
              <a:rPr lang="en-AU" dirty="0"/>
              <a:t> admin </a:t>
            </a:r>
            <a:r>
              <a:rPr lang="th-TH" dirty="0"/>
              <a:t>ได้เลย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C0CE-59BB-4E6E-8A06-14AA8C1A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C656F-B255-40C2-85CF-147D3406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82" y="3429000"/>
            <a:ext cx="4695825" cy="33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11B1-23D4-4195-AB91-F1305980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form to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CDE-0AB3-47B0-A1EB-2818B41B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สร้างฟอร์ม</a:t>
            </a:r>
            <a:r>
              <a:rPr lang="en-AU" dirty="0"/>
              <a:t> HTML</a:t>
            </a:r>
            <a:r>
              <a:rPr lang="th-TH" dirty="0"/>
              <a:t> ชุดนึง เพื่อทำการ</a:t>
            </a:r>
            <a:r>
              <a:rPr lang="en-AU" dirty="0"/>
              <a:t> save </a:t>
            </a:r>
            <a:r>
              <a:rPr lang="th-TH" dirty="0"/>
              <a:t>ผลลัพธ์จาก</a:t>
            </a:r>
            <a:r>
              <a:rPr lang="en-AU" dirty="0"/>
              <a:t> HTML</a:t>
            </a:r>
            <a:r>
              <a:rPr lang="th-TH" dirty="0"/>
              <a:t> ได้</a:t>
            </a:r>
          </a:p>
          <a:p>
            <a:pPr lvl="1"/>
            <a:r>
              <a:rPr lang="en-AU" dirty="0"/>
              <a:t>Bootstrap </a:t>
            </a:r>
            <a:r>
              <a:rPr lang="en-AU" dirty="0" err="1"/>
              <a:t>Textarea</a:t>
            </a:r>
            <a:endParaRPr lang="en-AU" dirty="0"/>
          </a:p>
          <a:p>
            <a:pPr lvl="1"/>
            <a:r>
              <a:rPr lang="en-AU" dirty="0"/>
              <a:t>Bootstrap Input</a:t>
            </a:r>
          </a:p>
          <a:p>
            <a:pPr lvl="1"/>
            <a:r>
              <a:rPr lang="en-AU" dirty="0">
                <a:hlinkClick r:id="rId3"/>
              </a:rPr>
              <a:t>https://www.w3schools.com/bootstrap4/bootstrap_forms_inputs.asp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C73F8-7CAF-4922-9AF0-8A91F10D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7D61-AD3E-4D28-B098-E3D99A70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4A6F-2E34-4744-AB0F-67A3AB46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950827"/>
          </a:xfrm>
        </p:spPr>
        <p:txBody>
          <a:bodyPr>
            <a:normAutofit/>
          </a:bodyPr>
          <a:lstStyle/>
          <a:p>
            <a:r>
              <a:rPr lang="en-AU" dirty="0"/>
              <a:t>copy</a:t>
            </a:r>
            <a:r>
              <a:rPr lang="th-TH" dirty="0"/>
              <a:t> คำสั่ง</a:t>
            </a:r>
          </a:p>
          <a:p>
            <a:pPr lvl="1"/>
            <a:r>
              <a:rPr lang="en-AU" dirty="0">
                <a:hlinkClick r:id="rId2"/>
              </a:rPr>
              <a:t>https://www.w3schools.com/bootstrap4/tryit.asp?filename=trybs_form_input&amp;stacked=h</a:t>
            </a:r>
            <a:endParaRPr lang="en-AU" dirty="0"/>
          </a:p>
          <a:p>
            <a:pPr lvl="1"/>
            <a:r>
              <a:rPr lang="th-TH" dirty="0"/>
              <a:t>ไม่ต้องคัดลอกส่วนของ</a:t>
            </a:r>
            <a:r>
              <a:rPr lang="en-AU" dirty="0"/>
              <a:t> Password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D7C8-3AFC-4CF7-937F-C519F06C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714F2-FB76-4B01-8590-29FC2BEB798E}"/>
              </a:ext>
            </a:extLst>
          </p:cNvPr>
          <p:cNvSpPr/>
          <p:nvPr/>
        </p:nvSpPr>
        <p:spPr>
          <a:xfrm>
            <a:off x="134816" y="3103591"/>
            <a:ext cx="11922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Form control: input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The form below contains two input elements; one of type text and one of type password: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</a:p>
          <a:p>
            <a:endParaRPr lang="en-AU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usr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usr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AU" dirty="0"/>
            </a:b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AU" dirty="0"/>
            </a:br>
            <a:endParaRPr lang="en-AU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1"/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en-AU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endParaRPr lang="en-AU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505D16-2144-4C5D-9163-321852DBF326}"/>
              </a:ext>
            </a:extLst>
          </p:cNvPr>
          <p:cNvSpPr txBox="1">
            <a:spLocks/>
          </p:cNvSpPr>
          <p:nvPr/>
        </p:nvSpPr>
        <p:spPr>
          <a:xfrm>
            <a:off x="838200" y="5894958"/>
            <a:ext cx="11031415" cy="117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4395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C728-9776-4C43-AC89-25AB0C11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2696-EEA4-4F57-B980-12A15BD3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</a:t>
            </a:r>
            <a:r>
              <a:rPr lang="en-AU" dirty="0" err="1"/>
              <a:t>firstweb</a:t>
            </a:r>
            <a:r>
              <a:rPr lang="en-AU" dirty="0"/>
              <a:t>\</a:t>
            </a:r>
            <a:r>
              <a:rPr lang="en-AU" dirty="0" err="1"/>
              <a:t>myapp</a:t>
            </a:r>
            <a:r>
              <a:rPr lang="en-AU" dirty="0"/>
              <a:t>\template\</a:t>
            </a:r>
            <a:r>
              <a:rPr lang="en-AU" dirty="0" err="1"/>
              <a:t>myapp</a:t>
            </a:r>
            <a:r>
              <a:rPr lang="en-AU" dirty="0"/>
              <a:t>\contact.html</a:t>
            </a:r>
            <a:r>
              <a:rPr lang="th-TH" dirty="0"/>
              <a:t> และ</a:t>
            </a:r>
            <a:r>
              <a:rPr lang="en-AU" dirty="0"/>
              <a:t> Save as file</a:t>
            </a:r>
            <a:r>
              <a:rPr lang="th-TH" dirty="0"/>
              <a:t> ชื่อว่า </a:t>
            </a:r>
            <a:r>
              <a:rPr lang="en-AU" dirty="0">
                <a:solidFill>
                  <a:srgbClr val="FF0000"/>
                </a:solidFill>
              </a:rPr>
              <a:t>addproduct.html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r>
              <a:rPr lang="th-TH" dirty="0"/>
              <a:t>นำคำสั่งที่ทำการคัดลอกมาวางในบล็อค</a:t>
            </a:r>
            <a:r>
              <a:rPr lang="en-AU" dirty="0"/>
              <a:t> container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BFAC4-DB67-476B-8F69-590F1E59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DB2A4-1B70-4420-A806-E2F52B44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761589"/>
            <a:ext cx="11658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CBCE-F783-495D-AD86-F1F5300C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6734-0703-4A7C-9D95-E2B59123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200329"/>
          </a:xfrm>
        </p:spPr>
        <p:txBody>
          <a:bodyPr/>
          <a:lstStyle/>
          <a:p>
            <a:r>
              <a:rPr lang="en-AU" dirty="0"/>
              <a:t>copy</a:t>
            </a:r>
            <a:r>
              <a:rPr lang="th-TH" dirty="0"/>
              <a:t> คำสั่งของ</a:t>
            </a:r>
            <a:r>
              <a:rPr lang="en-AU" dirty="0"/>
              <a:t> </a:t>
            </a:r>
            <a:r>
              <a:rPr lang="en-AU" dirty="0" err="1"/>
              <a:t>Textarea</a:t>
            </a:r>
            <a:r>
              <a:rPr lang="th-TH" dirty="0"/>
              <a:t> จาก</a:t>
            </a:r>
            <a:r>
              <a:rPr lang="en-AU" dirty="0"/>
              <a:t> w3school</a:t>
            </a:r>
          </a:p>
          <a:p>
            <a:pPr lvl="1"/>
            <a:r>
              <a:rPr lang="en-AU" dirty="0">
                <a:hlinkClick r:id="rId2"/>
              </a:rPr>
              <a:t>https://www.w3schools.com/bootstrap4/bootstrap_forms_inputs.asp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E4EEA-B2D0-4800-9B27-61CBEC9F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C15AD-95F2-48B8-B170-276BF57380FE}"/>
              </a:ext>
            </a:extLst>
          </p:cNvPr>
          <p:cNvSpPr/>
          <p:nvPr/>
        </p:nvSpPr>
        <p:spPr>
          <a:xfrm>
            <a:off x="1515207" y="2439154"/>
            <a:ext cx="9161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="comment"&gt;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Comment: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="5"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="comment"&gt;&lt;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AU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AU" dirty="0"/>
            </a:b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AU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C051A0-4EF8-45D0-B93A-1F966CD2E1E1}"/>
              </a:ext>
            </a:extLst>
          </p:cNvPr>
          <p:cNvSpPr txBox="1">
            <a:spLocks/>
          </p:cNvSpPr>
          <p:nvPr/>
        </p:nvSpPr>
        <p:spPr>
          <a:xfrm>
            <a:off x="838199" y="4121115"/>
            <a:ext cx="10515600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ใส่ใต้ </a:t>
            </a:r>
            <a:r>
              <a:rPr lang="en-AU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2932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5ECD-ABB1-42D3-89C7-4AF9BACD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1F8AC-5580-4B4C-A553-9C45CB5E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DFEBC-BE58-41CA-A539-3694928D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02409"/>
            <a:ext cx="11601450" cy="5305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311F3E-93E9-431C-A774-41CD2B484BF0}"/>
              </a:ext>
            </a:extLst>
          </p:cNvPr>
          <p:cNvSpPr/>
          <p:nvPr/>
        </p:nvSpPr>
        <p:spPr>
          <a:xfrm>
            <a:off x="668215" y="3868615"/>
            <a:ext cx="8352693" cy="1283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230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12C6-C363-45B7-AF5C-742EC655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63D7-9F23-4045-8273-E8997D2A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จัดให้มี</a:t>
            </a:r>
            <a:r>
              <a:rPr lang="en-AU" dirty="0"/>
              <a:t> input 3 </a:t>
            </a:r>
            <a:r>
              <a:rPr lang="th-TH" dirty="0"/>
              <a:t>ช่อง</a:t>
            </a:r>
            <a:r>
              <a:rPr lang="en-AU" dirty="0"/>
              <a:t>  </a:t>
            </a:r>
            <a:r>
              <a:rPr lang="th-TH" dirty="0"/>
              <a:t>สำหรับ</a:t>
            </a:r>
            <a:r>
              <a:rPr lang="en-AU" dirty="0"/>
              <a:t> Product Name, Price, Image URL</a:t>
            </a:r>
            <a:endParaRPr lang="th-TH" dirty="0"/>
          </a:p>
          <a:p>
            <a:r>
              <a:rPr lang="th-TH" dirty="0"/>
              <a:t>จัดให้มี</a:t>
            </a:r>
            <a:r>
              <a:rPr lang="en-AU" dirty="0"/>
              <a:t> </a:t>
            </a:r>
            <a:r>
              <a:rPr lang="en-AU" dirty="0" err="1"/>
              <a:t>textarea</a:t>
            </a:r>
            <a:r>
              <a:rPr lang="en-AU" dirty="0"/>
              <a:t> 1</a:t>
            </a:r>
            <a:r>
              <a:rPr lang="th-TH" dirty="0"/>
              <a:t> ช่อง สำหรับ </a:t>
            </a:r>
            <a:r>
              <a:rPr lang="en-AU" dirty="0"/>
              <a:t>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4FF97-6EAE-4121-BD0B-6791BFED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856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92C08-E2D0-4085-A088-6ED40004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635EF-9B3E-47EA-A65F-9E020184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4" y="0"/>
            <a:ext cx="10257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19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F849-D98C-499B-B0C7-E6784E16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FB9B41-DBB1-40A0-9B99-6BC081DB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740F46-41A0-442E-A9F4-49CE9A32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3754-A401-4BA4-BC0A-DF160C8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838325"/>
            <a:ext cx="8524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02B2-3B0F-489E-8E90-2C6BAC6C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4517-A2CE-4DB7-B6FD-D5FD0236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455069"/>
          </a:xfrm>
        </p:spPr>
        <p:txBody>
          <a:bodyPr/>
          <a:lstStyle/>
          <a:p>
            <a:r>
              <a:rPr lang="th-TH" dirty="0"/>
              <a:t>การเปลี่ยนข้อมูลใน</a:t>
            </a:r>
            <a:r>
              <a:rPr lang="en-AU" dirty="0"/>
              <a:t> for, id, name</a:t>
            </a:r>
            <a:r>
              <a:rPr lang="th-TH" dirty="0"/>
              <a:t> ให้มีค่าเหมือนกันทำได้โดย</a:t>
            </a:r>
          </a:p>
          <a:p>
            <a:pPr lvl="1"/>
            <a:r>
              <a:rPr lang="th-TH" dirty="0"/>
              <a:t>กด</a:t>
            </a:r>
            <a:r>
              <a:rPr lang="en-AU" dirty="0"/>
              <a:t> Ctrl + Double click</a:t>
            </a:r>
          </a:p>
          <a:p>
            <a:r>
              <a:rPr lang="th-TH" dirty="0"/>
              <a:t>กำหนดชื่อ</a:t>
            </a:r>
            <a:r>
              <a:rPr lang="en-AU" dirty="0"/>
              <a:t> filed</a:t>
            </a:r>
            <a:r>
              <a:rPr lang="th-TH" dirty="0"/>
              <a:t> ให้เหมือนกับใน</a:t>
            </a:r>
            <a:r>
              <a:rPr lang="en-AU" dirty="0"/>
              <a:t> model</a:t>
            </a:r>
          </a:p>
          <a:p>
            <a:pPr lvl="1"/>
            <a:r>
              <a:rPr lang="th-TH" dirty="0"/>
              <a:t>จะกำหนดต่างกันก็ได้แต่ต้องจำชื่อไว้</a:t>
            </a:r>
            <a:endParaRPr lang="en-AU" dirty="0"/>
          </a:p>
          <a:p>
            <a:r>
              <a:rPr lang="th-TH" dirty="0"/>
              <a:t>แก้ไขข้อความในแท็ก</a:t>
            </a:r>
            <a:r>
              <a:rPr lang="en-AU" dirty="0"/>
              <a:t> &lt;h2&gt;</a:t>
            </a:r>
            <a:r>
              <a:rPr lang="th-TH" dirty="0"/>
              <a:t> และ</a:t>
            </a:r>
            <a:r>
              <a:rPr lang="en-AU" dirty="0"/>
              <a:t> &lt;p&gt;</a:t>
            </a:r>
            <a:endParaRPr lang="th-TH" dirty="0"/>
          </a:p>
          <a:p>
            <a:r>
              <a:rPr lang="th-TH" dirty="0"/>
              <a:t>แท็ก</a:t>
            </a:r>
            <a:r>
              <a:rPr lang="en-AU" dirty="0"/>
              <a:t> &lt;form&gt;</a:t>
            </a:r>
            <a:r>
              <a:rPr lang="th-TH" dirty="0"/>
              <a:t> เปลี่ยนจาก</a:t>
            </a:r>
            <a:r>
              <a:rPr lang="en-AU" dirty="0"/>
              <a:t> action</a:t>
            </a:r>
            <a:r>
              <a:rPr lang="th-TH" dirty="0"/>
              <a:t> เป็น</a:t>
            </a:r>
            <a:r>
              <a:rPr lang="en-AU" dirty="0"/>
              <a:t> method = "POST“</a:t>
            </a:r>
          </a:p>
          <a:p>
            <a:r>
              <a:rPr lang="th-TH" dirty="0"/>
              <a:t>ใน</a:t>
            </a:r>
            <a:r>
              <a:rPr lang="en-AU" dirty="0"/>
              <a:t> Django</a:t>
            </a:r>
            <a:r>
              <a:rPr lang="th-TH" dirty="0"/>
              <a:t> บังคับให้ใส่แท็ก</a:t>
            </a:r>
            <a:r>
              <a:rPr lang="en-AU" dirty="0"/>
              <a:t> {% </a:t>
            </a:r>
            <a:r>
              <a:rPr lang="en-AU" dirty="0" err="1"/>
              <a:t>csrf_token</a:t>
            </a:r>
            <a:r>
              <a:rPr lang="en-AU" dirty="0"/>
              <a:t> %} </a:t>
            </a:r>
            <a:r>
              <a:rPr lang="th-TH" dirty="0"/>
              <a:t>ใต้ฟอร์ม ไม่เช่นนั้นฟอร์มจะใช้งานไม่ได้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DDA02-592B-4EA3-8734-67F31A5B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18E78E-9ED6-43C2-A698-A1CAEC9DA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16055"/>
              </p:ext>
            </p:extLst>
          </p:nvPr>
        </p:nvGraphicFramePr>
        <p:xfrm>
          <a:off x="7694246" y="1349326"/>
          <a:ext cx="42100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513">
                  <a:extLst>
                    <a:ext uri="{9D8B030D-6E8A-4147-A177-3AD203B41FA5}">
                      <a16:colId xmlns:a16="http://schemas.microsoft.com/office/drawing/2014/main" val="1940985386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3847885935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1342745761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3414491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Model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b="1" dirty="0"/>
                        <a:t>addcontact.html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Fields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for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id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name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name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name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price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price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9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detail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detail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4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imageurl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imageurl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imageurl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imageurl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9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4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1BAE4-45FF-418C-9678-3F60A9E4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35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5E92B-9E24-440B-AF39-44D6114C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03" y="0"/>
            <a:ext cx="927599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4A7E3D-BB82-4EAF-A4B1-6937C80593DD}"/>
              </a:ext>
            </a:extLst>
          </p:cNvPr>
          <p:cNvSpPr/>
          <p:nvPr/>
        </p:nvSpPr>
        <p:spPr>
          <a:xfrm>
            <a:off x="2907324" y="1404782"/>
            <a:ext cx="1055077" cy="234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C8539-61F7-483F-AE56-CE3B45CF7905}"/>
              </a:ext>
            </a:extLst>
          </p:cNvPr>
          <p:cNvSpPr/>
          <p:nvPr/>
        </p:nvSpPr>
        <p:spPr>
          <a:xfrm>
            <a:off x="6285513" y="1639242"/>
            <a:ext cx="2295780" cy="234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EE09C-C955-4A48-A835-C66C5B4CCD3F}"/>
              </a:ext>
            </a:extLst>
          </p:cNvPr>
          <p:cNvSpPr/>
          <p:nvPr/>
        </p:nvSpPr>
        <p:spPr>
          <a:xfrm>
            <a:off x="2907324" y="2530197"/>
            <a:ext cx="1160585" cy="2344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7A6A3-E6CB-4B3D-81F9-3F15610698C6}"/>
              </a:ext>
            </a:extLst>
          </p:cNvPr>
          <p:cNvSpPr/>
          <p:nvPr/>
        </p:nvSpPr>
        <p:spPr>
          <a:xfrm>
            <a:off x="6285513" y="2752935"/>
            <a:ext cx="2506796" cy="2344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5BD13-44D0-4E8D-87E7-A9FB905CCB2D}"/>
              </a:ext>
            </a:extLst>
          </p:cNvPr>
          <p:cNvSpPr/>
          <p:nvPr/>
        </p:nvSpPr>
        <p:spPr>
          <a:xfrm>
            <a:off x="2907324" y="3655610"/>
            <a:ext cx="1254369" cy="2344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4ED4C-8DC0-4FF1-B9DE-F4A2A04A8743}"/>
              </a:ext>
            </a:extLst>
          </p:cNvPr>
          <p:cNvSpPr/>
          <p:nvPr/>
        </p:nvSpPr>
        <p:spPr>
          <a:xfrm>
            <a:off x="6285513" y="3878348"/>
            <a:ext cx="2682644" cy="2344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4441B-B6C5-461B-9407-DE789FB405AF}"/>
              </a:ext>
            </a:extLst>
          </p:cNvPr>
          <p:cNvSpPr/>
          <p:nvPr/>
        </p:nvSpPr>
        <p:spPr>
          <a:xfrm>
            <a:off x="2907324" y="4781023"/>
            <a:ext cx="1465385" cy="234460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702EA-2DF4-4ADF-AA20-156AEF4B4668}"/>
              </a:ext>
            </a:extLst>
          </p:cNvPr>
          <p:cNvSpPr/>
          <p:nvPr/>
        </p:nvSpPr>
        <p:spPr>
          <a:xfrm>
            <a:off x="6285512" y="5003761"/>
            <a:ext cx="3245350" cy="318516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B3E18-E83C-4E0E-9BE4-C04599C906F9}"/>
              </a:ext>
            </a:extLst>
          </p:cNvPr>
          <p:cNvSpPr/>
          <p:nvPr/>
        </p:nvSpPr>
        <p:spPr>
          <a:xfrm>
            <a:off x="1676401" y="246185"/>
            <a:ext cx="4829907" cy="50210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51E53-58C6-486D-B875-CAEE2A35D8FB}"/>
              </a:ext>
            </a:extLst>
          </p:cNvPr>
          <p:cNvSpPr/>
          <p:nvPr/>
        </p:nvSpPr>
        <p:spPr>
          <a:xfrm>
            <a:off x="1910863" y="888966"/>
            <a:ext cx="1828799" cy="31851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076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21A4B-1700-418C-9ADA-885DE33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813C-1CB5-4AAF-BAD7-72B98C77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หน้า</a:t>
            </a:r>
            <a:r>
              <a:rPr lang="en-AU" dirty="0"/>
              <a:t> addproduct.html</a:t>
            </a:r>
            <a:endParaRPr lang="th-TH" dirty="0"/>
          </a:p>
          <a:p>
            <a:pPr lvl="1"/>
            <a:r>
              <a:rPr lang="th-TH" dirty="0"/>
              <a:t>เอาไว้ให้ </a:t>
            </a:r>
            <a:r>
              <a:rPr lang="en-AU" dirty="0"/>
              <a:t>user</a:t>
            </a:r>
            <a:r>
              <a:rPr lang="th-TH" dirty="0"/>
              <a:t> ทำการ</a:t>
            </a:r>
            <a:r>
              <a:rPr lang="en-AU" dirty="0"/>
              <a:t> app product</a:t>
            </a:r>
            <a:r>
              <a:rPr lang="th-TH" dirty="0"/>
              <a:t> ได้โดยไม่ต้องทำการ</a:t>
            </a:r>
            <a:r>
              <a:rPr lang="en-AU" dirty="0"/>
              <a:t> login</a:t>
            </a:r>
            <a:r>
              <a:rPr lang="th-TH" dirty="0"/>
              <a:t> หน้า</a:t>
            </a:r>
            <a:r>
              <a:rPr lang="en-AU" dirty="0"/>
              <a:t> admin</a:t>
            </a:r>
          </a:p>
          <a:p>
            <a:r>
              <a:rPr lang="th-TH" dirty="0"/>
              <a:t>เมื่อมี</a:t>
            </a:r>
            <a:r>
              <a:rPr lang="en-AU" dirty="0"/>
              <a:t> page</a:t>
            </a:r>
            <a:r>
              <a:rPr lang="th-TH" dirty="0"/>
              <a:t> ใหม่ ต้องกำหนดใน</a:t>
            </a:r>
            <a:r>
              <a:rPr lang="en-AU" dirty="0"/>
              <a:t> views.py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B5C83-D0D0-4474-AC0D-96140A0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860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3DD07-DCD1-4CCA-8057-E5C1340A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4FFD6-051D-4C95-8B96-3BF66EF9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11" y="0"/>
            <a:ext cx="926857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18E022-406E-4F6D-9654-50A225CD9173}"/>
              </a:ext>
            </a:extLst>
          </p:cNvPr>
          <p:cNvSpPr/>
          <p:nvPr/>
        </p:nvSpPr>
        <p:spPr>
          <a:xfrm>
            <a:off x="1461711" y="6225840"/>
            <a:ext cx="6205181" cy="632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912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21A4B-1700-418C-9ADA-885DE33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813C-1CB5-4AAF-BAD7-72B98C77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หน้า</a:t>
            </a:r>
            <a:r>
              <a:rPr lang="en-AU" dirty="0"/>
              <a:t> addproduct.html</a:t>
            </a:r>
            <a:endParaRPr lang="th-TH" dirty="0"/>
          </a:p>
          <a:p>
            <a:pPr lvl="1"/>
            <a:r>
              <a:rPr lang="th-TH" dirty="0"/>
              <a:t>เอาไว้ให้ </a:t>
            </a:r>
            <a:r>
              <a:rPr lang="en-AU" dirty="0"/>
              <a:t>user</a:t>
            </a:r>
            <a:r>
              <a:rPr lang="th-TH" dirty="0"/>
              <a:t> ทำการ</a:t>
            </a:r>
            <a:r>
              <a:rPr lang="en-AU" dirty="0"/>
              <a:t> app product</a:t>
            </a:r>
            <a:r>
              <a:rPr lang="th-TH" dirty="0"/>
              <a:t> ได้โดยไม่ต้องทำการ</a:t>
            </a:r>
            <a:r>
              <a:rPr lang="en-AU" dirty="0"/>
              <a:t> login</a:t>
            </a:r>
            <a:r>
              <a:rPr lang="th-TH" dirty="0"/>
              <a:t> หน้า</a:t>
            </a:r>
            <a:r>
              <a:rPr lang="en-AU" dirty="0"/>
              <a:t> admin</a:t>
            </a:r>
          </a:p>
          <a:p>
            <a:r>
              <a:rPr lang="th-TH" dirty="0"/>
              <a:t>เมื่อมี</a:t>
            </a:r>
            <a:r>
              <a:rPr lang="en-AU" dirty="0"/>
              <a:t> page</a:t>
            </a:r>
            <a:r>
              <a:rPr lang="th-TH" dirty="0"/>
              <a:t> ใหม่ ต้องกำหนดใน</a:t>
            </a:r>
            <a:r>
              <a:rPr lang="en-AU" dirty="0"/>
              <a:t> views.py</a:t>
            </a:r>
          </a:p>
          <a:p>
            <a:r>
              <a:rPr lang="th-TH" dirty="0"/>
              <a:t>เพิ่ม</a:t>
            </a:r>
            <a:r>
              <a:rPr lang="en-AU" dirty="0"/>
              <a:t> route </a:t>
            </a:r>
            <a:r>
              <a:rPr lang="th-TH" dirty="0"/>
              <a:t>ใหม่ ต้องกำหนดใน </a:t>
            </a:r>
            <a:r>
              <a:rPr lang="en-AU" dirty="0"/>
              <a:t>urls.py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B5C83-D0D0-4474-AC0D-96140A0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2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53E3-2357-4279-BC54-073CF593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39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3326D-A915-451B-8B02-E58753D0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014537"/>
            <a:ext cx="7667625" cy="2828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11FAB5-E3CA-48F1-A1CF-F01CB91E38DD}"/>
              </a:ext>
            </a:extLst>
          </p:cNvPr>
          <p:cNvSpPr/>
          <p:nvPr/>
        </p:nvSpPr>
        <p:spPr>
          <a:xfrm>
            <a:off x="2675049" y="4273949"/>
            <a:ext cx="7123978" cy="33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81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E:\UncleEngineerDjango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247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E:\UncleEngineerDjango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C0ED9F-CDF6-4357-A14D-4C582849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 control: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E294-F3F7-4792-BEFB-679A322C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191000" cy="5041001"/>
          </a:xfrm>
        </p:spPr>
        <p:txBody>
          <a:bodyPr/>
          <a:lstStyle/>
          <a:p>
            <a:r>
              <a:rPr lang="en-AU" dirty="0"/>
              <a:t>Run Server</a:t>
            </a:r>
          </a:p>
          <a:p>
            <a:r>
              <a:rPr lang="en-AU" dirty="0">
                <a:hlinkClick r:id="rId2"/>
              </a:rPr>
              <a:t>http://localhost:8000/addproduct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53392-F99D-48D3-B371-01F46B1A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1BCEA-19BE-4882-A6C0-8587E680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56" y="0"/>
            <a:ext cx="6318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89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EED3-AEFE-4908-A14E-980843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E768-CC65-4425-A090-0369A2A5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552944"/>
          </a:xfrm>
        </p:spPr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 </a:t>
            </a:r>
            <a:r>
              <a:rPr lang="th-TH" dirty="0"/>
              <a:t>ในส่วนของ</a:t>
            </a:r>
            <a:r>
              <a:rPr lang="en-AU" dirty="0"/>
              <a:t> </a:t>
            </a:r>
            <a:r>
              <a:rPr lang="en-AU" dirty="0" err="1"/>
              <a:t>AddProduct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F6514-7286-4D6E-BACF-4A5019AB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3AE9C-6314-4DE0-98D7-6796106E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31134"/>
            <a:ext cx="105346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27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FE56-86E6-41CF-9C6D-ED5AFF5E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53C9-7A25-4EA6-A3B0-62CAE889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542692" cy="5041001"/>
          </a:xfrm>
        </p:spPr>
        <p:txBody>
          <a:bodyPr/>
          <a:lstStyle/>
          <a:p>
            <a:r>
              <a:rPr lang="th-TH" dirty="0"/>
              <a:t>ทดสอบว่าสิ่งที่เราพิมพ์ใน</a:t>
            </a:r>
            <a:r>
              <a:rPr lang="en-AU" dirty="0"/>
              <a:t> addproduct.html</a:t>
            </a:r>
            <a:r>
              <a:rPr lang="th-TH" dirty="0"/>
              <a:t> จะมีการ</a:t>
            </a:r>
            <a:r>
              <a:rPr lang="en-AU" dirty="0"/>
              <a:t> save </a:t>
            </a:r>
            <a:r>
              <a:rPr lang="th-TH" dirty="0"/>
              <a:t>ลงใน </a:t>
            </a:r>
            <a:r>
              <a:rPr lang="en-AU" dirty="0"/>
              <a:t>database</a:t>
            </a:r>
            <a:r>
              <a:rPr lang="th-TH" dirty="0"/>
              <a:t> ไหม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E333-AB1D-4578-862D-D0F065FE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BC3F1-8DB5-4C50-AC4B-F48D94FF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25083"/>
            <a:ext cx="6312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36B8-1F01-46F9-881C-C80E15C8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9F07-AE6A-4B8A-806A-A534BE8F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700954" cy="5041001"/>
          </a:xfrm>
        </p:spPr>
        <p:txBody>
          <a:bodyPr/>
          <a:lstStyle/>
          <a:p>
            <a:r>
              <a:rPr lang="th-TH" dirty="0"/>
              <a:t>ถ้าเพิ่มสำเร็จจะแสดงหน้าเปล่าๆ แบบนี้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CF3C-9AC8-4490-BA94-3219FFE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D262C-78DE-4420-A3BB-79FB3012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947" y="0"/>
            <a:ext cx="6330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9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C525-6045-4C2E-9F2F-6C1A41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Save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924B-10DD-4AD7-953E-D6DE5BD7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015154" cy="5041001"/>
          </a:xfrm>
        </p:spPr>
        <p:txBody>
          <a:bodyPr/>
          <a:lstStyle/>
          <a:p>
            <a:r>
              <a:rPr lang="th-TH" dirty="0"/>
              <a:t>เช็คในฝั่ง</a:t>
            </a:r>
            <a:r>
              <a:rPr lang="en-AU" dirty="0"/>
              <a:t> admin</a:t>
            </a:r>
            <a:r>
              <a:rPr lang="th-TH" dirty="0"/>
              <a:t> ดูสิว</a:t>
            </a:r>
            <a:r>
              <a:rPr lang="th-TH" dirty="0" err="1"/>
              <a:t>่า</a:t>
            </a:r>
            <a:r>
              <a:rPr lang="th-TH" dirty="0"/>
              <a:t>มีการเพิ่ม</a:t>
            </a:r>
            <a:r>
              <a:rPr lang="en-AU" dirty="0"/>
              <a:t> Product</a:t>
            </a:r>
            <a:r>
              <a:rPr lang="th-TH" dirty="0"/>
              <a:t> ใหม่เข้าไปหรือยัง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50DC-7F43-42C1-B876-FC034FDB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91CE7-98A9-4E77-980A-732F32A6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903" y="0"/>
            <a:ext cx="680736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214E12-0838-47FA-8CED-95EA5D4EA7AA}"/>
              </a:ext>
            </a:extLst>
          </p:cNvPr>
          <p:cNvSpPr/>
          <p:nvPr/>
        </p:nvSpPr>
        <p:spPr>
          <a:xfrm>
            <a:off x="5193323" y="2461846"/>
            <a:ext cx="1242646" cy="234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87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B1DA-6334-4CF2-9C4B-B52B9ABA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35BB-3489-4520-A6CA-94FE049E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 database</a:t>
            </a:r>
            <a:r>
              <a:rPr lang="th-TH" dirty="0"/>
              <a:t> และดึงข้อมูลจาก</a:t>
            </a:r>
            <a:r>
              <a:rPr lang="en-AU" dirty="0"/>
              <a:t> database </a:t>
            </a:r>
            <a:r>
              <a:rPr lang="th-TH" dirty="0"/>
              <a:t>มาแสดง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73B18-5E4C-4505-99EA-316619DF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85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5598-196F-490F-B327-0041B9EF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F33A-E731-4E26-83C2-3FD28EA9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ตอนนี้ใน</a:t>
            </a:r>
            <a:r>
              <a:rPr lang="en-AU" dirty="0"/>
              <a:t> database</a:t>
            </a:r>
            <a:r>
              <a:rPr lang="th-TH" dirty="0"/>
              <a:t> ของเรายังไม่มี</a:t>
            </a:r>
            <a:r>
              <a:rPr lang="en-AU" dirty="0"/>
              <a:t> field</a:t>
            </a:r>
            <a:r>
              <a:rPr lang="th-TH" dirty="0"/>
              <a:t> ที่เก็บรูปภาพ โดยเรามีเพียง </a:t>
            </a:r>
            <a:r>
              <a:rPr lang="en-AU" dirty="0"/>
              <a:t>Name, Price, Detail</a:t>
            </a:r>
          </a:p>
          <a:p>
            <a:r>
              <a:rPr lang="en-AU" dirty="0">
                <a:hlinkClick r:id="rId2"/>
              </a:rPr>
              <a:t>http://localhost:8000/admin/login/?next=/admin/</a:t>
            </a:r>
            <a:endParaRPr lang="en-AU" dirty="0"/>
          </a:p>
          <a:p>
            <a:pPr lvl="1"/>
            <a:r>
              <a:rPr lang="en-AU" dirty="0"/>
              <a:t>Username: admin</a:t>
            </a:r>
          </a:p>
          <a:p>
            <a:pPr lvl="1"/>
            <a:r>
              <a:rPr lang="en-AU" dirty="0"/>
              <a:t>Password: 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DE47F-0CEC-483B-B94A-BC1305A2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17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520E-3CB2-4839-8F83-2C2AD4A7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ngrok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60F2-BDCF-45FE-89FB-2FB1C6ED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th-TH" dirty="0"/>
              <a:t>เอ็นจีร็อค</a:t>
            </a:r>
            <a:r>
              <a:rPr lang="en-AU" dirty="0"/>
              <a:t> (</a:t>
            </a:r>
            <a:r>
              <a:rPr lang="en-AU" dirty="0" err="1"/>
              <a:t>ngrok</a:t>
            </a:r>
            <a:r>
              <a:rPr lang="en-AU" dirty="0"/>
              <a:t>)</a:t>
            </a:r>
            <a:r>
              <a:rPr lang="th-TH" dirty="0"/>
              <a:t> เป็นการ</a:t>
            </a:r>
            <a:r>
              <a:rPr lang="en-AU" dirty="0"/>
              <a:t> forward</a:t>
            </a:r>
            <a:r>
              <a:rPr lang="th-TH" dirty="0"/>
              <a:t> เว็บไซต์ของเราไปสู่โลกของ</a:t>
            </a:r>
            <a:r>
              <a:rPr lang="en-AU" dirty="0"/>
              <a:t> internet </a:t>
            </a:r>
            <a:r>
              <a:rPr lang="th-TH" dirty="0"/>
              <a:t>ชั่วคราว</a:t>
            </a:r>
            <a:endParaRPr lang="en-AU" dirty="0"/>
          </a:p>
          <a:p>
            <a:r>
              <a:rPr lang="th-TH" dirty="0"/>
              <a:t>ดาวน์โหลด</a:t>
            </a:r>
            <a:r>
              <a:rPr lang="en-AU" dirty="0"/>
              <a:t> </a:t>
            </a:r>
            <a:r>
              <a:rPr lang="en-AU" dirty="0" err="1"/>
              <a:t>ngrok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https://ngrok.com/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 err="1"/>
              <a:t>ngrok</a:t>
            </a:r>
            <a:r>
              <a:rPr lang="th-TH" dirty="0"/>
              <a:t> เป็นโปรแกรมหนึ่งที่สามารถใช้ได้ทั้ง </a:t>
            </a:r>
            <a:r>
              <a:rPr lang="en-AU" dirty="0"/>
              <a:t>mac</a:t>
            </a:r>
            <a:r>
              <a:rPr lang="th-TH" dirty="0"/>
              <a:t> และ</a:t>
            </a:r>
            <a:r>
              <a:rPr lang="en-AU" dirty="0"/>
              <a:t> windows </a:t>
            </a:r>
            <a:r>
              <a:rPr lang="th-TH" dirty="0"/>
              <a:t>ซึ่งจะได้เป็น</a:t>
            </a:r>
            <a:r>
              <a:rPr lang="en-AU" dirty="0"/>
              <a:t> zip file</a:t>
            </a:r>
            <a:endParaRPr lang="th-TH" dirty="0"/>
          </a:p>
          <a:p>
            <a:r>
              <a:rPr lang="th-TH" dirty="0"/>
              <a:t>ทำการ </a:t>
            </a:r>
            <a:r>
              <a:rPr lang="en-AU" dirty="0"/>
              <a:t>unzip</a:t>
            </a:r>
            <a:r>
              <a:rPr lang="th-TH" dirty="0"/>
              <a:t> จะมีไฟล์</a:t>
            </a:r>
            <a:r>
              <a:rPr lang="en-AU" dirty="0"/>
              <a:t> ngrok.exe</a:t>
            </a:r>
            <a:endParaRPr lang="th-TH" dirty="0"/>
          </a:p>
          <a:p>
            <a:r>
              <a:rPr lang="th-TH" dirty="0"/>
              <a:t>เปิดโปรเจคบน</a:t>
            </a:r>
            <a:r>
              <a:rPr lang="en-AU" dirty="0"/>
              <a:t> </a:t>
            </a:r>
            <a:r>
              <a:rPr lang="en-AU" dirty="0" err="1"/>
              <a:t>SublimeText</a:t>
            </a:r>
            <a:endParaRPr lang="th-TH" dirty="0"/>
          </a:p>
          <a:p>
            <a:pPr lvl="1"/>
            <a:r>
              <a:rPr lang="th-TH" dirty="0"/>
              <a:t>เปิดไฟล์</a:t>
            </a:r>
            <a:r>
              <a:rPr lang="en-AU" dirty="0"/>
              <a:t> setting.py</a:t>
            </a:r>
          </a:p>
          <a:p>
            <a:pPr lvl="1"/>
            <a:r>
              <a:rPr lang="th-TH" dirty="0"/>
              <a:t>เลื่อนเพื่อหาคำว่า</a:t>
            </a:r>
            <a:r>
              <a:rPr lang="en-AU" dirty="0"/>
              <a:t> ALLOWED_HOSTS = [] </a:t>
            </a:r>
            <a:r>
              <a:rPr lang="th-TH" dirty="0"/>
              <a:t>ประมาณบรรทัดที่ 28</a:t>
            </a:r>
          </a:p>
          <a:p>
            <a:pPr lvl="1"/>
            <a:r>
              <a:rPr lang="th-TH" dirty="0"/>
              <a:t>ขั้นตอนนี้สำคัญเพื่อให้</a:t>
            </a:r>
            <a:r>
              <a:rPr lang="en-AU" dirty="0"/>
              <a:t> </a:t>
            </a:r>
            <a:r>
              <a:rPr lang="en-AU" dirty="0" err="1"/>
              <a:t>ngrok</a:t>
            </a:r>
            <a:r>
              <a:rPr lang="th-TH" dirty="0"/>
              <a:t> สามารถ</a:t>
            </a:r>
            <a:r>
              <a:rPr lang="en-AU" dirty="0"/>
              <a:t> run</a:t>
            </a:r>
            <a:r>
              <a:rPr lang="th-TH" dirty="0"/>
              <a:t> ได้</a:t>
            </a:r>
          </a:p>
          <a:p>
            <a:pPr lvl="1"/>
            <a:r>
              <a:rPr lang="th-TH" dirty="0"/>
              <a:t>โดยปกติตำแหน่งนี้จะใส่เป็น</a:t>
            </a:r>
            <a:r>
              <a:rPr lang="en-AU" dirty="0"/>
              <a:t> IP</a:t>
            </a:r>
            <a:r>
              <a:rPr lang="th-TH" dirty="0"/>
              <a:t> และ</a:t>
            </a:r>
            <a:r>
              <a:rPr lang="en-AU" dirty="0"/>
              <a:t> Domain </a:t>
            </a:r>
            <a:r>
              <a:rPr lang="th-TH" dirty="0"/>
              <a:t>ของเว็บไซต์ของเรา</a:t>
            </a:r>
          </a:p>
          <a:p>
            <a:pPr lvl="1"/>
            <a:r>
              <a:rPr lang="th-TH" dirty="0"/>
              <a:t>ตอนนี้ให้ใส่</a:t>
            </a:r>
            <a:r>
              <a:rPr lang="en-AU" dirty="0"/>
              <a:t> *</a:t>
            </a:r>
            <a:r>
              <a:rPr lang="th-TH" dirty="0"/>
              <a:t> ไปก่อน เพื่อให้สามารถรันเว็บของเรายัง </a:t>
            </a:r>
            <a:r>
              <a:rPr lang="en-AU" dirty="0"/>
              <a:t>host</a:t>
            </a:r>
            <a:r>
              <a:rPr lang="th-TH" dirty="0"/>
              <a:t> อื่นได้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84CA-8911-4A79-8719-FF0B1BB4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7CC26-ED37-41A7-8C47-10F5EDFE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45" y="5909335"/>
            <a:ext cx="2686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1702</Words>
  <Application>Microsoft Office PowerPoint</Application>
  <PresentationFormat>Widescreen</PresentationFormat>
  <Paragraphs>278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Consolas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Outcome</vt:lpstr>
      <vt:lpstr>PowerPoint Presentation</vt:lpstr>
      <vt:lpstr>ngrok</vt:lpstr>
      <vt:lpstr>ngrok</vt:lpstr>
      <vt:lpstr>ngrok</vt:lpstr>
      <vt:lpstr>ngrok</vt:lpstr>
      <vt:lpstr>PowerPoint Presentation</vt:lpstr>
      <vt:lpstr>ngrok</vt:lpstr>
      <vt:lpstr>runserver 0.0.0.0:8000</vt:lpstr>
      <vt:lpstr>runserver 0.0.0.0:8000</vt:lpstr>
      <vt:lpstr>runserver 0.0.0.0:8000</vt:lpstr>
      <vt:lpstr>runserver 0.0.0.0:8000</vt:lpstr>
      <vt:lpstr>For loop</vt:lpstr>
      <vt:lpstr>For loop</vt:lpstr>
      <vt:lpstr>For loop</vt:lpstr>
      <vt:lpstr>Forgot Admin Password</vt:lpstr>
      <vt:lpstr>Forgot Admin Password</vt:lpstr>
      <vt:lpstr>Forgot Admin Password</vt:lpstr>
      <vt:lpstr>Forgot Admin Password</vt:lpstr>
      <vt:lpstr>Basic form to models</vt:lpstr>
      <vt:lpstr>Form control: input</vt:lpstr>
      <vt:lpstr>Form control: input</vt:lpstr>
      <vt:lpstr>Form control: input</vt:lpstr>
      <vt:lpstr>Form control: input</vt:lpstr>
      <vt:lpstr>Form control: input</vt:lpstr>
      <vt:lpstr>PowerPoint Presentation</vt:lpstr>
      <vt:lpstr>Form control: input</vt:lpstr>
      <vt:lpstr>Form control: input</vt:lpstr>
      <vt:lpstr>PowerPoint Presentation</vt:lpstr>
      <vt:lpstr>Form control: input</vt:lpstr>
      <vt:lpstr>PowerPoint Presentation</vt:lpstr>
      <vt:lpstr>Form control: input</vt:lpstr>
      <vt:lpstr>PowerPoint Presentation</vt:lpstr>
      <vt:lpstr>Form control: input</vt:lpstr>
      <vt:lpstr>Save Product </vt:lpstr>
      <vt:lpstr>Save Product </vt:lpstr>
      <vt:lpstr>Save Product </vt:lpstr>
      <vt:lpstr>Save Product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108</cp:revision>
  <dcterms:created xsi:type="dcterms:W3CDTF">2020-06-11T04:05:25Z</dcterms:created>
  <dcterms:modified xsi:type="dcterms:W3CDTF">2020-06-25T09:19:20Z</dcterms:modified>
</cp:coreProperties>
</file>