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58" r:id="rId5"/>
    <p:sldId id="278" r:id="rId6"/>
    <p:sldId id="317" r:id="rId7"/>
    <p:sldId id="332" r:id="rId8"/>
    <p:sldId id="318" r:id="rId9"/>
    <p:sldId id="319" r:id="rId10"/>
    <p:sldId id="320" r:id="rId11"/>
    <p:sldId id="321" r:id="rId12"/>
    <p:sldId id="323" r:id="rId13"/>
    <p:sldId id="322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3" r:id="rId23"/>
    <p:sldId id="334" r:id="rId24"/>
    <p:sldId id="339" r:id="rId25"/>
    <p:sldId id="335" r:id="rId26"/>
    <p:sldId id="336" r:id="rId27"/>
    <p:sldId id="337" r:id="rId28"/>
    <p:sldId id="338" r:id="rId29"/>
    <p:sldId id="340" r:id="rId30"/>
    <p:sldId id="341" r:id="rId31"/>
    <p:sldId id="342" r:id="rId32"/>
    <p:sldId id="343" r:id="rId33"/>
    <p:sldId id="344" r:id="rId34"/>
    <p:sldId id="345" r:id="rId35"/>
    <p:sldId id="347" r:id="rId36"/>
    <p:sldId id="34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A12FF"/>
    <a:srgbClr val="6D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510" autoAdjust="0"/>
  </p:normalViewPr>
  <p:slideViewPr>
    <p:cSldViewPr snapToGrid="0">
      <p:cViewPr varScale="1">
        <p:scale>
          <a:sx n="53" d="100"/>
          <a:sy n="53" d="100"/>
        </p:scale>
        <p:origin x="9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8T08:06:1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3/07/2020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3/07/2020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3/07/2020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3/07/2020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3/07/2020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3/07/2020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3/07/2020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3/07/2020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3/07/2020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3/07/2020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3/07/2020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3/07/2020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3/07/2020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4HzQKx9B_Y&amp;feature=youtu.be&amp;fbclid=IwAR0g24ewr4fyPrDH8xsGqVaie8u4lgg3aoKMRKfR9IqpYjdh_60--1heK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cleEngineer/Sublim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-CbsQyAYjgZnPw76FOfgITffPPiZDZ7i/view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w3schools.com/bootstrap4/bootstrap_cards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EP6</a:t>
            </a:r>
          </a:p>
          <a:p>
            <a:r>
              <a:rPr lang="en-AU" dirty="0">
                <a:hlinkClick r:id="rId3"/>
              </a:rPr>
              <a:t>https://www.youtube.com/watch?v=n4HzQKx9B_Y&amp;feature=youtu.be&amp;fbclid=IwAR0g24ewr4fyPrDH8xsGqVaie8u4lgg3aoKMRKfR9IqpYjdh_60--1heKew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3E0A3-834A-46DE-9169-B39DAF29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90750-5BB7-4E52-92CB-C34078CE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962150"/>
            <a:ext cx="95535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92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0582D6-3FDB-49ED-8FF7-A3E7713F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Setting 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77010-A25F-4BEB-A5B4-802D1184C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1663588"/>
          </a:xfrm>
        </p:spPr>
        <p:txBody>
          <a:bodyPr/>
          <a:lstStyle/>
          <a:p>
            <a:r>
              <a:rPr lang="th-TH" dirty="0"/>
              <a:t>หลังจากติดตั้ง</a:t>
            </a:r>
            <a:r>
              <a:rPr lang="en-AU" dirty="0"/>
              <a:t> Package</a:t>
            </a:r>
            <a:r>
              <a:rPr lang="th-TH" dirty="0"/>
              <a:t> แล้ว ให้มา</a:t>
            </a:r>
            <a:r>
              <a:rPr lang="en-AU" dirty="0"/>
              <a:t> setting</a:t>
            </a:r>
            <a:r>
              <a:rPr lang="th-TH" dirty="0"/>
              <a:t> </a:t>
            </a:r>
            <a:r>
              <a:rPr lang="en-AU" dirty="0"/>
              <a:t>python</a:t>
            </a:r>
            <a:r>
              <a:rPr lang="th-TH" dirty="0"/>
              <a:t> เพื่อทำการรัน</a:t>
            </a:r>
            <a:r>
              <a:rPr lang="en-AU" dirty="0"/>
              <a:t> python </a:t>
            </a:r>
            <a:r>
              <a:rPr lang="th-TH" dirty="0"/>
              <a:t>ใน</a:t>
            </a:r>
            <a:r>
              <a:rPr lang="en-AU" dirty="0"/>
              <a:t> sublime text</a:t>
            </a:r>
            <a:r>
              <a:rPr lang="th-TH" dirty="0"/>
              <a:t> ได้</a:t>
            </a:r>
            <a:endParaRPr lang="en-AU" dirty="0"/>
          </a:p>
          <a:p>
            <a:r>
              <a:rPr lang="th-TH" dirty="0"/>
              <a:t>ดาวน์โหลด </a:t>
            </a:r>
            <a:r>
              <a:rPr lang="en-AU" dirty="0">
                <a:hlinkClick r:id="rId2"/>
              </a:rPr>
              <a:t>https://github.com/UncleEngineer/Sublime</a:t>
            </a:r>
            <a:endParaRPr lang="th-TH" dirty="0"/>
          </a:p>
          <a:p>
            <a:pPr lvl="1"/>
            <a:r>
              <a:rPr lang="th-TH" dirty="0"/>
              <a:t>กรณีที่ใช้</a:t>
            </a:r>
            <a:r>
              <a:rPr lang="en-AU" dirty="0"/>
              <a:t> Visual Studio Code</a:t>
            </a:r>
            <a:r>
              <a:rPr lang="th-TH" dirty="0"/>
              <a:t> ไม่ต้องลง หรือทำการ</a:t>
            </a:r>
            <a:r>
              <a:rPr lang="en-AU" dirty="0"/>
              <a:t> setting python</a:t>
            </a:r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3928E6-0996-4672-8167-B83013C9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01150-F80C-4416-AF26-DF1D57F2FF72}"/>
              </a:ext>
            </a:extLst>
          </p:cNvPr>
          <p:cNvSpPr txBox="1"/>
          <p:nvPr/>
        </p:nvSpPr>
        <p:spPr>
          <a:xfrm>
            <a:off x="2523744" y="2551837"/>
            <a:ext cx="5733621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{</a:t>
            </a:r>
          </a:p>
          <a:p>
            <a:r>
              <a:rPr lang="en-AU" dirty="0"/>
              <a:t>	</a:t>
            </a:r>
            <a:r>
              <a:rPr lang="en-AU" dirty="0">
                <a:solidFill>
                  <a:srgbClr val="24292E"/>
                </a:solidFill>
                <a:latin typeface="SFMono-Regular"/>
              </a:rPr>
              <a:t> "</a:t>
            </a:r>
            <a:r>
              <a:rPr lang="en-AU" dirty="0" err="1">
                <a:solidFill>
                  <a:srgbClr val="24292E"/>
                </a:solidFill>
                <a:latin typeface="SFMono-Regular"/>
              </a:rPr>
              <a:t>cmd</a:t>
            </a:r>
            <a:r>
              <a:rPr lang="en-AU" dirty="0">
                <a:solidFill>
                  <a:srgbClr val="24292E"/>
                </a:solidFill>
                <a:latin typeface="SFMono-Regular"/>
              </a:rPr>
              <a:t>": ["c:/Python38/python.exe", "-u", "$file"],</a:t>
            </a:r>
          </a:p>
          <a:p>
            <a:r>
              <a:rPr lang="en-AU" dirty="0">
                <a:solidFill>
                  <a:srgbClr val="24292E"/>
                </a:solidFill>
                <a:latin typeface="SFMono-Regular"/>
              </a:rPr>
              <a:t>	"</a:t>
            </a:r>
            <a:r>
              <a:rPr lang="en-AU" dirty="0" err="1">
                <a:solidFill>
                  <a:srgbClr val="24292E"/>
                </a:solidFill>
                <a:latin typeface="SFMono-Regular"/>
              </a:rPr>
              <a:t>file_regex</a:t>
            </a:r>
            <a:r>
              <a:rPr lang="en-AU" dirty="0">
                <a:solidFill>
                  <a:srgbClr val="24292E"/>
                </a:solidFill>
                <a:latin typeface="SFMono-Regular"/>
              </a:rPr>
              <a:t>": "^[ ]*File \"(...*?)\", line ([0-9]*)",</a:t>
            </a:r>
          </a:p>
          <a:p>
            <a:r>
              <a:rPr lang="en-AU" dirty="0">
                <a:solidFill>
                  <a:srgbClr val="24292E"/>
                </a:solidFill>
                <a:latin typeface="SFMono-Regular"/>
              </a:rPr>
              <a:t>	"selector": "</a:t>
            </a:r>
            <a:r>
              <a:rPr lang="en-AU" dirty="0" err="1">
                <a:solidFill>
                  <a:srgbClr val="24292E"/>
                </a:solidFill>
                <a:latin typeface="SFMono-Regular"/>
              </a:rPr>
              <a:t>source.python</a:t>
            </a:r>
            <a:r>
              <a:rPr lang="en-AU" dirty="0">
                <a:solidFill>
                  <a:srgbClr val="24292E"/>
                </a:solidFill>
                <a:latin typeface="SFMono-Regular"/>
              </a:rPr>
              <a:t>",</a:t>
            </a:r>
          </a:p>
          <a:p>
            <a:r>
              <a:rPr lang="en-AU" dirty="0">
                <a:solidFill>
                  <a:srgbClr val="24292E"/>
                </a:solidFill>
                <a:latin typeface="SFMono-Regular"/>
              </a:rPr>
              <a:t>	 "env":{"PYTHONIOENCODING":"utf8"}</a:t>
            </a:r>
            <a:endParaRPr lang="en-AU" dirty="0"/>
          </a:p>
          <a:p>
            <a:r>
              <a:rPr lang="en-AU" dirty="0"/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F6A679A-084C-4946-88FC-7EBD4BC1B890}"/>
              </a:ext>
            </a:extLst>
          </p:cNvPr>
          <p:cNvSpPr txBox="1">
            <a:spLocks/>
          </p:cNvSpPr>
          <p:nvPr/>
        </p:nvSpPr>
        <p:spPr>
          <a:xfrm>
            <a:off x="838200" y="4718821"/>
            <a:ext cx="10515600" cy="20026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คัดลอง</a:t>
            </a:r>
            <a:r>
              <a:rPr lang="en-AU" dirty="0"/>
              <a:t> code</a:t>
            </a:r>
            <a:r>
              <a:rPr lang="th-TH" dirty="0"/>
              <a:t> ของ</a:t>
            </a:r>
            <a:r>
              <a:rPr lang="en-AU" dirty="0"/>
              <a:t> windows</a:t>
            </a:r>
            <a:r>
              <a:rPr lang="th-TH" dirty="0"/>
              <a:t> </a:t>
            </a:r>
            <a:endParaRPr lang="en-AU" dirty="0"/>
          </a:p>
          <a:p>
            <a:r>
              <a:rPr lang="th-TH" dirty="0"/>
              <a:t>ไปที่ </a:t>
            </a:r>
            <a:r>
              <a:rPr lang="en-AU" dirty="0"/>
              <a:t>Sublime Text</a:t>
            </a:r>
          </a:p>
          <a:p>
            <a:pPr lvl="1"/>
            <a:r>
              <a:rPr lang="en-AU" dirty="0"/>
              <a:t>Tools &gt; Build System &gt; New Build System</a:t>
            </a:r>
          </a:p>
          <a:p>
            <a:pPr lvl="1"/>
            <a:r>
              <a:rPr lang="th-TH" dirty="0"/>
              <a:t>วาง</a:t>
            </a:r>
            <a:r>
              <a:rPr lang="en-AU" dirty="0"/>
              <a:t> code </a:t>
            </a:r>
            <a:r>
              <a:rPr lang="th-TH" dirty="0"/>
              <a:t>ที่</a:t>
            </a:r>
            <a:r>
              <a:rPr lang="en-AU" dirty="0"/>
              <a:t> copy</a:t>
            </a:r>
            <a:endParaRPr lang="th-TH" dirty="0"/>
          </a:p>
          <a:p>
            <a:r>
              <a:rPr lang="th-TH" dirty="0"/>
              <a:t>แก้ไขในส่วนของ </a:t>
            </a:r>
            <a:r>
              <a:rPr lang="en-AU" dirty="0"/>
              <a:t>“</a:t>
            </a:r>
            <a:r>
              <a:rPr lang="en-AU" dirty="0" err="1"/>
              <a:t>cmd</a:t>
            </a:r>
            <a:r>
              <a:rPr lang="en-AU" dirty="0"/>
              <a:t>”</a:t>
            </a:r>
            <a:r>
              <a:rPr lang="th-TH" dirty="0"/>
              <a:t> ไปยัง</a:t>
            </a:r>
            <a:r>
              <a:rPr lang="en-AU" dirty="0"/>
              <a:t> path</a:t>
            </a:r>
            <a:r>
              <a:rPr lang="th-TH" dirty="0"/>
              <a:t> ของเราเองว่าเก็บ</a:t>
            </a:r>
            <a:r>
              <a:rPr lang="en-AU" dirty="0"/>
              <a:t> python</a:t>
            </a:r>
            <a:r>
              <a:rPr lang="th-TH" dirty="0"/>
              <a:t>3.8</a:t>
            </a:r>
            <a:r>
              <a:rPr lang="en-AU" dirty="0"/>
              <a:t> </a:t>
            </a:r>
            <a:r>
              <a:rPr lang="th-TH" dirty="0"/>
              <a:t>ไว้ที่ไหน</a:t>
            </a:r>
          </a:p>
          <a:p>
            <a:pPr lvl="1"/>
            <a:r>
              <a:rPr lang="en-AU" dirty="0"/>
              <a:t>C:\Python38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112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C9CE9-833E-43C9-81D8-9BFC0F30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28CD8-2139-4F32-B146-73A5CEC29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20" y="2035016"/>
            <a:ext cx="10636560" cy="2787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4C7C93-35A1-41E0-A275-65296AA0677B}"/>
              </a:ext>
            </a:extLst>
          </p:cNvPr>
          <p:cNvSpPr/>
          <p:nvPr/>
        </p:nvSpPr>
        <p:spPr>
          <a:xfrm>
            <a:off x="2203938" y="2825262"/>
            <a:ext cx="8276493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54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4056C-DA6F-4758-8230-66B56AF4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E81B8-0463-4790-B4CC-F5438622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คัดลอง</a:t>
            </a:r>
            <a:r>
              <a:rPr lang="en-AU" dirty="0"/>
              <a:t> code</a:t>
            </a:r>
            <a:r>
              <a:rPr lang="th-TH" dirty="0"/>
              <a:t> ของ</a:t>
            </a:r>
            <a:r>
              <a:rPr lang="en-AU" dirty="0"/>
              <a:t> windows</a:t>
            </a:r>
            <a:r>
              <a:rPr lang="th-TH" dirty="0"/>
              <a:t> </a:t>
            </a:r>
            <a:endParaRPr lang="en-AU" dirty="0"/>
          </a:p>
          <a:p>
            <a:r>
              <a:rPr lang="th-TH" dirty="0"/>
              <a:t>ไปที่ </a:t>
            </a:r>
            <a:r>
              <a:rPr lang="en-AU" dirty="0"/>
              <a:t>Sublime Text</a:t>
            </a:r>
          </a:p>
          <a:p>
            <a:pPr lvl="1"/>
            <a:r>
              <a:rPr lang="en-AU" dirty="0"/>
              <a:t>Tools &gt; Build System &gt; New Build System</a:t>
            </a:r>
          </a:p>
          <a:p>
            <a:pPr lvl="1"/>
            <a:r>
              <a:rPr lang="th-TH" dirty="0"/>
              <a:t>วาง</a:t>
            </a:r>
            <a:r>
              <a:rPr lang="en-AU" dirty="0"/>
              <a:t> code </a:t>
            </a:r>
            <a:r>
              <a:rPr lang="th-TH" dirty="0"/>
              <a:t>ที่</a:t>
            </a:r>
            <a:r>
              <a:rPr lang="en-AU" dirty="0"/>
              <a:t> copy</a:t>
            </a:r>
            <a:endParaRPr lang="th-TH" dirty="0"/>
          </a:p>
          <a:p>
            <a:r>
              <a:rPr lang="th-TH" dirty="0"/>
              <a:t>แก้ไขในส่วนของ </a:t>
            </a:r>
            <a:r>
              <a:rPr lang="en-AU" dirty="0"/>
              <a:t>“</a:t>
            </a:r>
            <a:r>
              <a:rPr lang="en-AU" dirty="0" err="1"/>
              <a:t>cmd</a:t>
            </a:r>
            <a:r>
              <a:rPr lang="en-AU" dirty="0"/>
              <a:t>”</a:t>
            </a:r>
            <a:r>
              <a:rPr lang="th-TH" dirty="0"/>
              <a:t> ไปยัง</a:t>
            </a:r>
            <a:r>
              <a:rPr lang="en-AU" dirty="0"/>
              <a:t> path</a:t>
            </a:r>
            <a:r>
              <a:rPr lang="th-TH" dirty="0"/>
              <a:t> ของเราเองว่าเก็บ</a:t>
            </a:r>
            <a:r>
              <a:rPr lang="en-AU" dirty="0"/>
              <a:t> python</a:t>
            </a:r>
            <a:r>
              <a:rPr lang="th-TH" dirty="0"/>
              <a:t>3.8</a:t>
            </a:r>
            <a:r>
              <a:rPr lang="en-AU" dirty="0"/>
              <a:t> </a:t>
            </a:r>
            <a:r>
              <a:rPr lang="th-TH" dirty="0"/>
              <a:t>ไว้ที่ไหน</a:t>
            </a:r>
          </a:p>
          <a:p>
            <a:pPr lvl="1"/>
            <a:r>
              <a:rPr lang="en-AU" dirty="0"/>
              <a:t>C:\Python38</a:t>
            </a:r>
          </a:p>
          <a:p>
            <a:r>
              <a:rPr lang="th-TH" dirty="0"/>
              <a:t>บันทึกไฟล์</a:t>
            </a:r>
          </a:p>
          <a:p>
            <a:pPr lvl="1"/>
            <a:r>
              <a:rPr lang="en-AU" dirty="0"/>
              <a:t>C:\Users\RatchakoonPruengkarn\AppData\Roaming\Sublime Text 3\Packages\User</a:t>
            </a:r>
            <a:endParaRPr lang="th-TH" dirty="0"/>
          </a:p>
          <a:p>
            <a:pPr lvl="1"/>
            <a:r>
              <a:rPr lang="th-TH" dirty="0"/>
              <a:t>ตั้งชื่อว่า</a:t>
            </a:r>
            <a:r>
              <a:rPr lang="en-AU" dirty="0"/>
              <a:t> Python38.sublime-build</a:t>
            </a:r>
          </a:p>
          <a:p>
            <a:r>
              <a:rPr lang="en-AU" dirty="0"/>
              <a:t>File &gt; New file</a:t>
            </a:r>
          </a:p>
          <a:p>
            <a:pPr lvl="1"/>
            <a:r>
              <a:rPr lang="en-AU" dirty="0"/>
              <a:t>E:\Django50Hours\hello.py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BC5D368-4C9D-422C-9304-AA9AB69C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Setting Python</a:t>
            </a:r>
          </a:p>
        </p:txBody>
      </p:sp>
    </p:spTree>
    <p:extLst>
      <p:ext uri="{BB962C8B-B14F-4D97-AF65-F5344CB8AC3E}">
        <p14:creationId xmlns:p14="http://schemas.microsoft.com/office/powerpoint/2010/main" val="335005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55FCC6-BCCA-4074-8C6F-5DD15437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ทดสอบการ</a:t>
            </a:r>
            <a:r>
              <a:rPr lang="en-AU" dirty="0"/>
              <a:t> Run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55D24-8823-4E05-B162-A15C4747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File &gt; New file</a:t>
            </a:r>
          </a:p>
          <a:p>
            <a:pPr lvl="1"/>
            <a:r>
              <a:rPr lang="en-AU" dirty="0"/>
              <a:t>E:\Django50Hours\hello.py</a:t>
            </a:r>
          </a:p>
          <a:p>
            <a:r>
              <a:rPr lang="th-TH" dirty="0"/>
              <a:t>ไฟล์</a:t>
            </a:r>
            <a:r>
              <a:rPr lang="en-AU" dirty="0"/>
              <a:t> hello.py</a:t>
            </a:r>
            <a:r>
              <a:rPr lang="th-TH" dirty="0"/>
              <a:t> พิมพ์คำสั่ง</a:t>
            </a:r>
          </a:p>
          <a:p>
            <a:pPr lvl="1"/>
            <a:r>
              <a:rPr lang="en-AU" dirty="0"/>
              <a:t>import sys</a:t>
            </a:r>
          </a:p>
          <a:p>
            <a:pPr lvl="1"/>
            <a:r>
              <a:rPr lang="en-AU" dirty="0"/>
              <a:t>print(</a:t>
            </a:r>
            <a:r>
              <a:rPr lang="en-AU" dirty="0" err="1"/>
              <a:t>sys.version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print("Hello World")</a:t>
            </a:r>
          </a:p>
          <a:p>
            <a:pPr lvl="1"/>
            <a:r>
              <a:rPr lang="th-TH" dirty="0"/>
              <a:t>บันทึก</a:t>
            </a:r>
          </a:p>
          <a:p>
            <a:r>
              <a:rPr lang="en-AU" dirty="0"/>
              <a:t>Tools &gt; Build System &gt; Python38</a:t>
            </a:r>
          </a:p>
          <a:p>
            <a:r>
              <a:rPr lang="en-AU" dirty="0"/>
              <a:t>Tools &gt; Build 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09779-6A02-42CE-989C-E1948F47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DCAC0-6C52-48C4-BF52-C9C5A317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232" y="2616370"/>
            <a:ext cx="31242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9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D2DD3-67A7-4FB2-9F87-CB149603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EE1C4-8665-42A5-92A4-084E01BA7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460" y="0"/>
            <a:ext cx="7543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44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6ABD5D-3262-4AB0-9313-E1620F0A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Sublime REPL</a:t>
            </a:r>
            <a:r>
              <a:rPr lang="th-TH" dirty="0"/>
              <a:t> </a:t>
            </a:r>
            <a:r>
              <a:rPr lang="en-AU" dirty="0"/>
              <a:t>(</a:t>
            </a:r>
            <a:r>
              <a:rPr lang="th-TH" dirty="0"/>
              <a:t>ริบ</a:t>
            </a:r>
            <a:r>
              <a:rPr lang="th-TH" dirty="0" err="1"/>
              <a:t>เปิล</a:t>
            </a:r>
            <a:r>
              <a:rPr lang="en-AU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BA800-F4D9-4C07-8B02-3C9371628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Tools &gt; Sublime REPL &gt; Python &gt; Python</a:t>
            </a:r>
          </a:p>
          <a:p>
            <a:pPr lvl="1"/>
            <a:r>
              <a:rPr lang="th-TH" dirty="0"/>
              <a:t>ตรวจสอบดูว่า มันรันถูก</a:t>
            </a:r>
            <a:r>
              <a:rPr lang="th-TH" dirty="0" err="1"/>
              <a:t>เวอร์ชัน</a:t>
            </a:r>
            <a:r>
              <a:rPr lang="th-TH" dirty="0"/>
              <a:t>ใหม่</a:t>
            </a:r>
          </a:p>
          <a:p>
            <a:pPr lvl="1"/>
            <a:r>
              <a:rPr lang="th-TH" dirty="0" err="1"/>
              <a:t>เวอร์ชัน</a:t>
            </a:r>
            <a:r>
              <a:rPr lang="th-TH" dirty="0"/>
              <a:t>ตอนนี้คือ 3.8.3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CE479F-1FDA-4014-8ADF-932E8616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2D271-DCD3-413E-9301-E84239C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3334"/>
            <a:ext cx="12192000" cy="252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6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BD54-A0A1-4C78-9594-D8B112F2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Sublime REPL</a:t>
            </a:r>
            <a:r>
              <a:rPr lang="th-TH" dirty="0"/>
              <a:t> </a:t>
            </a:r>
            <a:r>
              <a:rPr lang="en-AU" dirty="0"/>
              <a:t>(</a:t>
            </a:r>
            <a:r>
              <a:rPr lang="th-TH" dirty="0"/>
              <a:t>ริบ</a:t>
            </a:r>
            <a:r>
              <a:rPr lang="th-TH" dirty="0" err="1"/>
              <a:t>เปิล</a:t>
            </a:r>
            <a:r>
              <a:rPr lang="en-A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B495-EAED-4B67-B82C-0999ACC79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ถ้าหาก</a:t>
            </a:r>
            <a:r>
              <a:rPr lang="th-TH" dirty="0" err="1"/>
              <a:t>เวอร์ชัน</a:t>
            </a:r>
            <a:r>
              <a:rPr lang="th-TH" dirty="0"/>
              <a:t>ผิด ให้กับการ</a:t>
            </a:r>
            <a:r>
              <a:rPr lang="en-AU" dirty="0"/>
              <a:t> set</a:t>
            </a:r>
            <a:r>
              <a:rPr lang="th-TH" dirty="0"/>
              <a:t> </a:t>
            </a:r>
            <a:r>
              <a:rPr lang="en-AU" dirty="0"/>
              <a:t>version</a:t>
            </a:r>
            <a:r>
              <a:rPr lang="th-TH" dirty="0"/>
              <a:t> ของ</a:t>
            </a:r>
            <a:r>
              <a:rPr lang="en-AU" dirty="0"/>
              <a:t> python </a:t>
            </a:r>
            <a:r>
              <a:rPr lang="th-TH" dirty="0"/>
              <a:t>ใน</a:t>
            </a:r>
            <a:r>
              <a:rPr lang="en-AU" dirty="0"/>
              <a:t> sublime </a:t>
            </a:r>
            <a:r>
              <a:rPr lang="th-TH" dirty="0"/>
              <a:t>ให้ถูกต้องนี้</a:t>
            </a:r>
          </a:p>
          <a:p>
            <a:pPr lvl="1"/>
            <a:r>
              <a:rPr lang="en-AU" dirty="0"/>
              <a:t>Preferences &gt; Browse Packages</a:t>
            </a:r>
          </a:p>
          <a:p>
            <a:pPr lvl="1"/>
            <a:r>
              <a:rPr lang="th-TH" dirty="0"/>
              <a:t>ดับเบิลคลิกที่โฟลเดอร์</a:t>
            </a:r>
            <a:r>
              <a:rPr lang="en-AU" dirty="0"/>
              <a:t> </a:t>
            </a:r>
            <a:r>
              <a:rPr lang="en-AU" dirty="0" err="1"/>
              <a:t>SublimeREPL</a:t>
            </a:r>
            <a:endParaRPr lang="th-TH" dirty="0"/>
          </a:p>
          <a:p>
            <a:pPr lvl="1"/>
            <a:r>
              <a:rPr lang="th-TH" dirty="0"/>
              <a:t>ดับเบิลคลิกที่โฟลเดอร์</a:t>
            </a:r>
            <a:r>
              <a:rPr lang="en-AU" dirty="0"/>
              <a:t> config</a:t>
            </a:r>
          </a:p>
          <a:p>
            <a:pPr lvl="1"/>
            <a:r>
              <a:rPr lang="th-TH" dirty="0"/>
              <a:t>ดับเบิลคลิกที่โฟลเดอร์</a:t>
            </a:r>
            <a:r>
              <a:rPr lang="en-AU" dirty="0"/>
              <a:t> Python</a:t>
            </a:r>
          </a:p>
          <a:p>
            <a:pPr lvl="1"/>
            <a:r>
              <a:rPr lang="th-TH" dirty="0"/>
              <a:t>ลากไฟล์ </a:t>
            </a:r>
            <a:r>
              <a:rPr lang="en-AU" dirty="0" err="1"/>
              <a:t>Main.sublime</a:t>
            </a:r>
            <a:r>
              <a:rPr lang="en-AU" dirty="0"/>
              <a:t>-menu</a:t>
            </a:r>
            <a:r>
              <a:rPr lang="th-TH" dirty="0"/>
              <a:t> มาเปิดใน</a:t>
            </a:r>
            <a:r>
              <a:rPr lang="en-AU" dirty="0"/>
              <a:t> sublime text</a:t>
            </a:r>
          </a:p>
          <a:p>
            <a:pPr lvl="1"/>
            <a:r>
              <a:rPr lang="en-AU" dirty="0"/>
              <a:t>copy</a:t>
            </a:r>
            <a:r>
              <a:rPr lang="th-TH" dirty="0"/>
              <a:t> </a:t>
            </a:r>
            <a:r>
              <a:rPr lang="en-AU" dirty="0"/>
              <a:t>path </a:t>
            </a:r>
            <a:r>
              <a:rPr lang="th-TH" dirty="0"/>
              <a:t>ของ</a:t>
            </a:r>
            <a:r>
              <a:rPr lang="en-AU" dirty="0"/>
              <a:t> </a:t>
            </a:r>
            <a:r>
              <a:rPr lang="en-AU" dirty="0" err="1"/>
              <a:t>cmd</a:t>
            </a:r>
            <a:r>
              <a:rPr lang="th-TH" dirty="0"/>
              <a:t> ในไฟล์</a:t>
            </a:r>
            <a:r>
              <a:rPr lang="en-AU" dirty="0"/>
              <a:t> Python38.sublime-build</a:t>
            </a:r>
          </a:p>
          <a:p>
            <a:pPr lvl="2"/>
            <a:r>
              <a:rPr lang="en-AU" dirty="0"/>
              <a:t>c:/Python38/python.exe</a:t>
            </a:r>
          </a:p>
          <a:p>
            <a:pPr lvl="1"/>
            <a:r>
              <a:rPr lang="th-TH" dirty="0"/>
              <a:t>แก้ไขไฟล์ </a:t>
            </a:r>
            <a:r>
              <a:rPr lang="en-AU" dirty="0" err="1"/>
              <a:t>Main.sublime</a:t>
            </a:r>
            <a:r>
              <a:rPr lang="en-AU" dirty="0"/>
              <a:t>-menu</a:t>
            </a:r>
            <a:r>
              <a:rPr lang="th-TH" dirty="0"/>
              <a:t> บรรทัดที่มี</a:t>
            </a:r>
            <a:r>
              <a:rPr lang="en-AU" dirty="0"/>
              <a:t> </a:t>
            </a:r>
            <a:r>
              <a:rPr lang="en-AU" dirty="0" err="1"/>
              <a:t>cmd</a:t>
            </a:r>
            <a:r>
              <a:rPr lang="th-TH" dirty="0"/>
              <a:t> คือ บรรทัดที่</a:t>
            </a:r>
            <a:r>
              <a:rPr lang="en-AU" dirty="0"/>
              <a:t> 22, 39, 53</a:t>
            </a:r>
            <a:endParaRPr lang="th-TH" dirty="0"/>
          </a:p>
          <a:p>
            <a:pPr lvl="2"/>
            <a:r>
              <a:rPr lang="th-TH" dirty="0"/>
              <a:t>วาง </a:t>
            </a:r>
            <a:r>
              <a:rPr lang="en-AU" dirty="0"/>
              <a:t>c:/Python38/python.exe</a:t>
            </a:r>
            <a:endParaRPr lang="th-TH" dirty="0"/>
          </a:p>
          <a:p>
            <a:pPr lvl="2"/>
            <a:r>
              <a:rPr lang="th-TH" dirty="0"/>
              <a:t>บันทึกไฟล์</a:t>
            </a:r>
            <a:endParaRPr lang="en-AU" dirty="0"/>
          </a:p>
          <a:p>
            <a:pPr lvl="2"/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D7B4-DA91-4464-9071-3207EB10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8787D-D7C0-4FA7-A76F-63CFA25D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955" y="5524261"/>
            <a:ext cx="7410450" cy="361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D42321-826D-4B83-AFE6-C486727C6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6236778"/>
            <a:ext cx="9039225" cy="295275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43558C50-7B2E-45D6-981F-A2E8F6687608}"/>
              </a:ext>
            </a:extLst>
          </p:cNvPr>
          <p:cNvSpPr/>
          <p:nvPr/>
        </p:nvSpPr>
        <p:spPr>
          <a:xfrm>
            <a:off x="3383280" y="5667288"/>
            <a:ext cx="310896" cy="73351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10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A942-9265-433C-8B80-E74C2D41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Sublime REPL</a:t>
            </a:r>
            <a:r>
              <a:rPr lang="th-TH" dirty="0"/>
              <a:t> </a:t>
            </a:r>
            <a:r>
              <a:rPr lang="en-AU" dirty="0"/>
              <a:t>(</a:t>
            </a:r>
            <a:r>
              <a:rPr lang="th-TH" dirty="0"/>
              <a:t>ริบ</a:t>
            </a:r>
            <a:r>
              <a:rPr lang="th-TH" dirty="0" err="1"/>
              <a:t>เปิล</a:t>
            </a:r>
            <a:r>
              <a:rPr lang="en-A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DB82-C6AF-4870-919B-014D1ABA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ทำการปิดโปรแกรม</a:t>
            </a:r>
            <a:r>
              <a:rPr lang="en-AU" dirty="0"/>
              <a:t> sublime</a:t>
            </a:r>
          </a:p>
          <a:p>
            <a:r>
              <a:rPr lang="th-TH" dirty="0"/>
              <a:t>และเปิดใหม่</a:t>
            </a:r>
          </a:p>
          <a:p>
            <a:r>
              <a:rPr lang="en-AU" dirty="0"/>
              <a:t>Tools &gt; Sublime REPL &gt; Python &gt; Python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88AF4-F47C-48C3-BB7A-E996EF4E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F183F-4C63-421E-818E-5BF7BACA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3673264"/>
            <a:ext cx="115157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53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15F1-83AE-4DF3-AA7E-E381C1C6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Setting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3DAE0-5E99-4D66-AA76-937EB6C17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Preferences &gt; Package Settings &gt; Anaconda &gt; Settings – Default</a:t>
            </a:r>
            <a:endParaRPr lang="th-TH" dirty="0"/>
          </a:p>
          <a:p>
            <a:r>
              <a:rPr lang="th-TH" dirty="0"/>
              <a:t>ไปที่บรรทัด 251</a:t>
            </a:r>
          </a:p>
          <a:p>
            <a:pPr lvl="1"/>
            <a:r>
              <a:rPr lang="th-TH" dirty="0"/>
              <a:t>คำสั่งนี้เป็นส่วนที่ทำให้ขึ้นจุดสีขาว</a:t>
            </a:r>
          </a:p>
          <a:p>
            <a:pPr lvl="1"/>
            <a:r>
              <a:rPr lang="th-TH" dirty="0"/>
              <a:t>ทำการเปลี่ยนเป็น</a:t>
            </a:r>
            <a:r>
              <a:rPr lang="en-AU" dirty="0"/>
              <a:t> false</a:t>
            </a:r>
          </a:p>
          <a:p>
            <a:pPr lvl="1"/>
            <a:r>
              <a:rPr lang="th-TH" dirty="0"/>
              <a:t>บันทึก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BB09D-3A63-4AFB-B1C3-046F26E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19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F438A-84D9-4643-BC60-3471D184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1842448"/>
            <a:ext cx="418147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3332E6-5AF7-488B-ADB3-18E59E13F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5" y="2839160"/>
            <a:ext cx="4419600" cy="276225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261F5E4A-F29F-4B8A-9686-BF60F4903B88}"/>
              </a:ext>
            </a:extLst>
          </p:cNvPr>
          <p:cNvSpPr/>
          <p:nvPr/>
        </p:nvSpPr>
        <p:spPr>
          <a:xfrm>
            <a:off x="5730240" y="1944049"/>
            <a:ext cx="365760" cy="104496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48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BAFF-8513-41F8-9458-0A47EFB9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sublime text (Anaconda Package)</a:t>
            </a:r>
          </a:p>
          <a:p>
            <a:r>
              <a:rPr lang="en-AU" dirty="0"/>
              <a:t>Basic List, for loop, dictionary, tuple</a:t>
            </a:r>
          </a:p>
          <a:p>
            <a:r>
              <a:rPr lang="en-AU" dirty="0"/>
              <a:t>base.html</a:t>
            </a:r>
          </a:p>
          <a:p>
            <a:r>
              <a:rPr lang="en-AU" dirty="0"/>
              <a:t>extends base.html</a:t>
            </a:r>
          </a:p>
          <a:p>
            <a:r>
              <a:rPr lang="en-AU" dirty="0"/>
              <a:t>block content</a:t>
            </a:r>
          </a:p>
          <a:p>
            <a:r>
              <a:rPr lang="en-AU" dirty="0"/>
              <a:t>for loop in </a:t>
            </a:r>
            <a:r>
              <a:rPr lang="en-AU" dirty="0" err="1"/>
              <a:t>django</a:t>
            </a:r>
            <a:r>
              <a:rPr lang="en-AU" dirty="0"/>
              <a:t> template</a:t>
            </a:r>
          </a:p>
          <a:p>
            <a:r>
              <a:rPr lang="en-AU" dirty="0"/>
              <a:t>card (html)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D70D-A544-461C-A11F-F2FA5425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 </a:t>
            </a:r>
            <a:r>
              <a:rPr lang="en-AU" dirty="0"/>
              <a:t>hello.py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4F7BD-5342-4013-9D1D-548A4AB0B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606884"/>
          </a:xfrm>
        </p:spPr>
        <p:txBody>
          <a:bodyPr/>
          <a:lstStyle/>
          <a:p>
            <a:r>
              <a:rPr lang="th-TH" dirty="0"/>
              <a:t>เพื่อทำการรับ </a:t>
            </a:r>
            <a:r>
              <a:rPr lang="en-AU" dirty="0"/>
              <a:t>input</a:t>
            </a:r>
            <a:r>
              <a:rPr lang="th-TH" dirty="0"/>
              <a:t> จาก </a:t>
            </a:r>
            <a:r>
              <a:rPr lang="en-AU" dirty="0"/>
              <a:t>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495CB-8E7A-492A-8164-606D9846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20</a:t>
            </a:fld>
            <a:endParaRPr lang="en-AU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8005A6-24A5-47B8-82EA-41C866D88EA0}"/>
              </a:ext>
            </a:extLst>
          </p:cNvPr>
          <p:cNvSpPr txBox="1">
            <a:spLocks/>
          </p:cNvSpPr>
          <p:nvPr/>
        </p:nvSpPr>
        <p:spPr>
          <a:xfrm>
            <a:off x="838200" y="3464145"/>
            <a:ext cx="10515600" cy="60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Tools&gt; </a:t>
            </a:r>
            <a:r>
              <a:rPr lang="en-AU" dirty="0" err="1"/>
              <a:t>SublimeREPL</a:t>
            </a:r>
            <a:r>
              <a:rPr lang="en-AU" dirty="0"/>
              <a:t> &gt; Python &gt; Python – RUN current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D527E5-DAF9-4461-A93B-0A6A4996B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163" y="1759649"/>
            <a:ext cx="417195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E53BDE-47B0-4E42-AEF6-E8CD172E1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888" y="4413450"/>
            <a:ext cx="40005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15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054C9D-5EEB-4858-BA29-C0B1048A1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Basic List, for loop, dictionary, tuple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8E60A2C-4BA5-412B-BFEB-B24D41C29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F806E-DFBD-4693-9517-C70CF08B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5406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0EEA-9557-40CA-B8C7-B66AD8C1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List, for loop, dictionary,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DB0A-1ABF-448F-BE37-D0BC9BAA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455070"/>
          </a:xfrm>
        </p:spPr>
        <p:txBody>
          <a:bodyPr/>
          <a:lstStyle/>
          <a:p>
            <a:r>
              <a:rPr lang="th-TH" dirty="0"/>
              <a:t>เปิด</a:t>
            </a:r>
            <a:r>
              <a:rPr lang="en-AU" dirty="0"/>
              <a:t> REPL shell</a:t>
            </a:r>
          </a:p>
          <a:p>
            <a:pPr lvl="1"/>
            <a:r>
              <a:rPr lang="en-AU" dirty="0"/>
              <a:t>Tools &gt; Sublime REPL &gt; Python &gt; Python</a:t>
            </a:r>
          </a:p>
          <a:p>
            <a:endParaRPr lang="en-AU" dirty="0"/>
          </a:p>
          <a:p>
            <a:r>
              <a:rPr lang="th-TH" dirty="0"/>
              <a:t>ดาวน์โหลดสรุป</a:t>
            </a:r>
            <a:r>
              <a:rPr lang="en-AU" dirty="0"/>
              <a:t> Python</a:t>
            </a:r>
            <a:r>
              <a:rPr lang="th-TH" dirty="0"/>
              <a:t> จากลิงค์</a:t>
            </a:r>
          </a:p>
          <a:p>
            <a:pPr lvl="1"/>
            <a:r>
              <a:rPr lang="en-AU" dirty="0">
                <a:hlinkClick r:id="rId2"/>
              </a:rPr>
              <a:t>https://drive.google.com/file/d/1-CbsQyAYjgZnPw76FOfgITffPPiZDZ7i/view</a:t>
            </a:r>
            <a:endParaRPr lang="th-TH" dirty="0"/>
          </a:p>
          <a:p>
            <a:r>
              <a:rPr lang="en-AU" dirty="0"/>
              <a:t>List</a:t>
            </a:r>
          </a:p>
          <a:p>
            <a:pPr lvl="1"/>
            <a:r>
              <a:rPr lang="th-TH" dirty="0"/>
              <a:t>สร้างรายการ </a:t>
            </a:r>
          </a:p>
          <a:p>
            <a:pPr lvl="1"/>
            <a:r>
              <a:rPr lang="th-TH" dirty="0"/>
              <a:t>เข้าถึงด้วย </a:t>
            </a:r>
            <a:r>
              <a:rPr lang="en-AU" dirty="0"/>
              <a:t>index</a:t>
            </a:r>
          </a:p>
          <a:p>
            <a:r>
              <a:rPr lang="en-AU" dirty="0"/>
              <a:t>Tuple</a:t>
            </a:r>
          </a:p>
          <a:p>
            <a:pPr lvl="1"/>
            <a:r>
              <a:rPr lang="th-TH" dirty="0"/>
              <a:t>เหมือน</a:t>
            </a:r>
            <a:r>
              <a:rPr lang="en-AU" dirty="0"/>
              <a:t> list</a:t>
            </a:r>
            <a:r>
              <a:rPr lang="th-TH" dirty="0"/>
              <a:t> แต่ไม่สามารถเปลี่ยนค่าได้</a:t>
            </a:r>
          </a:p>
          <a:p>
            <a:r>
              <a:rPr lang="en-AU" dirty="0"/>
              <a:t>Dictionary</a:t>
            </a:r>
          </a:p>
          <a:p>
            <a:pPr lvl="1"/>
            <a:r>
              <a:rPr lang="th-TH" dirty="0"/>
              <a:t>อยู่ในรูปแบบของ</a:t>
            </a:r>
            <a:r>
              <a:rPr lang="en-AU" dirty="0"/>
              <a:t> key-value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F8916-35EE-484E-9C5D-52169D7B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139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69A0-388F-42FA-9B41-153C46A6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Base.html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A0B6-843E-4ADE-B9DE-181055BE9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เป็น</a:t>
            </a:r>
            <a:r>
              <a:rPr lang="en-AU" dirty="0"/>
              <a:t> template</a:t>
            </a:r>
            <a:r>
              <a:rPr lang="th-TH" dirty="0"/>
              <a:t> หลักของเว็บไซต์ของเรา</a:t>
            </a:r>
          </a:p>
          <a:p>
            <a:r>
              <a:rPr lang="th-TH" dirty="0"/>
              <a:t>เปิดไฟล์ชื่อ</a:t>
            </a:r>
            <a:r>
              <a:rPr lang="en-AU" dirty="0"/>
              <a:t> home.html</a:t>
            </a:r>
            <a:r>
              <a:rPr lang="th-TH" dirty="0"/>
              <a:t> จากนั้นทำการ </a:t>
            </a:r>
            <a:r>
              <a:rPr lang="en-AU" dirty="0"/>
              <a:t>Save as</a:t>
            </a:r>
            <a:r>
              <a:rPr lang="th-TH" dirty="0"/>
              <a:t> โดยตั้งชื่อไฟล์ว่า </a:t>
            </a:r>
            <a:r>
              <a:rPr lang="en-AU" dirty="0"/>
              <a:t>base.html</a:t>
            </a:r>
          </a:p>
          <a:p>
            <a:r>
              <a:rPr lang="th-TH" dirty="0"/>
              <a:t>ลบในส่วนของ </a:t>
            </a:r>
            <a:r>
              <a:rPr lang="en-AU" dirty="0"/>
              <a:t>body </a:t>
            </a:r>
            <a:r>
              <a:rPr lang="th-TH" dirty="0"/>
              <a:t>ทั้งหมดให้เหลือแต่ส่วนของ</a:t>
            </a:r>
            <a:r>
              <a:rPr lang="en-AU" dirty="0"/>
              <a:t> container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8F14-818A-4122-A1D2-93EA5982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B5B41-2018-4A7F-B6BA-3DA4D236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996" y="2863639"/>
            <a:ext cx="29718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32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9451E-27D4-4BF2-A30A-A023AEE9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24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81058-8DF8-4D59-B75D-F4CC27DB2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046"/>
            <a:ext cx="12192000" cy="597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06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ED88-8A02-4881-9692-598CBA78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Block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AEC1-6764-4FB6-B5ED-25BC48CB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พิมพ์</a:t>
            </a:r>
            <a:r>
              <a:rPr lang="en-AU" dirty="0"/>
              <a:t> </a:t>
            </a:r>
            <a:r>
              <a:rPr lang="th-TH" dirty="0"/>
              <a:t>คำสั่งต่อไปนี้ลงในไฟล์</a:t>
            </a:r>
            <a:r>
              <a:rPr lang="en-AU" dirty="0"/>
              <a:t> base.html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8B3CA-8C29-4DF3-90A4-26BD4A10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25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1DC51-45B8-427E-9333-6F5CA48A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67" y="1841105"/>
            <a:ext cx="3095625" cy="13239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EEA5C3-E3E4-4918-B900-B53B88245E90}"/>
              </a:ext>
            </a:extLst>
          </p:cNvPr>
          <p:cNvSpPr txBox="1">
            <a:spLocks/>
          </p:cNvSpPr>
          <p:nvPr/>
        </p:nvSpPr>
        <p:spPr>
          <a:xfrm>
            <a:off x="838200" y="3692921"/>
            <a:ext cx="10515600" cy="201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คำสั่งไหนที่มีอยู่ในไฟล์ </a:t>
            </a:r>
            <a:r>
              <a:rPr lang="en-AU" dirty="0"/>
              <a:t>base.html </a:t>
            </a:r>
            <a:r>
              <a:rPr lang="th-TH" dirty="0"/>
              <a:t>แล้ว ให้เราไปทำการลบในไฟล์</a:t>
            </a:r>
            <a:r>
              <a:rPr lang="en-AU" dirty="0"/>
              <a:t> home.html</a:t>
            </a:r>
          </a:p>
        </p:txBody>
      </p:sp>
    </p:spTree>
    <p:extLst>
      <p:ext uri="{BB962C8B-B14F-4D97-AF65-F5344CB8AC3E}">
        <p14:creationId xmlns:p14="http://schemas.microsoft.com/office/powerpoint/2010/main" val="77262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5A61B-FDB5-468D-87EF-9E5C1B58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9F00A-78D6-40F0-BF11-4C0C544D6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2278"/>
            <a:ext cx="12192000" cy="491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8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5DCAE0-E191-435E-B828-C46D94F7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Extend base.html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97425-E065-4DD3-A1B4-303655AC8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505"/>
            <a:ext cx="10515600" cy="992804"/>
          </a:xfrm>
        </p:spPr>
        <p:txBody>
          <a:bodyPr>
            <a:normAutofit lnSpcReduction="10000"/>
          </a:bodyPr>
          <a:lstStyle/>
          <a:p>
            <a:r>
              <a:rPr lang="th-TH" dirty="0"/>
              <a:t>ในไฟล์</a:t>
            </a:r>
            <a:r>
              <a:rPr lang="en-AU" dirty="0"/>
              <a:t> home.html</a:t>
            </a:r>
            <a:r>
              <a:rPr lang="th-TH" dirty="0"/>
              <a:t> พิมพ์คำสั่ง</a:t>
            </a:r>
          </a:p>
          <a:p>
            <a:r>
              <a:rPr lang="th-TH" dirty="0"/>
              <a:t>นั่นคือเป็นการ </a:t>
            </a:r>
            <a:r>
              <a:rPr lang="en-AU" dirty="0"/>
              <a:t>import file base.html</a:t>
            </a:r>
            <a:r>
              <a:rPr lang="th-TH" dirty="0"/>
              <a:t> เข้ามานั่นเอง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C0D9AE-0B10-406F-B1B3-89BDA3DA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27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7027F-3367-4EC8-9331-3B5E29A41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4350"/>
            <a:ext cx="12192000" cy="4937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A984F3-2A3A-4AD0-B6F4-B91741BFA8B1}"/>
              </a:ext>
            </a:extLst>
          </p:cNvPr>
          <p:cNvSpPr/>
          <p:nvPr/>
        </p:nvSpPr>
        <p:spPr>
          <a:xfrm>
            <a:off x="550985" y="1770185"/>
            <a:ext cx="2262553" cy="1641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816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E555-4618-4E7D-97B6-ED8E7F35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Extend base.html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2615-FEAF-4637-AB78-D6E82145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08" y="802464"/>
            <a:ext cx="10515600" cy="950356"/>
          </a:xfrm>
        </p:spPr>
        <p:txBody>
          <a:bodyPr/>
          <a:lstStyle/>
          <a:p>
            <a:r>
              <a:rPr lang="th-TH" dirty="0"/>
              <a:t>การที่เราจะนำข้อมูลที่อยู่ในไฟล์ </a:t>
            </a:r>
            <a:r>
              <a:rPr lang="en-AU" dirty="0"/>
              <a:t>home.html </a:t>
            </a:r>
            <a:r>
              <a:rPr lang="th-TH" dirty="0"/>
              <a:t>ไปใส่ใน </a:t>
            </a:r>
            <a:r>
              <a:rPr lang="en-AU" dirty="0"/>
              <a:t>block content</a:t>
            </a:r>
            <a:r>
              <a:rPr lang="th-TH" dirty="0"/>
              <a:t>  ที่อยู่ในไฟล์</a:t>
            </a:r>
            <a:r>
              <a:rPr lang="en-AU" dirty="0"/>
              <a:t> base.html</a:t>
            </a:r>
            <a:r>
              <a:rPr lang="th-TH" dirty="0"/>
              <a:t> ต้องพิมพ์คำสั่งต่อไปนี้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EAD38-563F-4D6A-AEEB-ABFAC4C7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28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C0372-22F1-407F-8D09-70D516E77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" y="1627943"/>
            <a:ext cx="12192000" cy="536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513E58-C2AB-43A7-BDEE-2E500B713A01}"/>
              </a:ext>
            </a:extLst>
          </p:cNvPr>
          <p:cNvSpPr/>
          <p:nvPr/>
        </p:nvSpPr>
        <p:spPr>
          <a:xfrm>
            <a:off x="457200" y="1865376"/>
            <a:ext cx="1554480" cy="237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069957-63EA-4EEE-88C7-C28212C31DE6}"/>
              </a:ext>
            </a:extLst>
          </p:cNvPr>
          <p:cNvSpPr/>
          <p:nvPr/>
        </p:nvSpPr>
        <p:spPr>
          <a:xfrm>
            <a:off x="457200" y="6739013"/>
            <a:ext cx="1810512" cy="256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7204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DDD80-32F0-424C-88A2-F797F920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29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DE4F7-67AD-48ED-BB02-616EBB03C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02" y="951738"/>
            <a:ext cx="10044996" cy="49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7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FD4FC9-7BF9-4781-B656-60D3514A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Extend base.html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A2E0A-804F-4BE3-BC20-6440626D3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</a:t>
            </a:r>
            <a:r>
              <a:rPr lang="en-AU" dirty="0"/>
              <a:t> block content</a:t>
            </a:r>
            <a:r>
              <a:rPr lang="th-TH" dirty="0"/>
              <a:t> แบบเดียวกันนี้สำหรับไฟล์ที่เหลือคือ</a:t>
            </a:r>
          </a:p>
          <a:p>
            <a:pPr lvl="1"/>
            <a:r>
              <a:rPr lang="en-AU" dirty="0"/>
              <a:t>about.html</a:t>
            </a:r>
          </a:p>
          <a:p>
            <a:pPr lvl="1"/>
            <a:r>
              <a:rPr lang="en-AU" dirty="0"/>
              <a:t>addproduct.html</a:t>
            </a:r>
          </a:p>
          <a:p>
            <a:pPr lvl="1"/>
            <a:r>
              <a:rPr lang="en-AU" dirty="0"/>
              <a:t>contact.html</a:t>
            </a:r>
          </a:p>
          <a:p>
            <a:pPr lvl="1"/>
            <a:r>
              <a:rPr lang="en-AU" dirty="0"/>
              <a:t>scapy.html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B3121-3A9E-4DDB-A086-DCEDE3D2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366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392F-2B3F-426B-9E69-D092CB13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allproduct.html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2AC7-A2FF-4165-9CA3-9486D591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เปิดไฟล์</a:t>
            </a:r>
            <a:r>
              <a:rPr lang="en-AU" dirty="0"/>
              <a:t> about.html</a:t>
            </a:r>
            <a:endParaRPr lang="th-TH" dirty="0"/>
          </a:p>
          <a:p>
            <a:r>
              <a:rPr lang="en-AU" dirty="0"/>
              <a:t>Save as</a:t>
            </a:r>
            <a:r>
              <a:rPr lang="th-TH" dirty="0"/>
              <a:t> เป็น</a:t>
            </a:r>
            <a:r>
              <a:rPr lang="en-AU" dirty="0"/>
              <a:t> allproduct.html</a:t>
            </a:r>
            <a:endParaRPr lang="th-TH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2BC6D-F8FC-434D-BB00-69E6BA8B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31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70CDC-1F68-4081-9E97-DC17CB9B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2857500"/>
            <a:ext cx="52482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58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3FE6-3321-4ED1-A5E8-D559B3B1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FBC18-889F-48A1-A6CA-80481216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เปิดไฟล์</a:t>
            </a:r>
            <a:r>
              <a:rPr lang="en-AU" dirty="0"/>
              <a:t> views.py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0B51A-E08C-4BCE-AB19-CC19A7C6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6CEE1-D2FE-4038-BCE2-499E0E81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00" y="2286614"/>
            <a:ext cx="9760400" cy="138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9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5123-7879-4A10-9C75-02C12424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allproducts.py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F7C94-DA42-4772-9074-1C877B17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8CFC4-A40A-4839-A362-AA1BB4D8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956816"/>
            <a:ext cx="10163175" cy="275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47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5123-7879-4A10-9C75-02C12424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urls.py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F7C94-DA42-4772-9074-1C877B17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34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E2FAF-05C7-4708-A5C1-BC2AC58B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12" y="1932663"/>
            <a:ext cx="8251176" cy="283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52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CE10-047D-4D49-93AE-B6ABF692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2D53E-DF15-4EC2-9D9A-D7A5E2CB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35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9DBA4-22C9-4E95-8EF7-91473CC41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340"/>
            <a:ext cx="12192000" cy="528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32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1CC0-0A81-451D-9379-AD07B0E0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Cards(html)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9592F-AEA3-4F62-87C8-B004A6B3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https://www.w3schools.com/bootstrap4/bootstrap_cards.asp</a:t>
            </a:r>
            <a:endParaRPr lang="en-AU" dirty="0"/>
          </a:p>
          <a:p>
            <a:r>
              <a:rPr lang="th-TH" dirty="0"/>
              <a:t>เปลี่ยนในไฟล์</a:t>
            </a:r>
            <a:r>
              <a:rPr lang="en-AU" dirty="0"/>
              <a:t> allproducts.html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8535A-C5FE-4864-BCC3-9B401D96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D312C-2EFC-451D-8359-CB2EBBDD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2039"/>
            <a:ext cx="105156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0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E:\Django50Hours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18959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E:\Django50Hours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0CB221-AF66-46DC-8768-34FA23A6B745}"/>
              </a:ext>
            </a:extLst>
          </p:cNvPr>
          <p:cNvSpPr txBox="1"/>
          <p:nvPr/>
        </p:nvSpPr>
        <p:spPr>
          <a:xfrm>
            <a:off x="10559776" y="3060365"/>
            <a:ext cx="180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Project setting</a:t>
            </a:r>
          </a:p>
        </p:txBody>
      </p: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EP4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31668-5AF9-4C1A-ACDF-1D1372DF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344365"/>
            <a:ext cx="2019300" cy="567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14:cNvPr>
              <p14:cNvContentPartPr/>
              <p14:nvPr/>
            </p14:nvContentPartPr>
            <p14:xfrm>
              <a:off x="667874" y="139456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74" y="13855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4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BF6F-8EC7-42AE-85EC-ED1B95F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5EAFC-494D-4B22-9275-8D3EF760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5" y="389149"/>
            <a:ext cx="5369319" cy="1009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500561-53C8-4300-BD9B-2C0836D75994}"/>
              </a:ext>
            </a:extLst>
          </p:cNvPr>
          <p:cNvSpPr/>
          <p:nvPr/>
        </p:nvSpPr>
        <p:spPr>
          <a:xfrm>
            <a:off x="552893" y="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firstweb\urls.py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5CA0A-39F5-4F9D-8D66-6A39B8F5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" y="1788157"/>
            <a:ext cx="5527580" cy="21947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BBBD1F-DD9A-4D5C-A7BD-63420D4B22C4}"/>
              </a:ext>
            </a:extLst>
          </p:cNvPr>
          <p:cNvSpPr/>
          <p:nvPr/>
        </p:nvSpPr>
        <p:spPr>
          <a:xfrm>
            <a:off x="166242" y="1450624"/>
            <a:ext cx="2090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firstweb\myapp\urls.py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90106-1CD4-403D-8238-E0B7D0566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212" y="389149"/>
            <a:ext cx="6103546" cy="4106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F02DD0-FCEA-4EDB-BFFC-5DF8CD060B3E}"/>
              </a:ext>
            </a:extLst>
          </p:cNvPr>
          <p:cNvSpPr/>
          <p:nvPr/>
        </p:nvSpPr>
        <p:spPr>
          <a:xfrm>
            <a:off x="6262248" y="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firstweb\myapp\views.py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D4FD1-4DAD-41EF-A226-1CF490A1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6" y="4372080"/>
            <a:ext cx="3416030" cy="163955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E0E566DD-17D8-4BB3-8167-2281FEF21D28}"/>
              </a:ext>
            </a:extLst>
          </p:cNvPr>
          <p:cNvSpPr/>
          <p:nvPr/>
        </p:nvSpPr>
        <p:spPr>
          <a:xfrm>
            <a:off x="4132384" y="1309978"/>
            <a:ext cx="386862" cy="62432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2F2E81E-20B9-4E8F-9540-1C256A39F683}"/>
              </a:ext>
            </a:extLst>
          </p:cNvPr>
          <p:cNvSpPr/>
          <p:nvPr/>
        </p:nvSpPr>
        <p:spPr>
          <a:xfrm>
            <a:off x="5328138" y="2360280"/>
            <a:ext cx="748742" cy="3142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062BDC7-4758-4274-A6D7-0811D28DBC3C}"/>
              </a:ext>
            </a:extLst>
          </p:cNvPr>
          <p:cNvSpPr/>
          <p:nvPr/>
        </p:nvSpPr>
        <p:spPr>
          <a:xfrm rot="8758216">
            <a:off x="5184054" y="4072424"/>
            <a:ext cx="904154" cy="3231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D6210-ACD7-4412-BD6C-80A97586FCDE}"/>
              </a:ext>
            </a:extLst>
          </p:cNvPr>
          <p:cNvSpPr/>
          <p:nvPr/>
        </p:nvSpPr>
        <p:spPr>
          <a:xfrm>
            <a:off x="166242" y="4033921"/>
            <a:ext cx="260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8FE600-829D-423A-9739-E755FAA1F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138" y="5067863"/>
            <a:ext cx="3306783" cy="168610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1A2A97-2F35-46A7-8118-FA37E94DF75A}"/>
              </a:ext>
            </a:extLst>
          </p:cNvPr>
          <p:cNvSpPr/>
          <p:nvPr/>
        </p:nvSpPr>
        <p:spPr>
          <a:xfrm>
            <a:off x="5904627" y="4697761"/>
            <a:ext cx="260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\about.html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D94EAC-95FE-43D5-A774-020B1E2FB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692" y="4872906"/>
            <a:ext cx="3163994" cy="1403036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852F3B-0E85-4C0D-9E11-52B9B370F7AF}"/>
              </a:ext>
            </a:extLst>
          </p:cNvPr>
          <p:cNvSpPr/>
          <p:nvPr/>
        </p:nvSpPr>
        <p:spPr>
          <a:xfrm>
            <a:off x="8973985" y="4495740"/>
            <a:ext cx="2743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\contact.html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326CDB-75DA-43E8-ABF6-24BB874A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4428" y="5502883"/>
            <a:ext cx="2685891" cy="1326469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284C5B-D022-4207-A5A3-86B3B1CDFBBE}"/>
              </a:ext>
            </a:extLst>
          </p:cNvPr>
          <p:cNvSpPr/>
          <p:nvPr/>
        </p:nvSpPr>
        <p:spPr>
          <a:xfrm>
            <a:off x="2556247" y="6011638"/>
            <a:ext cx="2614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\scrapy.html</a:t>
            </a:r>
          </a:p>
        </p:txBody>
      </p:sp>
    </p:spTree>
    <p:extLst>
      <p:ext uri="{BB962C8B-B14F-4D97-AF65-F5344CB8AC3E}">
        <p14:creationId xmlns:p14="http://schemas.microsoft.com/office/powerpoint/2010/main" val="8635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095F32-675F-4530-BFDA-8920E3AC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sublime text (Anaconda Package)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813F8CD-6C7C-48C7-B501-661E2702F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4D8EB-2DDB-4EAB-8FD9-B4421C9F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90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342C-1BEF-40F2-AF12-14AC164C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Sublime text (Anaconda 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176A-4BFE-4D8E-A6BC-A64ECBF2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Anaconda </a:t>
            </a:r>
            <a:r>
              <a:rPr lang="th-TH" dirty="0"/>
              <a:t>เป็น</a:t>
            </a:r>
            <a:r>
              <a:rPr lang="en-AU" dirty="0"/>
              <a:t> package</a:t>
            </a:r>
            <a:r>
              <a:rPr lang="th-TH" dirty="0"/>
              <a:t> ที่รวม </a:t>
            </a:r>
            <a:r>
              <a:rPr lang="en-AU" dirty="0"/>
              <a:t>package</a:t>
            </a:r>
            <a:r>
              <a:rPr lang="th-TH" dirty="0"/>
              <a:t> และ</a:t>
            </a:r>
            <a:r>
              <a:rPr lang="en-AU" dirty="0"/>
              <a:t> IDE</a:t>
            </a:r>
            <a:r>
              <a:rPr lang="th-TH" dirty="0"/>
              <a:t> สำหรับ</a:t>
            </a:r>
            <a:r>
              <a:rPr lang="en-AU" dirty="0"/>
              <a:t> Data Science</a:t>
            </a:r>
          </a:p>
          <a:p>
            <a:r>
              <a:rPr lang="en-AU" dirty="0"/>
              <a:t>Sublime text anaconda </a:t>
            </a:r>
            <a:r>
              <a:rPr lang="th-TH" dirty="0"/>
              <a:t>ตัวนี้เป็นของ</a:t>
            </a:r>
            <a:r>
              <a:rPr lang="en-AU" dirty="0"/>
              <a:t> sublime text</a:t>
            </a:r>
            <a:r>
              <a:rPr lang="th-TH" dirty="0"/>
              <a:t> ซึ่งเป็นคนละตัวกับ</a:t>
            </a:r>
            <a:r>
              <a:rPr lang="en-AU" dirty="0"/>
              <a:t> anaconda</a:t>
            </a:r>
            <a:r>
              <a:rPr lang="th-TH" dirty="0"/>
              <a:t> ที่เป็น</a:t>
            </a:r>
            <a:r>
              <a:rPr lang="en-AU" dirty="0"/>
              <a:t> data science</a:t>
            </a:r>
          </a:p>
          <a:p>
            <a:pPr lvl="1"/>
            <a:r>
              <a:rPr lang="th-TH" dirty="0"/>
              <a:t>ทำให้เขียนโปรแกรมได้ง่ายขึ้น</a:t>
            </a:r>
          </a:p>
          <a:p>
            <a:r>
              <a:rPr lang="th-TH" dirty="0"/>
              <a:t>วิธีการติดตั้ง</a:t>
            </a:r>
          </a:p>
          <a:p>
            <a:pPr lvl="1"/>
            <a:r>
              <a:rPr lang="th-TH" dirty="0"/>
              <a:t>เปิด</a:t>
            </a:r>
            <a:r>
              <a:rPr lang="en-AU" dirty="0"/>
              <a:t> Sublime text</a:t>
            </a:r>
            <a:endParaRPr lang="th-TH" dirty="0"/>
          </a:p>
          <a:p>
            <a:pPr lvl="1"/>
            <a:r>
              <a:rPr lang="en-AU" dirty="0"/>
              <a:t>Preferences &gt; Package Control &gt; Package Control: Install Package</a:t>
            </a:r>
          </a:p>
          <a:p>
            <a:pPr lvl="1"/>
            <a:r>
              <a:rPr lang="th-TH" dirty="0"/>
              <a:t>มี</a:t>
            </a:r>
            <a:r>
              <a:rPr lang="en-AU" dirty="0"/>
              <a:t> popup</a:t>
            </a:r>
            <a:r>
              <a:rPr lang="th-TH" dirty="0"/>
              <a:t> ขึ้นมา</a:t>
            </a:r>
          </a:p>
          <a:p>
            <a:pPr lvl="1"/>
            <a:r>
              <a:rPr lang="th-TH" dirty="0"/>
              <a:t>พิมพ์ชื่อแพคเกจ</a:t>
            </a:r>
            <a:r>
              <a:rPr lang="en-AU" dirty="0"/>
              <a:t> </a:t>
            </a:r>
            <a:r>
              <a:rPr lang="th-TH" dirty="0"/>
              <a:t>ชื่อ</a:t>
            </a:r>
            <a:r>
              <a:rPr lang="en-AU" dirty="0"/>
              <a:t> </a:t>
            </a:r>
          </a:p>
          <a:p>
            <a:pPr lvl="2"/>
            <a:r>
              <a:rPr lang="en-AU" dirty="0"/>
              <a:t>Anaconda</a:t>
            </a:r>
          </a:p>
          <a:p>
            <a:pPr lvl="2"/>
            <a:r>
              <a:rPr lang="en-AU" dirty="0" err="1"/>
              <a:t>SublimeREPL</a:t>
            </a:r>
            <a:r>
              <a:rPr lang="th-TH" dirty="0"/>
              <a:t> ช่วยให้เรารัน</a:t>
            </a:r>
            <a:r>
              <a:rPr lang="en-AU" dirty="0"/>
              <a:t> IDEL</a:t>
            </a:r>
            <a:r>
              <a:rPr lang="th-TH" dirty="0"/>
              <a:t> บน</a:t>
            </a:r>
            <a:r>
              <a:rPr lang="en-AU" dirty="0"/>
              <a:t> sublime text</a:t>
            </a:r>
            <a:r>
              <a:rPr lang="th-TH" dirty="0"/>
              <a:t> ได้</a:t>
            </a:r>
            <a:endParaRPr lang="en-AU" dirty="0"/>
          </a:p>
          <a:p>
            <a:pPr lvl="2"/>
            <a:r>
              <a:rPr lang="en-AU" dirty="0" err="1"/>
              <a:t>BracketHighlighter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8DC57-B0AA-4240-B107-62ADF6F4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241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7EA43-1C0E-476D-BC6D-47C6382F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FEBE0-D79C-4075-9631-BC750792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06" y="0"/>
            <a:ext cx="9820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9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1253</Words>
  <Application>Microsoft Office PowerPoint</Application>
  <PresentationFormat>Widescreen</PresentationFormat>
  <Paragraphs>221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SFMono-Regular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Summary EP4</vt:lpstr>
      <vt:lpstr>PowerPoint Presentation</vt:lpstr>
      <vt:lpstr>sublime text (Anaconda Package)</vt:lpstr>
      <vt:lpstr>Sublime text (Anaconda Package)</vt:lpstr>
      <vt:lpstr>PowerPoint Presentation</vt:lpstr>
      <vt:lpstr>PowerPoint Presentation</vt:lpstr>
      <vt:lpstr>Setting Python</vt:lpstr>
      <vt:lpstr>PowerPoint Presentation</vt:lpstr>
      <vt:lpstr>Setting Python</vt:lpstr>
      <vt:lpstr>ทดสอบการ Run Python</vt:lpstr>
      <vt:lpstr>PowerPoint Presentation</vt:lpstr>
      <vt:lpstr>Sublime REPL (ริบเปิล)</vt:lpstr>
      <vt:lpstr>Sublime REPL (ริบเปิล)</vt:lpstr>
      <vt:lpstr>Sublime REPL (ริบเปิล)</vt:lpstr>
      <vt:lpstr>Setting Anaconda</vt:lpstr>
      <vt:lpstr>แก้ไขไฟล์ hello.py</vt:lpstr>
      <vt:lpstr>Basic List, for loop, dictionary, tuple</vt:lpstr>
      <vt:lpstr>Basic List, for loop, dictionary, tuple</vt:lpstr>
      <vt:lpstr>Base.html</vt:lpstr>
      <vt:lpstr>PowerPoint Presentation</vt:lpstr>
      <vt:lpstr>Block Content</vt:lpstr>
      <vt:lpstr>PowerPoint Presentation</vt:lpstr>
      <vt:lpstr>Extend base.html</vt:lpstr>
      <vt:lpstr>Extend base.html</vt:lpstr>
      <vt:lpstr>PowerPoint Presentation</vt:lpstr>
      <vt:lpstr>Extend base.html</vt:lpstr>
      <vt:lpstr>allproduct.html</vt:lpstr>
      <vt:lpstr>views.py</vt:lpstr>
      <vt:lpstr>allproducts.py</vt:lpstr>
      <vt:lpstr>urls.py</vt:lpstr>
      <vt:lpstr>base.html</vt:lpstr>
      <vt:lpstr>Cards(html)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50 Hrs by Uncle Engineer</dc:title>
  <dc:creator>Ratchakoon Pruengkarn</dc:creator>
  <cp:lastModifiedBy>Ratchakoon Pruengkarn</cp:lastModifiedBy>
  <cp:revision>156</cp:revision>
  <dcterms:created xsi:type="dcterms:W3CDTF">2020-06-11T04:05:25Z</dcterms:created>
  <dcterms:modified xsi:type="dcterms:W3CDTF">2020-07-03T06:41:58Z</dcterms:modified>
</cp:coreProperties>
</file>