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78" r:id="rId6"/>
    <p:sldId id="317" r:id="rId7"/>
    <p:sldId id="319" r:id="rId8"/>
    <p:sldId id="328" r:id="rId9"/>
    <p:sldId id="320" r:id="rId10"/>
    <p:sldId id="322" r:id="rId11"/>
    <p:sldId id="326" r:id="rId12"/>
    <p:sldId id="321" r:id="rId13"/>
    <p:sldId id="323" r:id="rId14"/>
    <p:sldId id="330" r:id="rId15"/>
    <p:sldId id="329" r:id="rId16"/>
    <p:sldId id="331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33" r:id="rId30"/>
    <p:sldId id="346" r:id="rId31"/>
    <p:sldId id="347" r:id="rId32"/>
    <p:sldId id="348" r:id="rId33"/>
    <p:sldId id="349" r:id="rId34"/>
    <p:sldId id="35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B6D"/>
    <a:srgbClr val="FF66FF"/>
    <a:srgbClr val="0A1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75510" autoAdjust="0"/>
  </p:normalViewPr>
  <p:slideViewPr>
    <p:cSldViewPr snapToGrid="0">
      <p:cViewPr varScale="1">
        <p:scale>
          <a:sx n="54" d="100"/>
          <a:sy n="54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7/07/2020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7/07/2020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7/07/2020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7/07/2020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7/07/2020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7/07/2020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7/07/2020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4hE8a3leQ4&amp;feature=youtu.be&amp;fbclid=IwAR14X0UpeoWreQ7fpaYewO0foqWUi2-i1zpBdpFHJn6xXE0LYIfBtpxZv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grid_system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hiasomisore.com/web-programming/display-image-in-a-django-template-using-imagefield/?fbclid=IwAR2hefl2yR0lTGBROS5GDNpdEY9_715BxkogxCiSmvORqlz4A5BK5dndo5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EP7</a:t>
            </a:r>
          </a:p>
          <a:p>
            <a:r>
              <a:rPr lang="en-AU" dirty="0">
                <a:hlinkClick r:id="rId3"/>
              </a:rPr>
              <a:t>https://www.youtube.com/watch?v=P4hE8a3leQ4&amp;feature=youtu.be&amp;fbclid=IwAR14X0UpeoWreQ7fpaYewO0foqWUi2-i1zpBdpFHJn6xXE0LYIfBtpxZvIA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4AF5BF-ED04-42D7-AC20-5A094DEB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A846C-1D3F-4510-9E16-A7454B16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309" y="0"/>
            <a:ext cx="4527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0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BC87-6BB7-42E6-8609-9799AA7E1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เรียงลำดับข้อมูล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89574-2E13-428E-A4CB-B47791D08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E340-62F0-4477-AA3A-9B21203F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22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87F1-D32C-4861-9BE8-ACD7F113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D97B-6ABE-4B3B-BD3B-3D870130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561736"/>
          </a:xfrm>
        </p:spPr>
        <p:txBody>
          <a:bodyPr/>
          <a:lstStyle/>
          <a:p>
            <a:r>
              <a:rPr lang="th-TH" dirty="0"/>
              <a:t>ทำการเรียงลำดับการแสดงผลข้อมูล เรียงลำดับตามชื่อ จาก</a:t>
            </a:r>
            <a:r>
              <a:rPr lang="en-AU" dirty="0"/>
              <a:t> Z to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E9D1-B7B0-4FB2-88A2-B960F3C8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94E16-ABD3-4523-BF80-C19ABE3C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714501"/>
            <a:ext cx="91821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EC97F0-54D5-4E8C-9917-7D74FF104D6A}"/>
              </a:ext>
            </a:extLst>
          </p:cNvPr>
          <p:cNvSpPr/>
          <p:nvPr/>
        </p:nvSpPr>
        <p:spPr>
          <a:xfrm>
            <a:off x="1924050" y="2244306"/>
            <a:ext cx="401955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73B2E-335C-4379-ADE8-11992E9AA320}"/>
              </a:ext>
            </a:extLst>
          </p:cNvPr>
          <p:cNvSpPr txBox="1">
            <a:spLocks/>
          </p:cNvSpPr>
          <p:nvPr/>
        </p:nvSpPr>
        <p:spPr>
          <a:xfrm>
            <a:off x="827776" y="3785259"/>
            <a:ext cx="10515600" cy="56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ทำการเรียงลำดับการแสดงผลข้อมูล เรียงลำดับตามชื่อ จาก</a:t>
            </a:r>
            <a:r>
              <a:rPr lang="en-AU" dirty="0"/>
              <a:t> A to Z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8D7717-9C79-4A24-9521-89FB5605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581764"/>
            <a:ext cx="8991600" cy="13239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348900-2F13-4833-9594-62C6C57C9A1A}"/>
              </a:ext>
            </a:extLst>
          </p:cNvPr>
          <p:cNvSpPr/>
          <p:nvPr/>
        </p:nvSpPr>
        <p:spPr>
          <a:xfrm>
            <a:off x="1872291" y="5091382"/>
            <a:ext cx="401955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23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87F1-D32C-4861-9BE8-ACD7F113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D97B-6ABE-4B3B-BD3B-3D870130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561736"/>
          </a:xfrm>
        </p:spPr>
        <p:txBody>
          <a:bodyPr/>
          <a:lstStyle/>
          <a:p>
            <a:r>
              <a:rPr lang="th-TH" dirty="0"/>
              <a:t>ทำการเรียงลำดับการแสดงผลข้อมูล เรียงลำดับตาม</a:t>
            </a:r>
            <a:r>
              <a:rPr lang="en-AU" dirty="0"/>
              <a:t> id </a:t>
            </a:r>
            <a:r>
              <a:rPr lang="th-TH" dirty="0"/>
              <a:t>ที่เราใส่เข้าไป โดยใส่ล่าสุดให้อยู่ในบนสุด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E9D1-B7B0-4FB2-88A2-B960F3C8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C85AA5-B8D3-4662-89E3-96F416D9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44" y="1714501"/>
            <a:ext cx="8972550" cy="15811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C6E1C2-2EF0-411C-911B-E7DD843BCD21}"/>
              </a:ext>
            </a:extLst>
          </p:cNvPr>
          <p:cNvSpPr txBox="1">
            <a:spLocks/>
          </p:cNvSpPr>
          <p:nvPr/>
        </p:nvSpPr>
        <p:spPr>
          <a:xfrm>
            <a:off x="838200" y="3677787"/>
            <a:ext cx="10515600" cy="56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หรือ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3C62C-6505-4CA5-A7AC-0F75FBFABB83}"/>
              </a:ext>
            </a:extLst>
          </p:cNvPr>
          <p:cNvSpPr/>
          <p:nvPr/>
        </p:nvSpPr>
        <p:spPr>
          <a:xfrm>
            <a:off x="1863306" y="2505076"/>
            <a:ext cx="5727939" cy="220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49BDDD-CC58-40CA-9A82-41D977BB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44" y="4473124"/>
            <a:ext cx="8905875" cy="15716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AB79F8C-A552-4000-AAA1-D37E6511687D}"/>
              </a:ext>
            </a:extLst>
          </p:cNvPr>
          <p:cNvSpPr/>
          <p:nvPr/>
        </p:nvSpPr>
        <p:spPr>
          <a:xfrm>
            <a:off x="1863306" y="5258936"/>
            <a:ext cx="6676845" cy="24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46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B4F2-C6A1-4132-8D63-4D8D2E83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Bootstrap4 grid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683D2-3823-4394-875C-BB4DEC5CA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1FC5-6AB7-4BB2-ADA8-D8E16696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62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38BE-4B98-48F2-9BDA-8DD903CB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allproduct.html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7B2A-8BA4-4E6F-A8D8-F4563FB5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4816715"/>
          </a:xfrm>
        </p:spPr>
        <p:txBody>
          <a:bodyPr/>
          <a:lstStyle/>
          <a:p>
            <a:r>
              <a:rPr lang="th-TH" dirty="0"/>
              <a:t>ใส่</a:t>
            </a:r>
            <a:r>
              <a:rPr lang="en-AU" dirty="0"/>
              <a:t> bootstrap</a:t>
            </a:r>
            <a:r>
              <a:rPr lang="th-TH" dirty="0"/>
              <a:t> </a:t>
            </a:r>
            <a:r>
              <a:rPr lang="en-AU" dirty="0"/>
              <a:t>grid </a:t>
            </a:r>
            <a:r>
              <a:rPr lang="th-TH" dirty="0"/>
              <a:t>เพื่อให้แสดง 1</a:t>
            </a:r>
            <a:r>
              <a:rPr lang="en-AU" dirty="0"/>
              <a:t> row </a:t>
            </a:r>
            <a:r>
              <a:rPr lang="th-TH" dirty="0"/>
              <a:t>แสดง</a:t>
            </a:r>
            <a:r>
              <a:rPr lang="en-AU" dirty="0"/>
              <a:t> 3 cards</a:t>
            </a:r>
          </a:p>
          <a:p>
            <a:r>
              <a:rPr lang="en-AU" dirty="0">
                <a:hlinkClick r:id="rId2"/>
              </a:rPr>
              <a:t>https://www.w3schools.com/bootstrap4/bootstrap_grid_system.asp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A91F7-5E47-4860-8E7F-31876C4B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17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94C02-C135-4DAD-B0FD-FC388167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71B93B-D0DB-4DD3-BA19-D0BE3153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20"/>
            <a:ext cx="12192000" cy="67647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D3FD3F-E45F-42CD-9F53-F2E49B31AAD1}"/>
              </a:ext>
            </a:extLst>
          </p:cNvPr>
          <p:cNvSpPr/>
          <p:nvPr/>
        </p:nvSpPr>
        <p:spPr>
          <a:xfrm>
            <a:off x="241540" y="914400"/>
            <a:ext cx="3001992" cy="500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98B4E-D1BA-4BD9-A2FC-156ED776A780}"/>
              </a:ext>
            </a:extLst>
          </p:cNvPr>
          <p:cNvSpPr/>
          <p:nvPr/>
        </p:nvSpPr>
        <p:spPr>
          <a:xfrm>
            <a:off x="980536" y="2619554"/>
            <a:ext cx="3001992" cy="313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D19806-55AA-4642-A8FF-B15132C16D41}"/>
              </a:ext>
            </a:extLst>
          </p:cNvPr>
          <p:cNvSpPr/>
          <p:nvPr/>
        </p:nvSpPr>
        <p:spPr>
          <a:xfrm>
            <a:off x="980536" y="5630174"/>
            <a:ext cx="3001992" cy="313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97D171-44BA-4850-98C9-1500B393B90A}"/>
              </a:ext>
            </a:extLst>
          </p:cNvPr>
          <p:cNvSpPr/>
          <p:nvPr/>
        </p:nvSpPr>
        <p:spPr>
          <a:xfrm>
            <a:off x="393940" y="6064063"/>
            <a:ext cx="3001992" cy="3134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4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5A63-7021-465A-AFD2-E0A6A7298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Image in Django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9546E-1BEB-4643-B006-4EB377F4E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BA8A3-7BA4-4567-BE58-0B2A0CA9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5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2382-EE16-471B-A8D1-F6A6E7E2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1B5D-031D-4CB7-A606-2D3D08E3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https://matthiasomisore.com/web-programming/display-image-in-a-django-template-using-imagefield/?fbclid=IwAR2hefl2yR0lTGBROS5GDNpdEY9_715BxkogxCiSmvORqlz4A5BK5dndo58</a:t>
            </a:r>
            <a:endParaRPr lang="th-TH" dirty="0"/>
          </a:p>
          <a:p>
            <a:r>
              <a:rPr lang="en-AU" dirty="0"/>
              <a:t>Display Image in a Django Template (using </a:t>
            </a:r>
            <a:r>
              <a:rPr lang="en-AU" dirty="0" err="1"/>
              <a:t>ImageField</a:t>
            </a:r>
            <a:r>
              <a:rPr lang="en-AU" dirty="0"/>
              <a:t>)</a:t>
            </a:r>
            <a:endParaRPr lang="th-TH" dirty="0"/>
          </a:p>
          <a:p>
            <a:r>
              <a:rPr lang="en-AU" dirty="0"/>
              <a:t>Step 1</a:t>
            </a:r>
          </a:p>
          <a:p>
            <a:pPr lvl="1"/>
            <a:r>
              <a:rPr lang="th-TH" dirty="0"/>
              <a:t>เปิดไฟล์</a:t>
            </a:r>
            <a:r>
              <a:rPr lang="en-AU" dirty="0"/>
              <a:t> setting.py</a:t>
            </a:r>
            <a:endParaRPr lang="th-TH" dirty="0"/>
          </a:p>
          <a:p>
            <a:pPr lvl="1"/>
            <a:r>
              <a:rPr lang="th-TH" dirty="0"/>
              <a:t>นำคำสั่งต่อไปนี้วางไว้ล่างสุดของไฟล์ และบันทึกไฟล์</a:t>
            </a:r>
          </a:p>
          <a:p>
            <a:pPr lvl="2"/>
            <a:r>
              <a:rPr lang="en-AU" dirty="0"/>
              <a:t>MEDIA_ROOT = </a:t>
            </a:r>
            <a:r>
              <a:rPr lang="en-AU" dirty="0" err="1"/>
              <a:t>os.path.join</a:t>
            </a:r>
            <a:r>
              <a:rPr lang="en-AU" dirty="0"/>
              <a:t>(BASE_DIR, 'media')</a:t>
            </a:r>
          </a:p>
          <a:p>
            <a:pPr lvl="2"/>
            <a:r>
              <a:rPr lang="en-AU" dirty="0"/>
              <a:t>MEDIA_URL = '/media/'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32713-DFE0-4044-834A-C8962BED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49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2382-EE16-471B-A8D1-F6A6E7E2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1B5D-031D-4CB7-A606-2D3D08E3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</a:t>
            </a:r>
            <a:r>
              <a:rPr lang="th-TH" dirty="0"/>
              <a:t>2</a:t>
            </a:r>
            <a:endParaRPr lang="en-AU" dirty="0"/>
          </a:p>
          <a:p>
            <a:pPr lvl="1"/>
            <a:r>
              <a:rPr lang="th-TH" dirty="0"/>
              <a:t>สร้าง</a:t>
            </a:r>
            <a:r>
              <a:rPr lang="en-AU" dirty="0"/>
              <a:t> folder</a:t>
            </a:r>
            <a:r>
              <a:rPr lang="th-TH" dirty="0"/>
              <a:t> ชื่อ</a:t>
            </a:r>
            <a:r>
              <a:rPr lang="en-AU" dirty="0"/>
              <a:t> media</a:t>
            </a:r>
            <a:r>
              <a:rPr lang="th-TH" dirty="0"/>
              <a:t> อยู่ในระดับเดียวกันกับตัว</a:t>
            </a:r>
            <a:r>
              <a:rPr lang="en-AU" dirty="0"/>
              <a:t>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32713-DFE0-4044-834A-C8962BED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925DD-A593-4E39-871C-5CEF054A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60" y="2152739"/>
            <a:ext cx="3196806" cy="35372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366BA3-277F-4ADB-8936-DF8C2BA1805A}"/>
              </a:ext>
            </a:extLst>
          </p:cNvPr>
          <p:cNvSpPr/>
          <p:nvPr/>
        </p:nvSpPr>
        <p:spPr>
          <a:xfrm>
            <a:off x="4399472" y="3429000"/>
            <a:ext cx="1696528" cy="452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25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</a:t>
            </a:r>
            <a:r>
              <a:rPr lang="en-AU" dirty="0" err="1"/>
              <a:t>elif</a:t>
            </a:r>
            <a:r>
              <a:rPr lang="en-AU" dirty="0"/>
              <a:t> else in </a:t>
            </a:r>
            <a:r>
              <a:rPr lang="en-AU" dirty="0" err="1"/>
              <a:t>django</a:t>
            </a:r>
            <a:r>
              <a:rPr lang="en-AU" dirty="0"/>
              <a:t> template </a:t>
            </a:r>
          </a:p>
          <a:p>
            <a:r>
              <a:rPr lang="en-AU" dirty="0"/>
              <a:t>Bootstrap Grid Systems</a:t>
            </a:r>
          </a:p>
          <a:p>
            <a:r>
              <a:rPr lang="en-AU" dirty="0"/>
              <a:t>Image in Django template</a:t>
            </a:r>
          </a:p>
          <a:p>
            <a:r>
              <a:rPr lang="en-AU" dirty="0"/>
              <a:t>Upload Image Form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2382-EE16-471B-A8D1-F6A6E7E2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1B5D-031D-4CB7-A606-2D3D08E3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3</a:t>
            </a:r>
          </a:p>
          <a:p>
            <a:pPr lvl="1"/>
            <a:r>
              <a:rPr lang="th-TH" dirty="0"/>
              <a:t>เปิดไฟล์</a:t>
            </a:r>
            <a:r>
              <a:rPr lang="en-AU" dirty="0"/>
              <a:t> firstweb\urls.py</a:t>
            </a:r>
            <a:r>
              <a:rPr lang="th-TH" dirty="0"/>
              <a:t> ที่อยู่ในโฟลเดอร์เดียวกับ</a:t>
            </a:r>
            <a:r>
              <a:rPr lang="en-AU" dirty="0"/>
              <a:t> setting.py</a:t>
            </a:r>
            <a:r>
              <a:rPr lang="th-TH" dirty="0"/>
              <a:t> ซึ่งเป็นตัวหลัก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32713-DFE0-4044-834A-C8962BED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DF8398-4C2E-47FD-B1DD-483B3DF1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984075"/>
            <a:ext cx="9725025" cy="47790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DF04A-14D0-46DC-AF5A-7FE55BA0322B}"/>
              </a:ext>
            </a:extLst>
          </p:cNvPr>
          <p:cNvSpPr/>
          <p:nvPr/>
        </p:nvSpPr>
        <p:spPr>
          <a:xfrm>
            <a:off x="1759788" y="3314701"/>
            <a:ext cx="7654506" cy="705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37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2382-EE16-471B-A8D1-F6A6E7E2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1B5D-031D-4CB7-A606-2D3D08E3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8499"/>
            <a:ext cx="10515600" cy="1662861"/>
          </a:xfrm>
        </p:spPr>
        <p:txBody>
          <a:bodyPr/>
          <a:lstStyle/>
          <a:p>
            <a:r>
              <a:rPr lang="en-AU" dirty="0"/>
              <a:t>Step 3</a:t>
            </a:r>
          </a:p>
          <a:p>
            <a:pPr lvl="1"/>
            <a:r>
              <a:rPr lang="th-TH" dirty="0"/>
              <a:t>ย้ายคำสั่ง ต่อไปนี้ให้ไปต่อท้าย</a:t>
            </a:r>
            <a:r>
              <a:rPr lang="en-AU" dirty="0"/>
              <a:t> </a:t>
            </a:r>
            <a:r>
              <a:rPr lang="en-AU" dirty="0" err="1"/>
              <a:t>urlpatterns</a:t>
            </a:r>
            <a:r>
              <a:rPr lang="th-TH" dirty="0"/>
              <a:t> ที่เราสร้าง</a:t>
            </a:r>
            <a:r>
              <a:rPr lang="en-AU" dirty="0"/>
              <a:t> route</a:t>
            </a:r>
            <a:r>
              <a:rPr lang="th-TH" dirty="0"/>
              <a:t> ขึ้นมา</a:t>
            </a:r>
          </a:p>
          <a:p>
            <a:pPr lvl="1"/>
            <a:r>
              <a:rPr lang="en-AU" dirty="0" err="1"/>
              <a:t>urlpatterns</a:t>
            </a:r>
            <a:r>
              <a:rPr lang="en-AU" dirty="0"/>
              <a:t> += </a:t>
            </a:r>
            <a:r>
              <a:rPr lang="en-AU" dirty="0" err="1"/>
              <a:t>staticfiles_urlpatterns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urlpatterns</a:t>
            </a:r>
            <a:r>
              <a:rPr lang="en-AU" dirty="0"/>
              <a:t> += static(</a:t>
            </a:r>
            <a:r>
              <a:rPr lang="en-AU" dirty="0" err="1"/>
              <a:t>settings.MEDIA_URL</a:t>
            </a:r>
            <a:r>
              <a:rPr lang="en-AU" dirty="0"/>
              <a:t>, </a:t>
            </a:r>
            <a:r>
              <a:rPr lang="en-AU" dirty="0" err="1"/>
              <a:t>document_root</a:t>
            </a:r>
            <a:r>
              <a:rPr lang="en-AU" dirty="0"/>
              <a:t>=</a:t>
            </a:r>
            <a:r>
              <a:rPr lang="en-AU" dirty="0" err="1"/>
              <a:t>settings.MEDIA_ROOT</a:t>
            </a:r>
            <a:r>
              <a:rPr lang="en-AU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32713-DFE0-4044-834A-C8962BED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D52114-1013-4553-9955-E170E2BA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571360"/>
            <a:ext cx="9515475" cy="41615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6E4E2D-F6B5-4F57-9C6B-C4404D99350E}"/>
              </a:ext>
            </a:extLst>
          </p:cNvPr>
          <p:cNvSpPr/>
          <p:nvPr/>
        </p:nvSpPr>
        <p:spPr>
          <a:xfrm>
            <a:off x="1785847" y="6291472"/>
            <a:ext cx="9034553" cy="441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93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2A21-9B66-4CA7-8803-68DF1299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E267-E17E-4B29-9D45-207BB859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4</a:t>
            </a:r>
            <a:endParaRPr lang="th-TH" dirty="0"/>
          </a:p>
          <a:p>
            <a:pPr lvl="1"/>
            <a:r>
              <a:rPr lang="th-TH" dirty="0"/>
              <a:t>เปิดไฟล์ </a:t>
            </a:r>
            <a:r>
              <a:rPr lang="en-AU" dirty="0"/>
              <a:t>model.py</a:t>
            </a:r>
            <a:r>
              <a:rPr lang="th-TH" dirty="0"/>
              <a:t> และนำคำสั่งต่อไปนี้ไปใส่</a:t>
            </a:r>
          </a:p>
          <a:p>
            <a:pPr lvl="1"/>
            <a:r>
              <a:rPr lang="en-AU" dirty="0"/>
              <a:t>image = </a:t>
            </a:r>
            <a:r>
              <a:rPr lang="en-AU" dirty="0" err="1"/>
              <a:t>models.ImageField</a:t>
            </a:r>
            <a:r>
              <a:rPr lang="en-AU" dirty="0"/>
              <a:t>(</a:t>
            </a:r>
            <a:r>
              <a:rPr lang="en-AU" dirty="0" err="1"/>
              <a:t>upload_to</a:t>
            </a:r>
            <a:r>
              <a:rPr lang="en-AU" dirty="0"/>
              <a:t>="products", null=True, blank=True)</a:t>
            </a:r>
          </a:p>
          <a:p>
            <a:pPr lvl="2"/>
            <a:r>
              <a:rPr lang="th-TH" dirty="0"/>
              <a:t>ทำการ</a:t>
            </a:r>
            <a:r>
              <a:rPr lang="en-AU" dirty="0"/>
              <a:t> upload file</a:t>
            </a:r>
            <a:r>
              <a:rPr lang="th-TH" dirty="0"/>
              <a:t> ไปเก็บไว้ที่</a:t>
            </a:r>
            <a:r>
              <a:rPr lang="en-AU" dirty="0"/>
              <a:t> media\products</a:t>
            </a:r>
            <a:r>
              <a:rPr lang="th-TH" dirty="0"/>
              <a:t> ให้อัตโนมัติ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FF16-A11B-4028-918B-7AFA2B8A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7DF8A-8397-4635-B2BA-290BC52A4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962274"/>
            <a:ext cx="8915400" cy="3438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85A0DF-454C-4776-8609-8A2A314CBB51}"/>
              </a:ext>
            </a:extLst>
          </p:cNvPr>
          <p:cNvSpPr/>
          <p:nvPr/>
        </p:nvSpPr>
        <p:spPr>
          <a:xfrm>
            <a:off x="2622430" y="5434642"/>
            <a:ext cx="7798279" cy="270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2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2A21-9B66-4CA7-8803-68DF1299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E267-E17E-4B29-9D45-207BB8593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933"/>
            <a:ext cx="10515600" cy="83095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Step 4</a:t>
            </a:r>
            <a:endParaRPr lang="th-TH" dirty="0"/>
          </a:p>
          <a:p>
            <a:pPr lvl="1"/>
            <a:r>
              <a:rPr lang="th-TH" dirty="0"/>
              <a:t>เพิ่ม</a:t>
            </a:r>
            <a:r>
              <a:rPr lang="en-AU" dirty="0"/>
              <a:t> quantity, unit</a:t>
            </a:r>
            <a:r>
              <a:rPr lang="th-TH" dirty="0"/>
              <a:t> ลงไปในโมเดล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FF16-A11B-4028-918B-7AFA2B8A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F31BD-EB5C-4A7F-8476-D8A307F3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22336"/>
            <a:ext cx="8924925" cy="4210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D549C3-9747-4202-B72C-242468EE56D7}"/>
              </a:ext>
            </a:extLst>
          </p:cNvPr>
          <p:cNvSpPr txBox="1">
            <a:spLocks/>
          </p:cNvSpPr>
          <p:nvPr/>
        </p:nvSpPr>
        <p:spPr>
          <a:xfrm>
            <a:off x="1059612" y="6012838"/>
            <a:ext cx="10515600" cy="830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84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2A21-9B66-4CA7-8803-68DF1299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E267-E17E-4B29-9D45-207BB8593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933"/>
            <a:ext cx="10515600" cy="1334188"/>
          </a:xfrm>
        </p:spPr>
        <p:txBody>
          <a:bodyPr>
            <a:normAutofit/>
          </a:bodyPr>
          <a:lstStyle/>
          <a:p>
            <a:r>
              <a:rPr lang="en-AU" dirty="0"/>
              <a:t>Step 4</a:t>
            </a:r>
            <a:endParaRPr lang="th-TH" dirty="0"/>
          </a:p>
          <a:p>
            <a:pPr lvl="1"/>
            <a:r>
              <a:rPr lang="th-TH" dirty="0"/>
              <a:t>ติดตั้ง</a:t>
            </a:r>
            <a:r>
              <a:rPr lang="en-AU" dirty="0"/>
              <a:t> package</a:t>
            </a:r>
            <a:r>
              <a:rPr lang="th-TH" dirty="0"/>
              <a:t> ที่ชื่อว่า</a:t>
            </a:r>
            <a:r>
              <a:rPr lang="en-AU" dirty="0"/>
              <a:t> Pillow</a:t>
            </a:r>
            <a:r>
              <a:rPr lang="th-TH" dirty="0"/>
              <a:t> เพื่อใช้ในการแสดงผลรูปภาพ</a:t>
            </a:r>
            <a:endParaRPr lang="en-AU" dirty="0"/>
          </a:p>
          <a:p>
            <a:pPr lvl="1"/>
            <a:r>
              <a:rPr lang="en-AU" dirty="0"/>
              <a:t>pip install Pillow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FF16-A11B-4028-918B-7AFA2B8A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99C78-D4EB-4789-BF52-CFB42C4D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20" y="2355005"/>
            <a:ext cx="6901760" cy="17789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C2B22A-654D-4E8F-965D-C5712DB2DD58}"/>
              </a:ext>
            </a:extLst>
          </p:cNvPr>
          <p:cNvSpPr txBox="1">
            <a:spLocks/>
          </p:cNvSpPr>
          <p:nvPr/>
        </p:nvSpPr>
        <p:spPr>
          <a:xfrm>
            <a:off x="1059612" y="4483260"/>
            <a:ext cx="10515600" cy="83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python manage.py </a:t>
            </a:r>
            <a:r>
              <a:rPr lang="en-AU" dirty="0" err="1"/>
              <a:t>makemigrations</a:t>
            </a:r>
            <a:endParaRPr lang="en-AU" dirty="0"/>
          </a:p>
          <a:p>
            <a:r>
              <a:rPr lang="en-AU" dirty="0"/>
              <a:t>python manage.py migrate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69684-703C-4305-A6A4-0CF100BAB314}"/>
              </a:ext>
            </a:extLst>
          </p:cNvPr>
          <p:cNvSpPr/>
          <p:nvPr/>
        </p:nvSpPr>
        <p:spPr>
          <a:xfrm>
            <a:off x="6130506" y="2357487"/>
            <a:ext cx="2150853" cy="247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56982C-A92E-4026-B7DC-FBDB34C2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34" y="5603884"/>
            <a:ext cx="5153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C3FA1-4BCE-47AB-B919-9179C8F6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2E294-D945-40CD-8DD3-273FA645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81" y="0"/>
            <a:ext cx="7843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4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919E-6E8B-4B17-ABA4-263D4090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ทดสอบการนำรูปภาพที่อยู่ในเครื่อง</a:t>
            </a:r>
            <a:r>
              <a:rPr lang="en-AU" dirty="0"/>
              <a:t> upload</a:t>
            </a:r>
            <a:r>
              <a:rPr lang="th-TH" dirty="0"/>
              <a:t> ขึ้นไปยัง</a:t>
            </a:r>
            <a:r>
              <a:rPr lang="en-AU" dirty="0"/>
              <a:t> server</a:t>
            </a:r>
            <a:r>
              <a:rPr lang="th-TH" dirty="0"/>
              <a:t> </a:t>
            </a:r>
            <a:r>
              <a:rPr lang="en-AU" dirty="0"/>
              <a:t>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C05C-5F78-46B2-9657-FC4CAFF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0B09A-C23A-4C2C-AED5-FD7A6A99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927340"/>
            <a:ext cx="7837714" cy="5930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84175-35BE-4E78-B510-674F578E612F}"/>
              </a:ext>
            </a:extLst>
          </p:cNvPr>
          <p:cNvSpPr/>
          <p:nvPr/>
        </p:nvSpPr>
        <p:spPr>
          <a:xfrm>
            <a:off x="2380891" y="5641675"/>
            <a:ext cx="3715109" cy="362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817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919E-6E8B-4B17-ABA4-263D4090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ทดสอบการนำรูปภาพที่อยู่ในเครื่อง</a:t>
            </a:r>
            <a:r>
              <a:rPr lang="en-AU" dirty="0"/>
              <a:t> upload</a:t>
            </a:r>
            <a:r>
              <a:rPr lang="th-TH" dirty="0"/>
              <a:t> ขึ้นไปยัง</a:t>
            </a:r>
            <a:r>
              <a:rPr lang="en-AU" dirty="0"/>
              <a:t> server</a:t>
            </a:r>
            <a:r>
              <a:rPr lang="th-TH" dirty="0"/>
              <a:t> </a:t>
            </a:r>
            <a:r>
              <a:rPr lang="en-AU" dirty="0"/>
              <a:t>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C05C-5F78-46B2-9657-FC4CAFF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21BF9-EF71-4650-AD36-4A23A390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89" y="677174"/>
            <a:ext cx="7630259" cy="5930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B9C3E4-3583-4EBF-94A7-BC6DA963A067}"/>
              </a:ext>
            </a:extLst>
          </p:cNvPr>
          <p:cNvSpPr/>
          <p:nvPr/>
        </p:nvSpPr>
        <p:spPr>
          <a:xfrm>
            <a:off x="3830128" y="5296619"/>
            <a:ext cx="2484408" cy="534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90F4E72-3B2C-40BE-8F34-9DEB658EBC73}"/>
              </a:ext>
            </a:extLst>
          </p:cNvPr>
          <p:cNvSpPr/>
          <p:nvPr/>
        </p:nvSpPr>
        <p:spPr>
          <a:xfrm>
            <a:off x="6712478" y="4606505"/>
            <a:ext cx="2448775" cy="560717"/>
          </a:xfrm>
          <a:prstGeom prst="wedgeRoundRectCallout">
            <a:avLst>
              <a:gd name="adj1" fmla="val -62296"/>
              <a:gd name="adj2" fmla="val 784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เมื่อคลิกเข้าไป</a:t>
            </a:r>
            <a:endParaRPr lang="en-AU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711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919E-6E8B-4B17-ABA4-263D4090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ทดสอบการนำรูปภาพที่อยู่ในเครื่อง</a:t>
            </a:r>
            <a:r>
              <a:rPr lang="en-AU" dirty="0"/>
              <a:t> upload</a:t>
            </a:r>
            <a:r>
              <a:rPr lang="th-TH" dirty="0"/>
              <a:t> ขึ้นไปยัง</a:t>
            </a:r>
            <a:r>
              <a:rPr lang="en-AU" dirty="0"/>
              <a:t> server</a:t>
            </a:r>
            <a:r>
              <a:rPr lang="th-TH" dirty="0"/>
              <a:t> </a:t>
            </a:r>
            <a:r>
              <a:rPr lang="en-AU" dirty="0"/>
              <a:t>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C05C-5F78-46B2-9657-FC4CAFF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D6D2B-5E64-47C1-90E5-5E9D0B29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30832"/>
            <a:ext cx="8953500" cy="58735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58CBA4-D7B0-4B1C-A80E-5EBFFEA05C85}"/>
              </a:ext>
            </a:extLst>
          </p:cNvPr>
          <p:cNvSpPr/>
          <p:nvPr/>
        </p:nvSpPr>
        <p:spPr>
          <a:xfrm>
            <a:off x="2620108" y="830832"/>
            <a:ext cx="3475892" cy="294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27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2B1C2-B137-4C77-8DD9-5231072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3C65-E4A5-40B1-B23B-1EC71FE9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79081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Step 5</a:t>
            </a:r>
          </a:p>
          <a:p>
            <a:pPr lvl="1"/>
            <a:r>
              <a:rPr lang="th-TH" dirty="0"/>
              <a:t>ใส่</a:t>
            </a:r>
            <a:r>
              <a:rPr lang="en-AU" dirty="0"/>
              <a:t> reference</a:t>
            </a:r>
            <a:r>
              <a:rPr lang="th-TH" dirty="0"/>
              <a:t> ในไฟล์</a:t>
            </a:r>
            <a:r>
              <a:rPr lang="en-AU" dirty="0"/>
              <a:t> allproducts.html</a:t>
            </a:r>
          </a:p>
          <a:p>
            <a:pPr lvl="1"/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49B361-B38E-4C2E-A01C-4DD0D0E6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890C4-A919-4ED3-8C24-8513403F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47887"/>
            <a:ext cx="10191750" cy="276225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F28A0C-BAE9-4E8E-B216-D069C2E2EC22}"/>
              </a:ext>
            </a:extLst>
          </p:cNvPr>
          <p:cNvSpPr txBox="1">
            <a:spLocks/>
          </p:cNvSpPr>
          <p:nvPr/>
        </p:nvSpPr>
        <p:spPr>
          <a:xfrm>
            <a:off x="838200" y="2849217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h-TH" dirty="0"/>
              <a:t>ใส่</a:t>
            </a:r>
            <a:r>
              <a:rPr lang="en-AU" dirty="0"/>
              <a:t> reference</a:t>
            </a:r>
            <a:r>
              <a:rPr lang="th-TH" dirty="0"/>
              <a:t> ในไฟล์</a:t>
            </a:r>
            <a:r>
              <a:rPr lang="en-AU" dirty="0"/>
              <a:t> allproducts.html</a:t>
            </a:r>
          </a:p>
          <a:p>
            <a:pPr lvl="1"/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7E3000-1B7A-4FE7-AB18-AA5181669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464169"/>
            <a:ext cx="10210800" cy="2571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BCBECB-BC32-4752-8884-6D306569036C}"/>
              </a:ext>
            </a:extLst>
          </p:cNvPr>
          <p:cNvSpPr/>
          <p:nvPr/>
        </p:nvSpPr>
        <p:spPr>
          <a:xfrm>
            <a:off x="3569677" y="3329750"/>
            <a:ext cx="2526323" cy="538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AC0BA23-E3BC-4AE0-B0A7-391C8FF17B3D}"/>
              </a:ext>
            </a:extLst>
          </p:cNvPr>
          <p:cNvSpPr/>
          <p:nvPr/>
        </p:nvSpPr>
        <p:spPr>
          <a:xfrm>
            <a:off x="1959586" y="4814203"/>
            <a:ext cx="3571875" cy="1336431"/>
          </a:xfrm>
          <a:prstGeom prst="wedgeRoundRectCallout">
            <a:avLst>
              <a:gd name="adj1" fmla="val 34798"/>
              <a:gd name="adj2" fmla="val -1335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</a:t>
            </a:r>
            <a:r>
              <a:rPr lang="en-AU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field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ที่จัดเก็บรูปภาพที่เรากำหนดใน</a:t>
            </a:r>
            <a:r>
              <a:rPr lang="en-AU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model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คือ</a:t>
            </a:r>
            <a:r>
              <a:rPr lang="en-AU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image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ตามด้วย </a:t>
            </a:r>
            <a:r>
              <a:rPr lang="en-AU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.</a:t>
            </a:r>
            <a:r>
              <a:rPr lang="en-AU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endParaRPr lang="en-AU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F5B30F-D97D-44A6-949A-662646411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16" y="4065137"/>
            <a:ext cx="5724181" cy="237948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9A1DD36-ADBC-411A-9ECC-294B20E4D605}"/>
              </a:ext>
            </a:extLst>
          </p:cNvPr>
          <p:cNvSpPr/>
          <p:nvPr/>
        </p:nvSpPr>
        <p:spPr>
          <a:xfrm>
            <a:off x="6400800" y="5728682"/>
            <a:ext cx="480646" cy="355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9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2B1C2-B137-4C77-8DD9-5231072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3C65-E4A5-40B1-B23B-1EC71FE9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748698"/>
          </a:xfrm>
        </p:spPr>
        <p:txBody>
          <a:bodyPr>
            <a:normAutofit/>
          </a:bodyPr>
          <a:lstStyle/>
          <a:p>
            <a:r>
              <a:rPr lang="en-AU" dirty="0"/>
              <a:t>Step 5</a:t>
            </a:r>
          </a:p>
          <a:p>
            <a:pPr lvl="1"/>
            <a:r>
              <a:rPr lang="th-TH" dirty="0"/>
              <a:t>กรณีที่ไม่มีรูปภาพให้นำภาพที่เป็น</a:t>
            </a:r>
            <a:r>
              <a:rPr lang="en-AU" dirty="0"/>
              <a:t> default</a:t>
            </a:r>
            <a:r>
              <a:rPr lang="th-TH" dirty="0"/>
              <a:t> ขึ้นมาแสดงแทน</a:t>
            </a:r>
            <a:r>
              <a:rPr lang="en-AU" dirty="0"/>
              <a:t> </a:t>
            </a:r>
          </a:p>
          <a:p>
            <a:pPr lvl="2"/>
            <a:r>
              <a:rPr lang="th-TH" dirty="0"/>
              <a:t>ทั้งนี้ต้องมีรูปที่จะใช้เป็น</a:t>
            </a:r>
            <a:r>
              <a:rPr lang="en-AU" dirty="0"/>
              <a:t> </a:t>
            </a:r>
            <a:r>
              <a:rPr lang="en-AU" dirty="0" err="1"/>
              <a:t>defualt</a:t>
            </a:r>
            <a:r>
              <a:rPr lang="th-TH" dirty="0"/>
              <a:t> ทำการ</a:t>
            </a:r>
            <a:r>
              <a:rPr lang="en-AU" dirty="0"/>
              <a:t> save</a:t>
            </a:r>
            <a:r>
              <a:rPr lang="th-TH" dirty="0"/>
              <a:t> เก็บไว้ฝในโฟลเดอร์</a:t>
            </a:r>
            <a:r>
              <a:rPr lang="en-AU" dirty="0"/>
              <a:t> media\products</a:t>
            </a:r>
            <a:endParaRPr lang="th-TH" dirty="0"/>
          </a:p>
          <a:p>
            <a:pPr lvl="1"/>
            <a:r>
              <a:rPr lang="th-TH" dirty="0"/>
              <a:t>เขียนคำสั่ง </a:t>
            </a:r>
            <a:r>
              <a:rPr lang="en-AU" dirty="0"/>
              <a:t>if-else</a:t>
            </a:r>
          </a:p>
          <a:p>
            <a:pPr lvl="1"/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49B361-B38E-4C2E-A01C-4DD0D0E6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4D9C6-AE12-420D-B0A2-851DE926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9553"/>
            <a:ext cx="10944225" cy="1419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314C73-9A95-48B8-A2F7-71E5DAEE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958" y="3975505"/>
            <a:ext cx="2009042" cy="26323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DDAD9EE-AA7D-4FB1-9250-2DC0AC71099F}"/>
              </a:ext>
            </a:extLst>
          </p:cNvPr>
          <p:cNvSpPr/>
          <p:nvPr/>
        </p:nvSpPr>
        <p:spPr>
          <a:xfrm>
            <a:off x="3868615" y="3615582"/>
            <a:ext cx="3341077" cy="359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12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2B1C2-B137-4C77-8DD9-5231072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3C65-E4A5-40B1-B23B-1EC71FE9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984884"/>
          </a:xfrm>
        </p:spPr>
        <p:txBody>
          <a:bodyPr>
            <a:normAutofit/>
          </a:bodyPr>
          <a:lstStyle/>
          <a:p>
            <a:r>
              <a:rPr lang="en-AU" dirty="0"/>
              <a:t>Step 5</a:t>
            </a:r>
          </a:p>
          <a:p>
            <a:pPr lvl="1"/>
            <a:r>
              <a:rPr lang="th-TH" dirty="0"/>
              <a:t>การนำรูปภาพจะมีลำดับดังนี้</a:t>
            </a:r>
          </a:p>
          <a:p>
            <a:pPr lvl="2"/>
            <a:r>
              <a:rPr lang="th-TH" dirty="0"/>
              <a:t>ดึงจากรูปภาพที่</a:t>
            </a:r>
            <a:r>
              <a:rPr lang="en-AU" dirty="0"/>
              <a:t> upload</a:t>
            </a:r>
            <a:r>
              <a:rPr lang="th-TH" dirty="0"/>
              <a:t> ก่อน</a:t>
            </a:r>
          </a:p>
          <a:p>
            <a:pPr lvl="2"/>
            <a:r>
              <a:rPr lang="th-TH" dirty="0"/>
              <a:t>ดึงจาก</a:t>
            </a:r>
            <a:r>
              <a:rPr lang="en-AU" dirty="0"/>
              <a:t> </a:t>
            </a:r>
            <a:r>
              <a:rPr lang="en-AU" dirty="0" err="1"/>
              <a:t>imageurl</a:t>
            </a:r>
            <a:endParaRPr lang="en-AU" dirty="0"/>
          </a:p>
          <a:p>
            <a:pPr lvl="2"/>
            <a:r>
              <a:rPr lang="th-TH" dirty="0"/>
              <a:t>ดึงจาก </a:t>
            </a:r>
            <a:r>
              <a:rPr lang="en-AU" dirty="0"/>
              <a:t>default</a:t>
            </a:r>
          </a:p>
          <a:p>
            <a:pPr lvl="1"/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49B361-B38E-4C2E-A01C-4DD0D0E6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3EC3A-695B-4FB4-A6AE-6A3734EE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44" y="3094848"/>
            <a:ext cx="1045845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A9BA0-6A81-487D-8793-C68BAE53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18" y="4396165"/>
            <a:ext cx="1801066" cy="23581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2B70A1-E974-42DF-9AC0-979331362C66}"/>
              </a:ext>
            </a:extLst>
          </p:cNvPr>
          <p:cNvSpPr/>
          <p:nvPr/>
        </p:nvSpPr>
        <p:spPr>
          <a:xfrm>
            <a:off x="3711388" y="3615583"/>
            <a:ext cx="2115672" cy="346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25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2B1C2-B137-4C77-8DD9-5231072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3C65-E4A5-40B1-B23B-1EC71FE9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984884"/>
          </a:xfrm>
        </p:spPr>
        <p:txBody>
          <a:bodyPr>
            <a:normAutofit/>
          </a:bodyPr>
          <a:lstStyle/>
          <a:p>
            <a:r>
              <a:rPr lang="en-AU" dirty="0"/>
              <a:t>Step 5</a:t>
            </a:r>
          </a:p>
          <a:p>
            <a:pPr lvl="1"/>
            <a:r>
              <a:rPr lang="th-TH" dirty="0"/>
              <a:t>แสดงค่า</a:t>
            </a:r>
            <a:r>
              <a:rPr lang="en-AU" dirty="0"/>
              <a:t> quantity, unit</a:t>
            </a:r>
            <a:endParaRPr lang="th-TH" dirty="0"/>
          </a:p>
          <a:p>
            <a:pPr lvl="1"/>
            <a:r>
              <a:rPr lang="th-TH" dirty="0"/>
              <a:t>แก้ไขไฟล์ </a:t>
            </a:r>
            <a:r>
              <a:rPr lang="en-AU" dirty="0"/>
              <a:t>allproducts.html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49B361-B38E-4C2E-A01C-4DD0D0E6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F592D-D300-403D-99B0-0815B065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2" y="4066635"/>
            <a:ext cx="11337237" cy="1720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E3D29-E7C4-456E-82EA-E381791E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41" y="136525"/>
            <a:ext cx="2092699" cy="3821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68E977-AD51-4D4A-86A4-580C387AE923}"/>
              </a:ext>
            </a:extLst>
          </p:cNvPr>
          <p:cNvSpPr/>
          <p:nvPr/>
        </p:nvSpPr>
        <p:spPr>
          <a:xfrm>
            <a:off x="854763" y="4887507"/>
            <a:ext cx="10727637" cy="365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1BFFF-D051-4E24-A518-EE7D55834128}"/>
              </a:ext>
            </a:extLst>
          </p:cNvPr>
          <p:cNvSpPr/>
          <p:nvPr/>
        </p:nvSpPr>
        <p:spPr>
          <a:xfrm>
            <a:off x="8186441" y="1311376"/>
            <a:ext cx="2092699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2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654BB-68FF-4989-AE10-D654E58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AC60B-0126-4491-8F11-78C66209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677"/>
            <a:ext cx="12192000" cy="62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6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2B1C2-B137-4C77-8DD9-5231072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en-AU" dirty="0"/>
              <a:t> upload</a:t>
            </a:r>
            <a:r>
              <a:rPr lang="th-TH" dirty="0"/>
              <a:t> รูปภาพลงใน</a:t>
            </a:r>
            <a:r>
              <a:rPr lang="en-AU" dirty="0"/>
              <a:t>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3C65-E4A5-40B1-B23B-1EC71FE9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984884"/>
          </a:xfrm>
        </p:spPr>
        <p:txBody>
          <a:bodyPr>
            <a:normAutofit/>
          </a:bodyPr>
          <a:lstStyle/>
          <a:p>
            <a:r>
              <a:rPr lang="en-AU" dirty="0"/>
              <a:t>Step 5</a:t>
            </a:r>
          </a:p>
          <a:p>
            <a:pPr lvl="1"/>
            <a:r>
              <a:rPr lang="th-TH" dirty="0"/>
              <a:t>ถ้าสินค้า หรือ จำนวนผู้เข้าร่วมอบรมเต็มไม่เหลือที่ว่างแล้ว จะแสดงข้อความว่า </a:t>
            </a:r>
            <a:r>
              <a:rPr lang="en-AU" dirty="0"/>
              <a:t>Full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49B361-B38E-4C2E-A01C-4DD0D0E6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6C8E4E-2DAE-49FA-9343-B2F4326E9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7" y="4632239"/>
            <a:ext cx="11332695" cy="1575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626F87-6A05-4873-9745-A997F395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80" y="136525"/>
            <a:ext cx="2143338" cy="39122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065EC83-733A-4928-B61F-11568DE2CC2B}"/>
              </a:ext>
            </a:extLst>
          </p:cNvPr>
          <p:cNvSpPr/>
          <p:nvPr/>
        </p:nvSpPr>
        <p:spPr>
          <a:xfrm>
            <a:off x="838200" y="5576046"/>
            <a:ext cx="10206318" cy="25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ED521-7074-4B14-9B17-2839E8CADCCF}"/>
              </a:ext>
            </a:extLst>
          </p:cNvPr>
          <p:cNvSpPr/>
          <p:nvPr/>
        </p:nvSpPr>
        <p:spPr>
          <a:xfrm>
            <a:off x="8632238" y="1363646"/>
            <a:ext cx="1264796" cy="183029"/>
          </a:xfrm>
          <a:prstGeom prst="rect">
            <a:avLst/>
          </a:prstGeom>
          <a:noFill/>
          <a:ln w="28575">
            <a:solidFill>
              <a:srgbClr val="6DC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19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517A-5AAD-444E-BBE3-26288267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</a:t>
            </a:r>
            <a:r>
              <a:rPr lang="en-AU" dirty="0"/>
              <a:t> models.py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BACA-AD0C-40F2-A997-C572AE90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11913"/>
          </a:xfrm>
        </p:spPr>
        <p:txBody>
          <a:bodyPr/>
          <a:lstStyle/>
          <a:p>
            <a:r>
              <a:rPr lang="th-TH" dirty="0"/>
              <a:t>แก้ไขโมเดล โดยเพิ่ม</a:t>
            </a:r>
            <a:r>
              <a:rPr lang="en-AU" dirty="0"/>
              <a:t> </a:t>
            </a:r>
            <a:r>
              <a:rPr lang="en-AU" dirty="0" err="1"/>
              <a:t>instock</a:t>
            </a:r>
            <a:r>
              <a:rPr lang="th-TH" dirty="0"/>
              <a:t> ที่มีค่าเป็น</a:t>
            </a:r>
            <a:r>
              <a:rPr lang="en-AU" dirty="0"/>
              <a:t> </a:t>
            </a:r>
            <a:r>
              <a:rPr lang="en-AU" dirty="0" err="1"/>
              <a:t>boolean</a:t>
            </a:r>
            <a:r>
              <a:rPr lang="th-TH" dirty="0"/>
              <a:t> เข้าไป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A162D-6DA9-4B45-98E0-CA3D78E1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F84A9-F1CE-4D92-98D7-13FF5ED0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726271"/>
            <a:ext cx="7734300" cy="2905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7DBAAD-38E5-4A42-A125-07DD7AA4DB9B}"/>
              </a:ext>
            </a:extLst>
          </p:cNvPr>
          <p:cNvSpPr/>
          <p:nvPr/>
        </p:nvSpPr>
        <p:spPr>
          <a:xfrm>
            <a:off x="2708031" y="3634154"/>
            <a:ext cx="4982307" cy="257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EE7F5-7188-418A-B22E-58EA1CAD3CEB}"/>
              </a:ext>
            </a:extLst>
          </p:cNvPr>
          <p:cNvSpPr txBox="1">
            <a:spLocks/>
          </p:cNvSpPr>
          <p:nvPr/>
        </p:nvSpPr>
        <p:spPr>
          <a:xfrm>
            <a:off x="990600" y="5033102"/>
            <a:ext cx="10515600" cy="1414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หลังจากแก้ไขโมเดลต้องทำการ</a:t>
            </a:r>
            <a:r>
              <a:rPr lang="en-AU" dirty="0"/>
              <a:t> </a:t>
            </a:r>
            <a:r>
              <a:rPr lang="en-AU" dirty="0" err="1"/>
              <a:t>makemigrations</a:t>
            </a:r>
            <a:r>
              <a:rPr lang="th-TH" dirty="0"/>
              <a:t> และ</a:t>
            </a:r>
            <a:r>
              <a:rPr lang="en-AU" dirty="0"/>
              <a:t> migrate</a:t>
            </a:r>
            <a:r>
              <a:rPr lang="th-TH" dirty="0"/>
              <a:t> ใหม่</a:t>
            </a:r>
            <a:endParaRPr lang="en-AU" dirty="0"/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makemigrations</a:t>
            </a:r>
            <a:endParaRPr lang="en-AU" dirty="0"/>
          </a:p>
          <a:p>
            <a:pPr lvl="1"/>
            <a:r>
              <a:rPr lang="en-AU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323022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7E4D-DE34-4AD6-95C9-1F37CD123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If-else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C32D2-8A70-4046-9B98-04987EBF8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80D93-F724-49E4-AC91-32C58EF1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67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D7C5-434B-44DC-97EC-CA8F4DEB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allproduct.html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05BB-0D63-49AA-B1FC-FA710ABB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340"/>
            <a:ext cx="10515600" cy="396758"/>
          </a:xfrm>
        </p:spPr>
        <p:txBody>
          <a:bodyPr>
            <a:normAutofit fontScale="85000" lnSpcReduction="20000"/>
          </a:bodyPr>
          <a:lstStyle/>
          <a:p>
            <a:r>
              <a:rPr lang="th-TH" dirty="0"/>
              <a:t>ตัว</a:t>
            </a:r>
            <a:r>
              <a:rPr lang="en-AU" dirty="0"/>
              <a:t> Product</a:t>
            </a:r>
            <a:r>
              <a:rPr lang="th-TH" dirty="0"/>
              <a:t> ใดมีอยู่ใน</a:t>
            </a:r>
            <a:r>
              <a:rPr lang="en-AU" dirty="0"/>
              <a:t> stock</a:t>
            </a:r>
            <a:r>
              <a:rPr lang="th-TH" dirty="0"/>
              <a:t> หรือไม่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069B3-2A18-4BE5-ABE8-92D3831F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B4EC7-906E-48F8-9EEF-0DD81A45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098"/>
            <a:ext cx="12192000" cy="5266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CB81D-538F-4F5A-8F3D-92EB4C4A1556}"/>
              </a:ext>
            </a:extLst>
          </p:cNvPr>
          <p:cNvSpPr/>
          <p:nvPr/>
        </p:nvSpPr>
        <p:spPr>
          <a:xfrm>
            <a:off x="838200" y="4686300"/>
            <a:ext cx="6229350" cy="1047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71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998</Words>
  <Application>Microsoft Office PowerPoint</Application>
  <PresentationFormat>Widescreen</PresentationFormat>
  <Paragraphs>174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แก้ไข models.py</vt:lpstr>
      <vt:lpstr>If-else</vt:lpstr>
      <vt:lpstr>allproduct.html</vt:lpstr>
      <vt:lpstr>PowerPoint Presentation</vt:lpstr>
      <vt:lpstr>เรียงลำดับข้อมูล</vt:lpstr>
      <vt:lpstr>views.py</vt:lpstr>
      <vt:lpstr>views.py</vt:lpstr>
      <vt:lpstr>Bootstrap4 grid system</vt:lpstr>
      <vt:lpstr>allproduct.html</vt:lpstr>
      <vt:lpstr>PowerPoint Presentation</vt:lpstr>
      <vt:lpstr>Image in Django Template</vt:lpstr>
      <vt:lpstr>การ upload รูปภาพลงใน Template</vt:lpstr>
      <vt:lpstr>การ upload รูปภาพลงใน Template</vt:lpstr>
      <vt:lpstr>การ upload รูปภาพลงใน Template</vt:lpstr>
      <vt:lpstr>การ upload รูปภาพลงใน Template</vt:lpstr>
      <vt:lpstr>การ upload รูปภาพลงใน Template</vt:lpstr>
      <vt:lpstr>การ upload รูปภาพลงใน Template</vt:lpstr>
      <vt:lpstr>การ upload รูปภาพลงใน Template</vt:lpstr>
      <vt:lpstr>PowerPoint Presentation</vt:lpstr>
      <vt:lpstr>ทดสอบการนำรูปภาพที่อยู่ในเครื่อง upload ขึ้นไปยัง server admin</vt:lpstr>
      <vt:lpstr>ทดสอบการนำรูปภาพที่อยู่ในเครื่อง upload ขึ้นไปยัง server admin</vt:lpstr>
      <vt:lpstr>ทดสอบการนำรูปภาพที่อยู่ในเครื่อง upload ขึ้นไปยัง server admin</vt:lpstr>
      <vt:lpstr>การ upload รูปภาพลงใน Template</vt:lpstr>
      <vt:lpstr>การ upload รูปภาพลงใน Template</vt:lpstr>
      <vt:lpstr>การ upload รูปภาพลงใน Template</vt:lpstr>
      <vt:lpstr>การ upload รูปภาพลงใน Template</vt:lpstr>
      <vt:lpstr>PowerPoint Presentation</vt:lpstr>
      <vt:lpstr>การ upload รูปภาพลงใน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197</cp:revision>
  <dcterms:created xsi:type="dcterms:W3CDTF">2020-06-11T04:05:25Z</dcterms:created>
  <dcterms:modified xsi:type="dcterms:W3CDTF">2020-07-07T06:09:59Z</dcterms:modified>
</cp:coreProperties>
</file>