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58" r:id="rId5"/>
    <p:sldId id="278" r:id="rId6"/>
    <p:sldId id="317" r:id="rId7"/>
    <p:sldId id="318" r:id="rId8"/>
    <p:sldId id="319" r:id="rId9"/>
    <p:sldId id="320" r:id="rId10"/>
    <p:sldId id="322" r:id="rId11"/>
    <p:sldId id="323" r:id="rId12"/>
    <p:sldId id="321" r:id="rId13"/>
    <p:sldId id="324" r:id="rId14"/>
    <p:sldId id="325" r:id="rId15"/>
    <p:sldId id="326" r:id="rId16"/>
    <p:sldId id="327" r:id="rId17"/>
    <p:sldId id="32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0A12FF"/>
    <a:srgbClr val="6DCB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68" autoAdjust="0"/>
    <p:restoredTop sz="89659" autoAdjust="0"/>
  </p:normalViewPr>
  <p:slideViewPr>
    <p:cSldViewPr snapToGrid="0">
      <p:cViewPr varScale="1">
        <p:scale>
          <a:sx n="98" d="100"/>
          <a:sy n="98" d="100"/>
        </p:scale>
        <p:origin x="13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58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18T08:06:16.2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80631-54B1-48E6-A9AE-E2FEE8DCC965}" type="datetimeFigureOut">
              <a:rPr lang="en-AU" smtClean="0"/>
              <a:t>8/09/2020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55944-EB71-4592-BD4B-F7115D0A9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7595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0247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manage.py</a:t>
            </a:r>
          </a:p>
          <a:p>
            <a:pPr marL="171450" indent="-171450">
              <a:buFontTx/>
              <a:buChar char="-"/>
            </a:pPr>
            <a:r>
              <a:rPr lang="th-TH" dirty="0"/>
              <a:t>ไฟล์หลักที่ใช้ในการจัดการเว็บ</a:t>
            </a:r>
          </a:p>
          <a:p>
            <a:pPr marL="0" indent="0">
              <a:buFontTx/>
              <a:buNone/>
            </a:pPr>
            <a:endParaRPr lang="th-TH" dirty="0"/>
          </a:p>
          <a:p>
            <a:pPr marL="0" indent="0">
              <a:buFontTx/>
              <a:buNone/>
            </a:pPr>
            <a:r>
              <a:rPr lang="en-AU" dirty="0"/>
              <a:t>db.sqlite3</a:t>
            </a:r>
          </a:p>
          <a:p>
            <a:pPr marL="171450" indent="-171450">
              <a:buFontTx/>
              <a:buChar char="-"/>
            </a:pPr>
            <a:r>
              <a:rPr lang="th-TH" dirty="0"/>
              <a:t>ฐานข้อมูลของเว็บ โดยใช้</a:t>
            </a:r>
            <a:r>
              <a:rPr lang="en-AU" dirty="0"/>
              <a:t> </a:t>
            </a:r>
            <a:r>
              <a:rPr lang="en-AU" dirty="0" err="1"/>
              <a:t>sqlite</a:t>
            </a:r>
            <a:r>
              <a:rPr lang="th-TH" dirty="0"/>
              <a:t> ที่ติดตั้งมากับ</a:t>
            </a:r>
            <a:r>
              <a:rPr lang="en-AU" dirty="0"/>
              <a:t> python</a:t>
            </a:r>
            <a:r>
              <a:rPr lang="th-TH" dirty="0"/>
              <a:t> อยู่แล้ว</a:t>
            </a:r>
          </a:p>
          <a:p>
            <a:pPr marL="171450" indent="-171450">
              <a:buFontTx/>
              <a:buChar char="-"/>
            </a:pPr>
            <a:r>
              <a:rPr lang="th-TH" dirty="0"/>
              <a:t>ทั้งนี้สามารถใช้ฐานข้อมูลตัวอื่นก็ได้ เช่น</a:t>
            </a:r>
            <a:r>
              <a:rPr lang="en-AU" dirty="0"/>
              <a:t> 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PostgreSQL, 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ข้อเสียของ 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sqlite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จะไม่มีหน้า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7702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D8902-8401-46EB-9CA2-BE01C1294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276BF-10CE-41E7-BE6B-AE637C511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 b="1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261B0-A5D0-4A34-BCA0-B2E93898A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8E637067-6E96-407E-932C-BC7D980752C7}" type="datetime1">
              <a:rPr lang="en-AU" smtClean="0"/>
              <a:t>8/09/2020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F7007-5BD4-4AAB-8C88-19A0941B1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1E2EB-9490-4461-8449-0CFEEF436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2BD9F0-2940-49A0-B0B0-E66D3E05FF6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1" y="0"/>
            <a:ext cx="1078302" cy="359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31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E6B1B-DCC2-4F41-BAA2-E8ECCC44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863C3B-0375-4C46-A3CC-1A45309BC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62669-4882-4938-B826-2D90D880B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0903-EBF7-48C2-8550-1833C12F0AA6}" type="datetime1">
              <a:rPr lang="en-AU" smtClean="0"/>
              <a:t>8/09/2020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ECF83-C484-4D83-B681-43CDB1067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26C52-9CB8-454F-ABF3-1E962163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9135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FC21A2-268A-41D1-889B-C648D71DF0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93842-A791-4F02-92E3-D38AA8579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5A9B3-BF65-4F25-811F-248478ABF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D9BD-B01A-4CEF-A6CB-21D7A6F8D6F2}" type="datetime1">
              <a:rPr lang="en-AU" smtClean="0"/>
              <a:t>8/09/2020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15886-8D6D-42F9-B7C9-511BFA62E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AE18B-69FA-4D51-BBE7-14D184802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017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FD9A5-10DD-4D1B-AF7E-37C9A82F5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908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1160B-B9FC-458B-9EAC-DED911CB2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5041001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C0000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99650-47FC-4343-B12F-7EA7470755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607834"/>
            <a:ext cx="2743200" cy="250166"/>
          </a:xfrm>
        </p:spPr>
        <p:txBody>
          <a:bodyPr/>
          <a:lstStyle/>
          <a:p>
            <a:fld id="{C64969CA-26E5-45A2-B10F-C1180E7CBD2D}" type="datetime1">
              <a:rPr lang="en-AU" smtClean="0"/>
              <a:t>8/09/2020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F6055-5C62-4D16-9C21-BE8338AB4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07834"/>
            <a:ext cx="4114800" cy="250166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B89F-62F2-43E8-898A-F4C36D8C3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607834"/>
            <a:ext cx="2743200" cy="250166"/>
          </a:xfrm>
        </p:spPr>
        <p:txBody>
          <a:bodyPr/>
          <a:lstStyle>
            <a:lvl1pPr>
              <a:defRPr sz="1600" b="1">
                <a:solidFill>
                  <a:srgbClr val="C00000"/>
                </a:solidFill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237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744C0-592B-4C48-AC39-A577FC931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CB1B3-FF16-425D-AAAE-5D2DD9D05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C7B-2CA9-49AC-85A8-8D2CD1834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2204-BE50-4E48-9789-6C6AAA30A7A2}" type="datetime1">
              <a:rPr lang="en-AU" smtClean="0"/>
              <a:t>8/09/2020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22AF-BF21-4386-A3A1-7905E681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2833B-EC70-4714-9ED5-A38D515B0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8916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15245-19BC-4498-A3DB-849EB1505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B8740-1B39-4E95-A3FF-E42DCDB2B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FF000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676F7-12A3-4055-8065-975B6662B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FF000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E0190-405B-4512-9253-C110B2CC4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5C3F-BE4F-4851-AF67-8A75069083E7}" type="datetime1">
              <a:rPr lang="en-AU" smtClean="0"/>
              <a:t>8/09/2020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2E204-8BE3-46E6-97FC-F3DFC061E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EF82E-35F3-45F0-9A65-2337AD99D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3280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386DD-50F7-4E59-BEDA-184A29CB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96556-7DB3-4198-B866-E39749B25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E3DB6-B807-4520-A54D-AE322F85A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ADE34F-7FC1-448D-9223-6F2A185BEF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B8FEF9-D16E-4D43-8D77-A34572FE8D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DF15F6-2A49-446E-8ABC-0B2FF0A21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E711-E32B-4CCD-82F0-95CC8451035B}" type="datetime1">
              <a:rPr lang="en-AU" smtClean="0"/>
              <a:t>8/09/2020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666B2-1DA0-4BB1-B4E8-C420F58B0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F699E6-4462-40A3-86B8-CD111F2C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356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476F5-5275-4F28-86DA-01976C433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EB469D-9BF5-4F2A-ABC3-58725080B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BE97-ED60-462F-A348-14836DED808A}" type="datetime1">
              <a:rPr lang="en-AU" smtClean="0"/>
              <a:t>8/09/2020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6C015-D3BB-47A6-8C07-91C73248D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C7745-007F-4E04-B06B-5563619AD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4389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FE6444-662C-4072-A72A-F8FCD31A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607833"/>
            <a:ext cx="2743200" cy="240222"/>
          </a:xfrm>
        </p:spPr>
        <p:txBody>
          <a:bodyPr/>
          <a:lstStyle/>
          <a:p>
            <a:fld id="{E97282B5-37CB-4082-B12E-83D5EDF75E4A}" type="datetime1">
              <a:rPr lang="en-AU" smtClean="0"/>
              <a:t>8/09/2020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985C4A-6B2C-4FD8-B10A-DFDF85B3C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07833"/>
            <a:ext cx="4114800" cy="240222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28964-163A-44C8-89F3-C477EEC1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607834"/>
            <a:ext cx="2743200" cy="240222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7761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833AC-FDE9-401E-AD9E-CEAFF8FA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84609-9063-4B4E-9024-00909A248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B021B-6992-4187-9D41-8032C6749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FCCF4-44DA-42DB-8D5E-50B75DC74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990E-F309-4F24-BA9A-9107C2FDEECF}" type="datetime1">
              <a:rPr lang="en-AU" smtClean="0"/>
              <a:t>8/09/2020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DDE3E-6267-4B36-8E9D-E9EB036AA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3E854-995D-4102-ACFE-C494C56BD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737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873E8-A8F2-4DDB-8E6A-3FFCC6D0A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F3DBD1-7C92-4279-873A-B95692690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25375-3D4B-45E6-9D3E-EA395DD5F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AA474-9C92-4D2E-9030-0C47CB361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DB83-2A7E-4062-A2D1-F8DFAD5107D5}" type="datetime1">
              <a:rPr lang="en-AU" smtClean="0"/>
              <a:t>8/09/2020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8E835-76DF-4A70-B7C8-B5BFD79B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4EF4B-1874-4F32-A690-ED4887EEB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153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EE86D0-94A1-4717-8771-8599235A8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526D6-2BD3-42A1-9C50-FA4D00678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4E859-AAFA-4695-879D-F62C6535AE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0579ABAF-0E04-4612-BCFD-9F946A6B758B}" type="datetime1">
              <a:rPr lang="en-AU" smtClean="0"/>
              <a:t>8/09/2020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8A7BC-0CE5-4032-9B3A-6433F6690B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8803F-C0D4-4360-8861-8DBB7D6CF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246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>
              <a:lumMod val="75000"/>
            </a:schemeClr>
          </a:solidFill>
          <a:latin typeface="TH Sarabun New" panose="020B0500040200020003" pitchFamily="34" charset="-34"/>
          <a:ea typeface="+mj-ea"/>
          <a:cs typeface="TH Sarabun New" panose="020B0500040200020003" pitchFamily="34" charset="-34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yAwmnjywL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youtu.be/a9gvPD7rQ5Q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ygyaan.com/django/best-practice-to-structure-django-project-directories-and-fil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FB70E-8E56-4809-A720-9F735A6174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Django 50 Hrs by Uncle Engineer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05082-2A72-4E86-8501-57519AF87B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EP14</a:t>
            </a:r>
          </a:p>
          <a:p>
            <a:r>
              <a:rPr lang="en-AU" dirty="0">
                <a:hlinkClick r:id="rId3"/>
              </a:rPr>
              <a:t>https://youtu.be/yAwmnjywLbE</a:t>
            </a:r>
            <a:endParaRPr lang="th-TH" dirty="0"/>
          </a:p>
          <a:p>
            <a:r>
              <a:rPr lang="en-AU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https://youtu.be/a9gvPD7rQ5Q</a:t>
            </a:r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F3892-BA08-4DF2-8C92-00FFB148E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5446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18F68B-2993-471F-AD06-3CB4359D24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Order list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8D36BC9-B42F-463F-8CFC-51435943D0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64500-A91A-431E-AB96-B6BE2BA7E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209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D512F-5A7F-44D3-84D2-B387F8F7F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11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9E1DB5-F55E-482D-BCC3-5FA542197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904875"/>
            <a:ext cx="1152525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96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2F2277-A6C1-4B5B-BD45-FE4AEA92D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สร้างโมเดลสำหรับ</a:t>
            </a:r>
            <a:r>
              <a:rPr lang="en-AU" dirty="0"/>
              <a:t> Order list</a:t>
            </a:r>
            <a:r>
              <a:rPr lang="th-TH" dirty="0"/>
              <a:t> แก้ไขไฟล์ </a:t>
            </a:r>
            <a:r>
              <a:rPr lang="en-AU" dirty="0"/>
              <a:t>models.py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C24B9-44C2-4112-97C6-8A07FBAD8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สร้างคลาส </a:t>
            </a:r>
            <a:r>
              <a:rPr lang="en-AU" dirty="0" err="1"/>
              <a:t>OrderList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F4F4DE-DF6A-4978-BE35-5FBBFD8BE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12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4F5B8E-9EFF-48FD-802D-0632D4CE2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266" y="1168189"/>
            <a:ext cx="4191000" cy="2505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A55767-1922-4442-AC54-0D741F148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811" y="2836929"/>
            <a:ext cx="48006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431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7661-F11F-4730-9F07-B80F843D9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สร้างโมเดลสำหรับ</a:t>
            </a:r>
            <a:r>
              <a:rPr lang="en-AU" dirty="0"/>
              <a:t> Order Pending </a:t>
            </a:r>
            <a:r>
              <a:rPr lang="th-TH" dirty="0"/>
              <a:t>แก้ไขไฟล์ </a:t>
            </a:r>
            <a:r>
              <a:rPr lang="en-AU" dirty="0"/>
              <a:t>models.py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38B28-B33D-47AE-8F8C-A20C65610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สร้างคลาส</a:t>
            </a:r>
            <a:r>
              <a:rPr lang="en-AU" dirty="0"/>
              <a:t> </a:t>
            </a:r>
            <a:r>
              <a:rPr lang="en-AU" dirty="0" err="1"/>
              <a:t>OrderPending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3BA87-5601-474B-8ADF-E541F3434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13</a:t>
            </a:fld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A5D066-7E35-4EB8-8F7E-995997C51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175" y="2043112"/>
            <a:ext cx="71056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663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F5623-606F-4063-B01C-4AF6F243E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Make migration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3D019-0631-42A4-A1CC-A18F179E8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python manage.py </a:t>
            </a:r>
            <a:r>
              <a:rPr lang="en-AU" dirty="0" err="1"/>
              <a:t>makemigrations</a:t>
            </a:r>
            <a:endParaRPr lang="en-AU" dirty="0"/>
          </a:p>
          <a:p>
            <a:r>
              <a:rPr lang="en-AU" dirty="0"/>
              <a:t>python manage.py migrate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6B2A3-DD77-482E-BFD8-2D0B0027C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14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A99584-B9CF-4B8C-9ABF-ADAA590EF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50" y="2686050"/>
            <a:ext cx="54483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71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426F7-3624-4B73-A61C-9B0DD0837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แก้ไขไฟล์</a:t>
            </a:r>
            <a:r>
              <a:rPr lang="en-AU" dirty="0"/>
              <a:t> views.py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E37A1-D736-40B7-9803-196DF418D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แก้ไขฟังก์ชัน</a:t>
            </a:r>
            <a:r>
              <a:rPr lang="en-AU" dirty="0"/>
              <a:t> Checkout</a:t>
            </a:r>
            <a:endParaRPr lang="th-TH" dirty="0"/>
          </a:p>
          <a:p>
            <a:r>
              <a:rPr lang="th-TH" dirty="0"/>
              <a:t>แก้ไขส่วนของ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33163-D8AF-4DD8-817E-9BA961157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15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7812F7-B021-4A98-8C4D-CD959D8A6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650" y="2843689"/>
            <a:ext cx="479107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545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1B39C-0FCB-428C-93F9-0DEB5BD13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16</a:t>
            </a:fld>
            <a:endParaRPr lang="en-AU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B9ECF4-CC69-4ED5-9E9F-73C717889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643" y="0"/>
            <a:ext cx="5168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756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573F2-6930-4A9C-A6F5-BB936C98C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แก้ไขไฟล์</a:t>
            </a:r>
            <a:r>
              <a:rPr lang="en-AU" dirty="0"/>
              <a:t> admin.py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46120-2298-4D55-B370-6BCA3C666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เพื่อทำการ</a:t>
            </a:r>
            <a:r>
              <a:rPr lang="en-AU" dirty="0"/>
              <a:t> register </a:t>
            </a:r>
            <a:r>
              <a:rPr lang="th-TH" dirty="0"/>
              <a:t>โมเดลของ</a:t>
            </a:r>
            <a:r>
              <a:rPr lang="en-AU" dirty="0"/>
              <a:t> </a:t>
            </a:r>
            <a:r>
              <a:rPr lang="en-AU" dirty="0" err="1"/>
              <a:t>OrderList</a:t>
            </a:r>
            <a:r>
              <a:rPr lang="th-TH" dirty="0"/>
              <a:t> และ</a:t>
            </a:r>
            <a:r>
              <a:rPr lang="en-AU" dirty="0"/>
              <a:t> </a:t>
            </a:r>
            <a:r>
              <a:rPr lang="en-AU" dirty="0" err="1"/>
              <a:t>OrderPending</a:t>
            </a:r>
            <a:endParaRPr lang="en-AU"/>
          </a:p>
          <a:p>
            <a:r>
              <a:rPr lang="th-TH"/>
              <a:t>ไม่เช่นนั้น</a:t>
            </a:r>
            <a:r>
              <a:rPr lang="th-TH" dirty="0"/>
              <a:t>จะไม่แสดงข้อมูลในส่วนของหน้า</a:t>
            </a:r>
            <a:r>
              <a:rPr lang="en-AU" dirty="0"/>
              <a:t> admin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E5B11-5B83-4CA8-B522-65B7FE981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17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0BA909-C204-42DC-ACA6-36D5218E1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351" y="3429000"/>
            <a:ext cx="34861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043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708C2-B5FE-452C-BB2F-77A0F2D04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0F4BB-C6E1-4EFD-B7C5-2EDD2ED2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</a:t>
            </a:fld>
            <a:endParaRPr lang="en-AU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12BAFF-8513-41F8-9458-0A47EFB97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Order list</a:t>
            </a:r>
          </a:p>
          <a:p>
            <a:r>
              <a:rPr lang="en-AU" dirty="0"/>
              <a:t>Upload Form</a:t>
            </a:r>
          </a:p>
          <a:p>
            <a:r>
              <a:rPr lang="en-AU" dirty="0"/>
              <a:t>All Order (Admin)</a:t>
            </a:r>
          </a:p>
        </p:txBody>
      </p:sp>
    </p:spTree>
    <p:extLst>
      <p:ext uri="{BB962C8B-B14F-4D97-AF65-F5344CB8AC3E}">
        <p14:creationId xmlns:p14="http://schemas.microsoft.com/office/powerpoint/2010/main" val="1654106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DBEAC-E29E-4DA3-90F0-96DAB98C9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โครงสร้างของ</a:t>
            </a:r>
            <a:r>
              <a:rPr lang="en-AU" dirty="0"/>
              <a:t> Django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F47A5-3F95-45DC-9B8A-68DC7A2C9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</a:t>
            </a:fld>
            <a:endParaRPr lang="en-A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816E409-8DD1-4E4B-A418-6F6CE36C5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631" y="1051176"/>
            <a:ext cx="8229600" cy="543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BEDC763-CEE9-4506-8957-F2535F15D34E}"/>
              </a:ext>
            </a:extLst>
          </p:cNvPr>
          <p:cNvSpPr/>
          <p:nvPr/>
        </p:nvSpPr>
        <p:spPr>
          <a:xfrm>
            <a:off x="1582615" y="6483998"/>
            <a:ext cx="92377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hlinkClick r:id="rId3"/>
              </a:rPr>
              <a:t>https://studygyaan.com/django/best-practice-to-structure-django-project-directories-and-files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63720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8472A-9662-4ABE-A609-4A4C99A9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Start Project: </a:t>
            </a:r>
            <a:r>
              <a:rPr lang="en-AU" dirty="0" err="1"/>
              <a:t>firstweb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903AE-BB0A-4F54-B516-65B0B6170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7285892" cy="5568711"/>
          </a:xfrm>
        </p:spPr>
        <p:txBody>
          <a:bodyPr/>
          <a:lstStyle/>
          <a:p>
            <a:r>
              <a:rPr lang="th-TH" dirty="0"/>
              <a:t>ไปที่</a:t>
            </a:r>
            <a:r>
              <a:rPr lang="en-AU" dirty="0"/>
              <a:t> </a:t>
            </a:r>
            <a:r>
              <a:rPr lang="en-AU" dirty="0">
                <a:solidFill>
                  <a:srgbClr val="FF0000"/>
                </a:solidFill>
              </a:rPr>
              <a:t>E:\Django50Hours</a:t>
            </a:r>
          </a:p>
          <a:p>
            <a:r>
              <a:rPr lang="en-AU" dirty="0"/>
              <a:t> Activate environment </a:t>
            </a:r>
          </a:p>
          <a:p>
            <a:pPr lvl="1"/>
            <a:r>
              <a:rPr lang="en-AU" dirty="0"/>
              <a:t>.\</a:t>
            </a:r>
            <a:r>
              <a:rPr lang="en-AU" dirty="0" err="1"/>
              <a:t>venv</a:t>
            </a:r>
            <a:r>
              <a:rPr lang="en-AU" dirty="0"/>
              <a:t>\scripts\activate</a:t>
            </a:r>
          </a:p>
          <a:p>
            <a:r>
              <a:rPr lang="th-TH" dirty="0"/>
              <a:t>สร้างโปรเจคชื่อ</a:t>
            </a:r>
            <a:r>
              <a:rPr lang="en-AU" dirty="0"/>
              <a:t> </a:t>
            </a:r>
            <a:r>
              <a:rPr lang="en-AU" dirty="0" err="1"/>
              <a:t>firstweb</a:t>
            </a:r>
            <a:endParaRPr lang="en-AU" dirty="0"/>
          </a:p>
          <a:p>
            <a:pPr lvl="1"/>
            <a:r>
              <a:rPr lang="en-AU" dirty="0" err="1"/>
              <a:t>django</a:t>
            </a:r>
            <a:r>
              <a:rPr lang="en-AU" dirty="0"/>
              <a:t>-admin </a:t>
            </a:r>
            <a:r>
              <a:rPr lang="en-AU" dirty="0" err="1"/>
              <a:t>startproject</a:t>
            </a:r>
            <a:r>
              <a:rPr lang="en-AU" dirty="0"/>
              <a:t> </a:t>
            </a:r>
            <a:r>
              <a:rPr lang="en-AU" dirty="0" err="1"/>
              <a:t>firstweb</a:t>
            </a:r>
            <a:endParaRPr lang="en-AU" dirty="0"/>
          </a:p>
          <a:p>
            <a:r>
              <a:rPr lang="th-TH" dirty="0"/>
              <a:t>เข้าไปในโฟลเดอร์</a:t>
            </a:r>
            <a:r>
              <a:rPr lang="en-AU" dirty="0"/>
              <a:t> </a:t>
            </a:r>
            <a:r>
              <a:rPr lang="en-AU" dirty="0" err="1"/>
              <a:t>firstweb</a:t>
            </a:r>
            <a:endParaRPr lang="en-AU" dirty="0"/>
          </a:p>
          <a:p>
            <a:pPr lvl="1"/>
            <a:r>
              <a:rPr lang="en-AU" dirty="0"/>
              <a:t>cd </a:t>
            </a:r>
            <a:r>
              <a:rPr lang="en-AU" dirty="0" err="1"/>
              <a:t>firstweb</a:t>
            </a:r>
            <a:endParaRPr lang="en-AU" dirty="0"/>
          </a:p>
          <a:p>
            <a:r>
              <a:rPr lang="th-TH" dirty="0"/>
              <a:t>เรียกใช้ไฟล์</a:t>
            </a:r>
            <a:r>
              <a:rPr lang="en-AU" dirty="0"/>
              <a:t> manage.py</a:t>
            </a:r>
            <a:r>
              <a:rPr lang="th-TH" dirty="0"/>
              <a:t> จะทำการจัดการเว็บ และเป็นการ</a:t>
            </a:r>
            <a:r>
              <a:rPr lang="en-AU" dirty="0"/>
              <a:t> start server</a:t>
            </a:r>
          </a:p>
          <a:p>
            <a:pPr lvl="1"/>
            <a:r>
              <a:rPr lang="en-AU" dirty="0"/>
              <a:t>python manage.py </a:t>
            </a:r>
            <a:r>
              <a:rPr lang="en-AU" dirty="0" err="1"/>
              <a:t>runserver</a:t>
            </a:r>
            <a:endParaRPr lang="en-AU" dirty="0"/>
          </a:p>
          <a:p>
            <a:r>
              <a:rPr lang="th-TH" dirty="0"/>
              <a:t>ปิดการ</a:t>
            </a:r>
            <a:r>
              <a:rPr lang="en-AU" dirty="0"/>
              <a:t> run server</a:t>
            </a:r>
          </a:p>
          <a:p>
            <a:pPr lvl="1"/>
            <a:r>
              <a:rPr lang="en-AU" dirty="0" err="1"/>
              <a:t>Ctrl+C</a:t>
            </a:r>
            <a:endParaRPr lang="th-TH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5514C-0FCD-4044-8909-AE9988B52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4</a:t>
            </a:fld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8C7CA3-415A-4E08-9021-99FD57477560}"/>
              </a:ext>
            </a:extLst>
          </p:cNvPr>
          <p:cNvSpPr/>
          <p:nvPr/>
        </p:nvSpPr>
        <p:spPr>
          <a:xfrm>
            <a:off x="8348248" y="1211879"/>
            <a:ext cx="189590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E:\Django50Hours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97241F-7843-41F6-8BA4-4ED0B2A2D6BF}"/>
              </a:ext>
            </a:extLst>
          </p:cNvPr>
          <p:cNvSpPr/>
          <p:nvPr/>
        </p:nvSpPr>
        <p:spPr>
          <a:xfrm>
            <a:off x="9136695" y="1845866"/>
            <a:ext cx="62421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 err="1">
                <a:solidFill>
                  <a:schemeClr val="bg1"/>
                </a:solidFill>
              </a:rPr>
              <a:t>venv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603DFD-7E07-4D9B-A65D-27B9EC46D200}"/>
              </a:ext>
            </a:extLst>
          </p:cNvPr>
          <p:cNvSpPr/>
          <p:nvPr/>
        </p:nvSpPr>
        <p:spPr>
          <a:xfrm>
            <a:off x="9136695" y="2459128"/>
            <a:ext cx="94872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 err="1">
                <a:solidFill>
                  <a:schemeClr val="bg1"/>
                </a:solidFill>
              </a:rPr>
              <a:t>firstweb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D78B146-C1AE-4AC5-AD19-BEB3F00A2FF8}"/>
              </a:ext>
            </a:extLst>
          </p:cNvPr>
          <p:cNvCxnSpPr>
            <a:endCxn id="6" idx="1"/>
          </p:cNvCxnSpPr>
          <p:nvPr/>
        </p:nvCxnSpPr>
        <p:spPr>
          <a:xfrm rot="16200000" flipH="1">
            <a:off x="8786733" y="1680569"/>
            <a:ext cx="449321" cy="25060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0D146D6-CBEA-4BBE-8CE8-BFEE4451B3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98901" y="2217723"/>
            <a:ext cx="613262" cy="23888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77C2333-3C60-476C-9082-EA558C06CCF9}"/>
              </a:ext>
            </a:extLst>
          </p:cNvPr>
          <p:cNvSpPr/>
          <p:nvPr/>
        </p:nvSpPr>
        <p:spPr>
          <a:xfrm>
            <a:off x="9611055" y="3054337"/>
            <a:ext cx="94872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 err="1">
                <a:solidFill>
                  <a:schemeClr val="bg1"/>
                </a:solidFill>
              </a:rPr>
              <a:t>firstweb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F4EB73-97D2-45E4-A924-353AF1D902CE}"/>
              </a:ext>
            </a:extLst>
          </p:cNvPr>
          <p:cNvSpPr/>
          <p:nvPr/>
        </p:nvSpPr>
        <p:spPr>
          <a:xfrm>
            <a:off x="9611055" y="3586862"/>
            <a:ext cx="1110304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AU" dirty="0">
                <a:solidFill>
                  <a:schemeClr val="tx1"/>
                </a:solidFill>
              </a:rPr>
              <a:t>db.sqlite3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940CE7-A486-4F17-8DAC-18E59CF8D4D9}"/>
              </a:ext>
            </a:extLst>
          </p:cNvPr>
          <p:cNvSpPr/>
          <p:nvPr/>
        </p:nvSpPr>
        <p:spPr>
          <a:xfrm>
            <a:off x="9611055" y="4119387"/>
            <a:ext cx="1229952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AU" dirty="0">
                <a:solidFill>
                  <a:schemeClr val="tx1"/>
                </a:solidFill>
              </a:rPr>
              <a:t>manage.py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A0D0927-AADE-4178-B3B3-B7DEF5B95FDE}"/>
              </a:ext>
            </a:extLst>
          </p:cNvPr>
          <p:cNvCxnSpPr>
            <a:endCxn id="12" idx="1"/>
          </p:cNvCxnSpPr>
          <p:nvPr/>
        </p:nvCxnSpPr>
        <p:spPr>
          <a:xfrm rot="16200000" flipH="1">
            <a:off x="9248456" y="2876403"/>
            <a:ext cx="410543" cy="314655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0D623A3-836C-44EE-8012-A95B8ABE2656}"/>
              </a:ext>
            </a:extLst>
          </p:cNvPr>
          <p:cNvCxnSpPr>
            <a:cxnSpLocks/>
            <a:endCxn id="13" idx="1"/>
          </p:cNvCxnSpPr>
          <p:nvPr/>
        </p:nvCxnSpPr>
        <p:spPr>
          <a:xfrm rot="16200000" flipH="1">
            <a:off x="9187464" y="3347937"/>
            <a:ext cx="532526" cy="314656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ACBDC57-A13C-4EE7-A11D-0AEC28336C87}"/>
              </a:ext>
            </a:extLst>
          </p:cNvPr>
          <p:cNvCxnSpPr>
            <a:cxnSpLocks/>
            <a:endCxn id="14" idx="1"/>
          </p:cNvCxnSpPr>
          <p:nvPr/>
        </p:nvCxnSpPr>
        <p:spPr>
          <a:xfrm rot="16200000" flipH="1">
            <a:off x="9196732" y="3889730"/>
            <a:ext cx="513990" cy="314655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BEE6CDB-51F2-4C4C-A624-008E30E2A09A}"/>
              </a:ext>
            </a:extLst>
          </p:cNvPr>
          <p:cNvSpPr/>
          <p:nvPr/>
        </p:nvSpPr>
        <p:spPr>
          <a:xfrm>
            <a:off x="9611055" y="4719403"/>
            <a:ext cx="134229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app : </a:t>
            </a:r>
            <a:r>
              <a:rPr lang="en-AU" dirty="0" err="1">
                <a:solidFill>
                  <a:schemeClr val="bg1"/>
                </a:solidFill>
              </a:rPr>
              <a:t>myapp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946363A-F07E-4EC1-9C27-4894812FB609}"/>
              </a:ext>
            </a:extLst>
          </p:cNvPr>
          <p:cNvCxnSpPr>
            <a:cxnSpLocks/>
            <a:endCxn id="23" idx="1"/>
          </p:cNvCxnSpPr>
          <p:nvPr/>
        </p:nvCxnSpPr>
        <p:spPr>
          <a:xfrm rot="16200000" flipH="1">
            <a:off x="9131327" y="4424341"/>
            <a:ext cx="644800" cy="314656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50CB221-AF66-46DC-8768-34FA23A6B745}"/>
              </a:ext>
            </a:extLst>
          </p:cNvPr>
          <p:cNvSpPr txBox="1"/>
          <p:nvPr/>
        </p:nvSpPr>
        <p:spPr>
          <a:xfrm>
            <a:off x="10559776" y="3060365"/>
            <a:ext cx="180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Project setting</a:t>
            </a:r>
          </a:p>
        </p:txBody>
      </p:sp>
    </p:spTree>
    <p:extLst>
      <p:ext uri="{BB962C8B-B14F-4D97-AF65-F5344CB8AC3E}">
        <p14:creationId xmlns:p14="http://schemas.microsoft.com/office/powerpoint/2010/main" val="63680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859ECD-A599-4019-AA10-DB1EBCB9E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 EP4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5912A-CF6C-4E56-BB1A-9ADB31B9B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9372600" cy="5041001"/>
          </a:xfrm>
        </p:spPr>
        <p:txBody>
          <a:bodyPr/>
          <a:lstStyle/>
          <a:p>
            <a:r>
              <a:rPr lang="th-TH" dirty="0"/>
              <a:t>เมื่อ</a:t>
            </a:r>
            <a:r>
              <a:rPr lang="en-AU" dirty="0"/>
              <a:t> Client</a:t>
            </a:r>
            <a:r>
              <a:rPr lang="th-TH" dirty="0"/>
              <a:t> มีการส่ง</a:t>
            </a:r>
            <a:r>
              <a:rPr lang="en-AU" dirty="0"/>
              <a:t> request</a:t>
            </a:r>
            <a:r>
              <a:rPr lang="th-TH" dirty="0"/>
              <a:t> ผ่านทาง </a:t>
            </a:r>
            <a:r>
              <a:rPr lang="en-AU" dirty="0"/>
              <a:t>web browser</a:t>
            </a:r>
            <a:r>
              <a:rPr lang="th-TH" dirty="0"/>
              <a:t> สิ่งที่เกิดขึ้นคือ</a:t>
            </a:r>
          </a:p>
          <a:p>
            <a:pPr lvl="1"/>
            <a:r>
              <a:rPr lang="th-TH" dirty="0"/>
              <a:t>เข้ามาที่โปรเจค</a:t>
            </a:r>
            <a:r>
              <a:rPr lang="en-AU" dirty="0"/>
              <a:t> </a:t>
            </a:r>
            <a:r>
              <a:rPr lang="en-AU" dirty="0" err="1"/>
              <a:t>firstweb</a:t>
            </a:r>
            <a:endParaRPr lang="th-TH" dirty="0"/>
          </a:p>
          <a:p>
            <a:pPr lvl="1"/>
            <a:r>
              <a:rPr lang="en-AU" dirty="0"/>
              <a:t>Level1: </a:t>
            </a:r>
            <a:r>
              <a:rPr lang="th-TH" dirty="0"/>
              <a:t>เข้ามาตรวจสอบที่</a:t>
            </a:r>
            <a:r>
              <a:rPr lang="en-AU" dirty="0"/>
              <a:t> firstweb\urls.py</a:t>
            </a:r>
          </a:p>
          <a:p>
            <a:pPr lvl="2"/>
            <a:r>
              <a:rPr lang="th-TH" dirty="0"/>
              <a:t>ดู</a:t>
            </a:r>
            <a:r>
              <a:rPr lang="en-AU" dirty="0"/>
              <a:t> request</a:t>
            </a:r>
            <a:r>
              <a:rPr lang="th-TH" dirty="0"/>
              <a:t> ว่าต้องการเข้าหน้า</a:t>
            </a:r>
            <a:r>
              <a:rPr lang="en-AU" dirty="0"/>
              <a:t> admin</a:t>
            </a:r>
            <a:r>
              <a:rPr lang="th-TH" dirty="0"/>
              <a:t> ไหม</a:t>
            </a:r>
            <a:r>
              <a:rPr lang="en-AU" dirty="0"/>
              <a:t> </a:t>
            </a:r>
            <a:r>
              <a:rPr lang="th-TH" dirty="0"/>
              <a:t>ถ้าใช่ก็จะแสดง</a:t>
            </a:r>
            <a:r>
              <a:rPr lang="en-AU" dirty="0"/>
              <a:t> </a:t>
            </a:r>
            <a:r>
              <a:rPr lang="th-TH" dirty="0"/>
              <a:t>หน้า</a:t>
            </a:r>
            <a:r>
              <a:rPr lang="en-AU" dirty="0"/>
              <a:t> admin</a:t>
            </a:r>
            <a:r>
              <a:rPr lang="th-TH" dirty="0"/>
              <a:t> ให้ </a:t>
            </a:r>
            <a:r>
              <a:rPr lang="en-AU" dirty="0"/>
              <a:t>login</a:t>
            </a:r>
            <a:endParaRPr lang="th-TH" dirty="0"/>
          </a:p>
          <a:p>
            <a:pPr lvl="2"/>
            <a:r>
              <a:rPr lang="th-TH" dirty="0"/>
              <a:t>ถ้าไม่ใช่ก็จะต้องต่อไปยัง</a:t>
            </a:r>
            <a:r>
              <a:rPr lang="en-AU" dirty="0"/>
              <a:t> myapp\urls.py</a:t>
            </a:r>
          </a:p>
          <a:p>
            <a:pPr lvl="1"/>
            <a:r>
              <a:rPr lang="en-AU" dirty="0"/>
              <a:t>Level2:</a:t>
            </a:r>
            <a:r>
              <a:rPr lang="th-TH" dirty="0"/>
              <a:t> เข้ามาที่</a:t>
            </a:r>
            <a:r>
              <a:rPr lang="en-AU" dirty="0"/>
              <a:t> firstweb\myapp\urls.py</a:t>
            </a:r>
          </a:p>
          <a:p>
            <a:pPr lvl="2"/>
            <a:r>
              <a:rPr lang="th-TH" dirty="0"/>
              <a:t>มีการเรียก </a:t>
            </a:r>
            <a:r>
              <a:rPr lang="en-AU" dirty="0"/>
              <a:t>path</a:t>
            </a:r>
            <a:r>
              <a:rPr lang="th-TH" dirty="0"/>
              <a:t> ของ</a:t>
            </a:r>
            <a:r>
              <a:rPr lang="en-AU" dirty="0"/>
              <a:t> Home</a:t>
            </a:r>
            <a:endParaRPr lang="th-TH" dirty="0"/>
          </a:p>
          <a:p>
            <a:pPr lvl="2"/>
            <a:r>
              <a:rPr lang="en-AU" dirty="0"/>
              <a:t>Home</a:t>
            </a:r>
            <a:r>
              <a:rPr lang="th-TH" dirty="0"/>
              <a:t> เป็นการ</a:t>
            </a:r>
            <a:r>
              <a:rPr lang="en-AU" dirty="0"/>
              <a:t> import </a:t>
            </a:r>
            <a:r>
              <a:rPr lang="th-TH" dirty="0"/>
              <a:t>มาจาก</a:t>
            </a:r>
            <a:r>
              <a:rPr lang="en-AU" dirty="0"/>
              <a:t> .views </a:t>
            </a:r>
            <a:r>
              <a:rPr lang="th-TH" dirty="0"/>
              <a:t>ดังนั้นจึงต้องไปดูไฟล์</a:t>
            </a:r>
            <a:r>
              <a:rPr lang="en-AU" dirty="0"/>
              <a:t> firstweb\myapp\views.py</a:t>
            </a:r>
          </a:p>
          <a:p>
            <a:pPr lvl="1"/>
            <a:r>
              <a:rPr lang="en-AU" dirty="0"/>
              <a:t>Level3:</a:t>
            </a:r>
            <a:r>
              <a:rPr lang="th-TH" dirty="0"/>
              <a:t> เข้ามาที่ </a:t>
            </a:r>
            <a:r>
              <a:rPr lang="en-AU" dirty="0"/>
              <a:t>firstweb\myapp\views.py</a:t>
            </a:r>
            <a:r>
              <a:rPr lang="th-TH" dirty="0"/>
              <a:t> </a:t>
            </a:r>
          </a:p>
          <a:p>
            <a:pPr lvl="2"/>
            <a:r>
              <a:rPr lang="th-TH" dirty="0"/>
              <a:t>มีการ</a:t>
            </a:r>
            <a:r>
              <a:rPr lang="en-AU" dirty="0"/>
              <a:t> render</a:t>
            </a:r>
            <a:r>
              <a:rPr lang="th-TH" dirty="0"/>
              <a:t> จากไฟล์</a:t>
            </a:r>
            <a:r>
              <a:rPr lang="en-AU" dirty="0"/>
              <a:t> </a:t>
            </a:r>
            <a:r>
              <a:rPr lang="en-AU" dirty="0" err="1"/>
              <a:t>myapp</a:t>
            </a:r>
            <a:r>
              <a:rPr lang="en-AU" dirty="0"/>
              <a:t>/home.html</a:t>
            </a:r>
            <a:endParaRPr lang="th-TH" dirty="0"/>
          </a:p>
          <a:p>
            <a:pPr lvl="1"/>
            <a:r>
              <a:rPr lang="en-AU" dirty="0"/>
              <a:t>Level4:</a:t>
            </a:r>
            <a:r>
              <a:rPr lang="th-TH" dirty="0"/>
              <a:t> แสดงหน้าเว็บ</a:t>
            </a:r>
            <a:r>
              <a:rPr lang="en-AU" dirty="0"/>
              <a:t> home.html</a:t>
            </a:r>
            <a:endParaRPr lang="th-TH" dirty="0"/>
          </a:p>
          <a:p>
            <a:pPr lvl="2"/>
            <a:endParaRPr lang="th-TH" dirty="0"/>
          </a:p>
          <a:p>
            <a:pPr lvl="2"/>
            <a:endParaRPr lang="th-TH" dirty="0"/>
          </a:p>
          <a:p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4B8D05-754D-4C59-9D46-A85CB802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5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231668-5AF9-4C1A-ACDF-1D1372DF5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8350" y="344365"/>
            <a:ext cx="2019300" cy="5676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626D2CD-32CB-4192-B146-B8A4EA461A6A}"/>
                  </a:ext>
                </a:extLst>
              </p14:cNvPr>
              <p14:cNvContentPartPr/>
              <p14:nvPr/>
            </p14:nvContentPartPr>
            <p14:xfrm>
              <a:off x="667874" y="139456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626D2CD-32CB-4192-B146-B8A4EA461A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8874" y="138556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0438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2BF6F-8EC7-42AE-85EC-ED1B95FD1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6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F5EAFC-494D-4B22-9275-8D3EF7603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35" y="389149"/>
            <a:ext cx="5369319" cy="10098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E500561-53C8-4300-BD9B-2C0836D75994}"/>
              </a:ext>
            </a:extLst>
          </p:cNvPr>
          <p:cNvSpPr/>
          <p:nvPr/>
        </p:nvSpPr>
        <p:spPr>
          <a:xfrm>
            <a:off x="552893" y="0"/>
            <a:ext cx="14494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firstweb\urls.py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E5CA0A-39F5-4F9D-8D66-6A39B8F5D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43" y="1788157"/>
            <a:ext cx="5527580" cy="219477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BBBBD1F-DD9A-4D5C-A7BD-63420D4B22C4}"/>
              </a:ext>
            </a:extLst>
          </p:cNvPr>
          <p:cNvSpPr/>
          <p:nvPr/>
        </p:nvSpPr>
        <p:spPr>
          <a:xfrm>
            <a:off x="166242" y="1450624"/>
            <a:ext cx="20906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firstweb\myapp\urls.py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A90106-1CD4-403D-8238-E0B7D0566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2212" y="389149"/>
            <a:ext cx="6103546" cy="410659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6F02DD0-FCEA-4EDB-BFFC-5DF8CD060B3E}"/>
              </a:ext>
            </a:extLst>
          </p:cNvPr>
          <p:cNvSpPr/>
          <p:nvPr/>
        </p:nvSpPr>
        <p:spPr>
          <a:xfrm>
            <a:off x="6262248" y="0"/>
            <a:ext cx="22236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firstweb\myapp\views.py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4D4FD1-4DAD-41EF-A226-1CF490A193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006" y="4372080"/>
            <a:ext cx="3416030" cy="1639558"/>
          </a:xfrm>
          <a:prstGeom prst="rect">
            <a:avLst/>
          </a:prstGeom>
          <a:ln>
            <a:solidFill>
              <a:srgbClr val="6DCB6D"/>
            </a:solidFill>
          </a:ln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E0E566DD-17D8-4BB3-8167-2281FEF21D28}"/>
              </a:ext>
            </a:extLst>
          </p:cNvPr>
          <p:cNvSpPr/>
          <p:nvPr/>
        </p:nvSpPr>
        <p:spPr>
          <a:xfrm>
            <a:off x="4132384" y="1309978"/>
            <a:ext cx="386862" cy="624329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2F2E81E-20B9-4E8F-9540-1C256A39F683}"/>
              </a:ext>
            </a:extLst>
          </p:cNvPr>
          <p:cNvSpPr/>
          <p:nvPr/>
        </p:nvSpPr>
        <p:spPr>
          <a:xfrm>
            <a:off x="5328138" y="2360280"/>
            <a:ext cx="748742" cy="31426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062BDC7-4758-4274-A6D7-0811D28DBC3C}"/>
              </a:ext>
            </a:extLst>
          </p:cNvPr>
          <p:cNvSpPr/>
          <p:nvPr/>
        </p:nvSpPr>
        <p:spPr>
          <a:xfrm rot="8758216">
            <a:off x="5184054" y="4072424"/>
            <a:ext cx="904154" cy="32310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5D6210-ACD7-4412-BD6C-80A97586FCDE}"/>
              </a:ext>
            </a:extLst>
          </p:cNvPr>
          <p:cNvSpPr/>
          <p:nvPr/>
        </p:nvSpPr>
        <p:spPr>
          <a:xfrm>
            <a:off x="166242" y="4033921"/>
            <a:ext cx="26023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template\</a:t>
            </a:r>
            <a:r>
              <a:rPr lang="en-AU" sz="2000" b="1" dirty="0" err="1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myapp</a:t>
            </a:r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\home.html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58FE600-829D-423A-9739-E755FAA1F6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8138" y="5067863"/>
            <a:ext cx="3306783" cy="1686108"/>
          </a:xfrm>
          <a:prstGeom prst="rect">
            <a:avLst/>
          </a:prstGeom>
          <a:ln>
            <a:solidFill>
              <a:srgbClr val="6DCB6D"/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71A2A97-2F35-46A7-8118-FA37E94DF75A}"/>
              </a:ext>
            </a:extLst>
          </p:cNvPr>
          <p:cNvSpPr/>
          <p:nvPr/>
        </p:nvSpPr>
        <p:spPr>
          <a:xfrm>
            <a:off x="5904627" y="4697761"/>
            <a:ext cx="26087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template\</a:t>
            </a:r>
            <a:r>
              <a:rPr lang="en-AU" sz="2000" b="1" dirty="0" err="1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myapp</a:t>
            </a:r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\about.html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7D94EAC-95FE-43D5-A774-020B1E2FB0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3692" y="4872906"/>
            <a:ext cx="3163994" cy="1403036"/>
          </a:xfrm>
          <a:prstGeom prst="rect">
            <a:avLst/>
          </a:prstGeom>
          <a:ln>
            <a:solidFill>
              <a:srgbClr val="6DCB6D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2852F3B-0E85-4C0D-9E11-52B9B370F7AF}"/>
              </a:ext>
            </a:extLst>
          </p:cNvPr>
          <p:cNvSpPr/>
          <p:nvPr/>
        </p:nvSpPr>
        <p:spPr>
          <a:xfrm>
            <a:off x="8973985" y="4495740"/>
            <a:ext cx="27433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template\</a:t>
            </a:r>
            <a:r>
              <a:rPr lang="en-AU" sz="2000" b="1" dirty="0" err="1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myapp</a:t>
            </a:r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\contact.html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0326CDB-75DA-43E8-ABF6-24BB874A3D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04428" y="5502883"/>
            <a:ext cx="2685891" cy="1326469"/>
          </a:xfrm>
          <a:prstGeom prst="rect">
            <a:avLst/>
          </a:prstGeom>
          <a:ln>
            <a:solidFill>
              <a:srgbClr val="6DCB6D"/>
            </a:solidFill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6284C5B-D022-4207-A5A3-86B3B1CDFBBE}"/>
              </a:ext>
            </a:extLst>
          </p:cNvPr>
          <p:cNvSpPr/>
          <p:nvPr/>
        </p:nvSpPr>
        <p:spPr>
          <a:xfrm>
            <a:off x="2556247" y="6011638"/>
            <a:ext cx="26148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template\</a:t>
            </a:r>
            <a:r>
              <a:rPr lang="en-AU" sz="2000" b="1" dirty="0" err="1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myapp</a:t>
            </a:r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\scrapy.html</a:t>
            </a:r>
          </a:p>
        </p:txBody>
      </p:sp>
    </p:spTree>
    <p:extLst>
      <p:ext uri="{BB962C8B-B14F-4D97-AF65-F5344CB8AC3E}">
        <p14:creationId xmlns:p14="http://schemas.microsoft.com/office/powerpoint/2010/main" val="863588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18F68B-2993-471F-AD06-3CB4359D24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Alignment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8D36BC9-B42F-463F-8CFC-51435943D0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64500-A91A-431E-AB96-B6BE2BA7E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448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ACC03-115C-41C0-A804-9E8EBBC1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0E866-1AC0-40B1-8E96-64ADB7951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กำหนดยอด</a:t>
            </a:r>
            <a:r>
              <a:rPr lang="en-AU" dirty="0"/>
              <a:t> Total </a:t>
            </a:r>
            <a:r>
              <a:rPr lang="th-TH" dirty="0"/>
              <a:t>ให้ชิดขวา</a:t>
            </a:r>
          </a:p>
          <a:p>
            <a:r>
              <a:rPr lang="th-TH" dirty="0"/>
              <a:t>แก้ไขไฟล์</a:t>
            </a:r>
            <a:r>
              <a:rPr lang="en-AU" dirty="0"/>
              <a:t> checkout2.html</a:t>
            </a:r>
            <a:r>
              <a:rPr lang="th-TH" dirty="0"/>
              <a:t> เพื่อใส่ </a:t>
            </a:r>
            <a:r>
              <a:rPr lang="en-AU" dirty="0"/>
              <a:t>style="text-align: right"</a:t>
            </a:r>
            <a:endParaRPr lang="th-TH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E9072-515F-477B-AE25-AC95A350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8</a:t>
            </a:fld>
            <a:endParaRPr lang="en-AU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34F037-3C67-41F2-8230-E015A9685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5" y="2081719"/>
            <a:ext cx="7000875" cy="465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27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B913F-30A3-4DE7-9D08-F2E4AEFBE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9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CAAF40-3778-4CF3-AC17-0937305E9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026"/>
            <a:ext cx="12192000" cy="645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317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9582</TotalTime>
  <Words>459</Words>
  <Application>Microsoft Office PowerPoint</Application>
  <PresentationFormat>Widescreen</PresentationFormat>
  <Paragraphs>94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TH Sarabun New</vt:lpstr>
      <vt:lpstr>Office Theme</vt:lpstr>
      <vt:lpstr>Django 50 Hrs by Uncle Engineer</vt:lpstr>
      <vt:lpstr>Outline</vt:lpstr>
      <vt:lpstr>โครงสร้างของ Django</vt:lpstr>
      <vt:lpstr>Start Project: firstweb</vt:lpstr>
      <vt:lpstr>Summary EP4</vt:lpstr>
      <vt:lpstr>PowerPoint Presentation</vt:lpstr>
      <vt:lpstr>Alignment</vt:lpstr>
      <vt:lpstr>Alignment</vt:lpstr>
      <vt:lpstr>PowerPoint Presentation</vt:lpstr>
      <vt:lpstr>Order list</vt:lpstr>
      <vt:lpstr>PowerPoint Presentation</vt:lpstr>
      <vt:lpstr>สร้างโมเดลสำหรับ Order list แก้ไขไฟล์ models.py</vt:lpstr>
      <vt:lpstr>สร้างโมเดลสำหรับ Order Pending แก้ไขไฟล์ models.py</vt:lpstr>
      <vt:lpstr>Make migration</vt:lpstr>
      <vt:lpstr>แก้ไขไฟล์ views.py</vt:lpstr>
      <vt:lpstr>PowerPoint Presentation</vt:lpstr>
      <vt:lpstr>แก้ไขไฟล์ admin.py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50 Hrs by Uncle Engineer</dc:title>
  <dc:creator>Ratchakoon Pruengkarn</dc:creator>
  <cp:lastModifiedBy>Ratchakoon Pruengkarn</cp:lastModifiedBy>
  <cp:revision>207</cp:revision>
  <dcterms:created xsi:type="dcterms:W3CDTF">2020-07-21T08:12:11Z</dcterms:created>
  <dcterms:modified xsi:type="dcterms:W3CDTF">2020-09-08T07:11:19Z</dcterms:modified>
</cp:coreProperties>
</file>