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  <p:sldId id="304" r:id="rId32"/>
    <p:sldId id="307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6D"/>
    <a:srgbClr val="0A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essays/blurb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https://www.python.org/doc/essays/blurb/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7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cxo0ad4kg&amp;feature=youtu.be&amp;fbclid=IwAR26aMfZ87FmNJfY4UUgQt3p5LCTJ6n1FN7VyCXoE-qvyguNi3H-mbc7uY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login/?next=/admi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EP4</a:t>
            </a:r>
          </a:p>
          <a:p>
            <a:r>
              <a:rPr lang="en-AU" dirty="0">
                <a:hlinkClick r:id="rId3"/>
              </a:rPr>
              <a:t>https://www.youtube.com/watch?v=sWcxo0ad4kg&amp;feature=youtu.be&amp;fbclid=IwAR26aMfZ87FmNJfY4UUgQt3p5LCTJ6n1FN7VyCXoE-qvyguNi3H-mbc7uY8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9727-B543-4407-84F6-C929F5C2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6489-BFE8-4644-9519-995323FD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4762"/>
            <a:ext cx="8372475" cy="6848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671F3F-16B1-4450-A080-686AD5C17D30}"/>
              </a:ext>
            </a:extLst>
          </p:cNvPr>
          <p:cNvSpPr/>
          <p:nvPr/>
        </p:nvSpPr>
        <p:spPr>
          <a:xfrm>
            <a:off x="2163337" y="3166946"/>
            <a:ext cx="2163336" cy="1516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BA80-8F10-495E-AB2F-29C451791017}"/>
              </a:ext>
            </a:extLst>
          </p:cNvPr>
          <p:cNvSpPr txBox="1"/>
          <p:nvPr/>
        </p:nvSpPr>
        <p:spPr>
          <a:xfrm>
            <a:off x="164364" y="3571286"/>
            <a:ext cx="141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ข้อความที่ได้จากการ</a:t>
            </a:r>
            <a:r>
              <a:rPr lang="en-AU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binding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77454-47EF-463A-AEAD-22F3C45D189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583473" y="3925229"/>
            <a:ext cx="57986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9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ลบ</a:t>
            </a:r>
            <a:r>
              <a:rPr lang="th-TH" dirty="0" err="1"/>
              <a:t>ช้อค</a:t>
            </a:r>
            <a:r>
              <a:rPr lang="th-TH" dirty="0"/>
              <a:t>วามที่เป็น</a:t>
            </a:r>
            <a:r>
              <a:rPr lang="en-AU" dirty="0"/>
              <a:t> static </a:t>
            </a:r>
            <a:r>
              <a:rPr lang="th-TH" dirty="0"/>
              <a:t>ใน</a:t>
            </a:r>
            <a:r>
              <a:rPr lang="en-AU" dirty="0"/>
              <a:t> home.html</a:t>
            </a:r>
            <a:r>
              <a:rPr lang="th-TH" dirty="0"/>
              <a:t> ทิ้ง โดยใช้การ</a:t>
            </a:r>
            <a:r>
              <a:rPr lang="en-AU" dirty="0"/>
              <a:t> binding</a:t>
            </a:r>
            <a:r>
              <a:rPr lang="th-TH" dirty="0"/>
              <a:t> แทน</a:t>
            </a:r>
          </a:p>
          <a:p>
            <a:endParaRPr lang="th-TH" dirty="0"/>
          </a:p>
          <a:p>
            <a:r>
              <a:rPr lang="th-TH" dirty="0"/>
              <a:t>ข้อดีของการ</a:t>
            </a:r>
            <a:r>
              <a:rPr lang="en-AU" dirty="0"/>
              <a:t> binding</a:t>
            </a:r>
            <a:r>
              <a:rPr lang="th-TH" dirty="0"/>
              <a:t> คือ เวลาแก้ไข เราจะแก้ไขได้ง่าย และไม่ต้องแก้ไขไฟล์</a:t>
            </a:r>
            <a:r>
              <a:rPr lang="en-AU" dirty="0"/>
              <a:t> html</a:t>
            </a:r>
            <a:r>
              <a:rPr lang="th-TH" dirty="0"/>
              <a:t> นั่นคือ เรากำหนดให้ไฟล์</a:t>
            </a:r>
            <a:r>
              <a:rPr lang="en-AU" dirty="0"/>
              <a:t> html</a:t>
            </a:r>
            <a:r>
              <a:rPr lang="th-TH" dirty="0"/>
              <a:t> เป็นแค่เพียง</a:t>
            </a:r>
            <a:r>
              <a:rPr lang="en-AU" dirty="0"/>
              <a:t>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2CD7-F726-4B14-B4E9-E5CA3028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35" y="1789967"/>
            <a:ext cx="2619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view.py </a:t>
            </a:r>
            <a:r>
              <a:rPr lang="th-TH" dirty="0"/>
              <a:t>กำหนดค่าให้</a:t>
            </a:r>
            <a:r>
              <a:rPr lang="en-AU" dirty="0"/>
              <a:t> dictionary</a:t>
            </a:r>
            <a:r>
              <a:rPr lang="th-TH" dirty="0"/>
              <a:t> ที่ชื่อว่า</a:t>
            </a:r>
            <a:r>
              <a:rPr lang="en-AU" dirty="0"/>
              <a:t> context</a:t>
            </a:r>
            <a:r>
              <a:rPr lang="th-TH" dirty="0"/>
              <a:t> เพิ่มเติม ดังนี้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29DF6-88C7-4DE8-B919-2ACD367E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2" y="1802008"/>
            <a:ext cx="9153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home.html</a:t>
            </a:r>
            <a:r>
              <a:rPr lang="th-TH" dirty="0"/>
              <a:t> ให้แก้ไข โดยการใช้</a:t>
            </a:r>
            <a:r>
              <a:rPr lang="en-AU" dirty="0"/>
              <a:t>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973A4-86BF-4AA0-8EE5-B6260AB0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56" y="1970575"/>
            <a:ext cx="401002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854FD-F471-4D0F-AAB2-49EEB480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81" y="3262312"/>
            <a:ext cx="400050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6F7D6-4968-4740-AAE6-A055929E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81" y="2620964"/>
            <a:ext cx="4000500" cy="3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43BB-A039-4CAF-AFFD-7BC7E8B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70C5-5FC3-480E-9FFC-3B7C6A2C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25" y="0"/>
            <a:ext cx="651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2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7A3A7-E7DD-4469-8C83-A0FECE1A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B1EE7-1FA3-47D6-9FF1-A17CE07E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หากเราต้องการที่จะทำการ</a:t>
            </a:r>
            <a:r>
              <a:rPr lang="en-AU" dirty="0"/>
              <a:t> binding</a:t>
            </a:r>
            <a:r>
              <a:rPr lang="th-TH" dirty="0"/>
              <a:t> ข้อความเยอะๆ การที่จะมากำหนด</a:t>
            </a:r>
            <a:r>
              <a:rPr lang="en-AU" dirty="0"/>
              <a:t> dictionary</a:t>
            </a:r>
            <a:r>
              <a:rPr lang="th-TH" dirty="0"/>
              <a:t> สำหรับทุกอันแบบนี้จะไม่สะดวก</a:t>
            </a:r>
          </a:p>
          <a:p>
            <a:r>
              <a:rPr lang="th-TH" dirty="0"/>
              <a:t>ดังนั้นเราจึงควรใช้</a:t>
            </a:r>
            <a:r>
              <a:rPr lang="en-AU" dirty="0"/>
              <a:t> model</a:t>
            </a:r>
            <a:r>
              <a:rPr lang="th-TH" dirty="0"/>
              <a:t> เพื่อให้สามารถ</a:t>
            </a:r>
            <a:r>
              <a:rPr lang="en-AU" dirty="0"/>
              <a:t> reference</a:t>
            </a:r>
            <a:r>
              <a:rPr lang="th-TH" dirty="0"/>
              <a:t> ข้อมูลแบบเยอะๆ ได้</a:t>
            </a:r>
          </a:p>
          <a:p>
            <a:r>
              <a:rPr lang="th-TH" dirty="0"/>
              <a:t>นั่นคือเราจะใช้ </a:t>
            </a:r>
            <a:r>
              <a:rPr lang="en-AU" dirty="0"/>
              <a:t>model</a:t>
            </a:r>
            <a:r>
              <a:rPr lang="th-TH" dirty="0"/>
              <a:t> ในการจัดเก็บข้อมูล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E23D5-2B0F-46CA-8C69-CB610F4F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2718-56F1-4113-A58A-9D8334B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BCFC-65B7-479C-965D-9D2C0BDF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ปรับปรุงไฟล์</a:t>
            </a:r>
            <a:r>
              <a:rPr lang="en-AU" dirty="0"/>
              <a:t> home.html</a:t>
            </a:r>
            <a:r>
              <a:rPr lang="th-TH" dirty="0"/>
              <a:t> เพื่อสร้างข้อความที่จะนำมาทำเป็น</a:t>
            </a:r>
            <a:r>
              <a:rPr lang="en-AU" dirty="0"/>
              <a:t> Link</a:t>
            </a:r>
            <a:r>
              <a:rPr lang="th-TH" dirty="0"/>
              <a:t> ไปยังหน้า</a:t>
            </a:r>
            <a:r>
              <a:rPr lang="en-AU" dirty="0"/>
              <a:t> Home, About, Contact Us</a:t>
            </a:r>
          </a:p>
          <a:p>
            <a:r>
              <a:rPr lang="th-TH" dirty="0"/>
              <a:t>เพิ่มข้อความสำหรับสร้าง</a:t>
            </a:r>
            <a:r>
              <a:rPr lang="en-AU" dirty="0"/>
              <a:t> </a:t>
            </a:r>
            <a:r>
              <a:rPr lang="en-AU" dirty="0" err="1"/>
              <a:t>LInk</a:t>
            </a:r>
            <a:r>
              <a:rPr lang="en-A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DCD66-6BD0-45E5-9F42-47783D06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0BA0B-E821-4588-A2CA-D82400DF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750"/>
            <a:ext cx="12192000" cy="1584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A0727A-4D40-4BA3-8BDB-134E928277EC}"/>
              </a:ext>
            </a:extLst>
          </p:cNvPr>
          <p:cNvSpPr/>
          <p:nvPr/>
        </p:nvSpPr>
        <p:spPr>
          <a:xfrm>
            <a:off x="615462" y="3429000"/>
            <a:ext cx="3393830" cy="298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58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ACEF-817C-4843-AF58-84C6E84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339D6-7A86-4D88-89B0-4D58F40F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0"/>
            <a:ext cx="67823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6C9302-C1D6-458E-831B-59A293B0ACF7}"/>
              </a:ext>
            </a:extLst>
          </p:cNvPr>
          <p:cNvSpPr/>
          <p:nvPr/>
        </p:nvSpPr>
        <p:spPr>
          <a:xfrm>
            <a:off x="4958862" y="1652954"/>
            <a:ext cx="2145323" cy="386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5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5B1-AF23-4662-9C23-575FDC26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BE26-BD3A-41E8-B058-BB110E07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home.html</a:t>
            </a:r>
            <a:r>
              <a:rPr lang="th-TH" dirty="0"/>
              <a:t> เป็นไฟล์</a:t>
            </a:r>
            <a:r>
              <a:rPr lang="en-AU" dirty="0"/>
              <a:t> about.html </a:t>
            </a:r>
            <a:r>
              <a:rPr lang="th-TH" dirty="0"/>
              <a:t>ในโฟลเดอร์</a:t>
            </a:r>
            <a:r>
              <a:rPr lang="en-AU" dirty="0"/>
              <a:t> template\</a:t>
            </a:r>
            <a:r>
              <a:rPr lang="en-AU" dirty="0" err="1"/>
              <a:t>myapp</a:t>
            </a:r>
            <a:endParaRPr lang="en-AU" dirty="0"/>
          </a:p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about.html </a:t>
            </a:r>
            <a:r>
              <a:rPr lang="th-TH" dirty="0"/>
              <a:t>เป็นไฟล์</a:t>
            </a:r>
            <a:r>
              <a:rPr lang="en-AU" dirty="0"/>
              <a:t> contact.html </a:t>
            </a:r>
            <a:r>
              <a:rPr lang="th-TH" dirty="0"/>
              <a:t>ในโฟลเดอร์</a:t>
            </a:r>
            <a:r>
              <a:rPr lang="en-AU" dirty="0"/>
              <a:t> template\</a:t>
            </a:r>
            <a:r>
              <a:rPr lang="en-AU" dirty="0" err="1"/>
              <a:t>myapp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7022-FAF8-4198-842A-17A2920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DC4CE-2506-4C76-9B7D-294994C1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77" y="818178"/>
            <a:ext cx="2047875" cy="478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4928E-D08E-4D58-AA7F-C58AB119D06C}"/>
              </a:ext>
            </a:extLst>
          </p:cNvPr>
          <p:cNvSpPr/>
          <p:nvPr/>
        </p:nvSpPr>
        <p:spPr>
          <a:xfrm>
            <a:off x="10058400" y="3153508"/>
            <a:ext cx="1406769" cy="790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9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8A2D-6787-4354-A713-0638A819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4E86-49D9-42B3-9E15-66A06FD7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about.html</a:t>
            </a:r>
            <a:endParaRPr lang="th-TH" dirty="0"/>
          </a:p>
          <a:p>
            <a:r>
              <a:rPr lang="th-TH" dirty="0"/>
              <a:t>ลบ</a:t>
            </a:r>
            <a:r>
              <a:rPr lang="en-AU" dirty="0"/>
              <a:t> code</a:t>
            </a:r>
            <a:r>
              <a:rPr lang="th-TH" dirty="0"/>
              <a:t> ทั้งหมดที่อยู่ใน </a:t>
            </a:r>
            <a:r>
              <a:rPr lang="en-AU" dirty="0"/>
              <a:t>&lt;div class="container"&gt;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7D13-C67E-4ED6-9D4C-09B7F256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5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D7407-82AF-4F8F-B7FB-C9199AD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template context</a:t>
            </a:r>
            <a:endParaRPr lang="th-TH" dirty="0"/>
          </a:p>
          <a:p>
            <a:r>
              <a:rPr lang="en-AU" dirty="0"/>
              <a:t>about page</a:t>
            </a:r>
            <a:endParaRPr lang="th-TH" dirty="0"/>
          </a:p>
          <a:p>
            <a:r>
              <a:rPr lang="en-AU" dirty="0"/>
              <a:t>contact page</a:t>
            </a:r>
            <a:endParaRPr lang="th-TH" dirty="0"/>
          </a:p>
          <a:p>
            <a:r>
              <a:rPr lang="en-AU" dirty="0" err="1"/>
              <a:t>url</a:t>
            </a:r>
            <a:r>
              <a:rPr lang="en-AU" dirty="0"/>
              <a:t> link tag	</a:t>
            </a:r>
            <a:endParaRPr lang="th-TH" dirty="0"/>
          </a:p>
          <a:p>
            <a:r>
              <a:rPr lang="en-AU" dirty="0"/>
              <a:t>basic models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3534-1D15-4C7D-A742-27817ED0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99359-8FFD-4F51-9B05-AFA5E95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"/>
            <a:ext cx="12192000" cy="6847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8A8B2B-139D-441C-8D1C-EF7584C0256D}"/>
              </a:ext>
            </a:extLst>
          </p:cNvPr>
          <p:cNvSpPr/>
          <p:nvPr/>
        </p:nvSpPr>
        <p:spPr>
          <a:xfrm>
            <a:off x="457200" y="4923692"/>
            <a:ext cx="2813538" cy="896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4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6AE4F-C959-4A22-84B5-66298AF6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B53F5-C021-445C-9136-D30ABB19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ใส่ข้อความลงไปใน</a:t>
            </a:r>
            <a:r>
              <a:rPr lang="en-AU" dirty="0"/>
              <a:t> &lt;div class="container"&gt;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DB081-9512-4159-86CF-2DAE6DE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F2911-549F-4957-85A0-E52EE4FB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662"/>
            <a:ext cx="12192000" cy="3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516B-DBB1-4D0C-B42F-C1F31B78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C35-D54F-42BF-88D6-BB7FD302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contact.html</a:t>
            </a:r>
            <a:r>
              <a:rPr lang="th-TH" dirty="0">
                <a:solidFill>
                  <a:srgbClr val="FF0000"/>
                </a:solidFill>
              </a:rPr>
              <a:t> </a:t>
            </a:r>
          </a:p>
          <a:p>
            <a:r>
              <a:rPr lang="en-AU" dirty="0"/>
              <a:t>.</a:t>
            </a:r>
            <a:r>
              <a:rPr lang="th-TH" dirty="0"/>
              <a:t>ลบข้อความทั้งหมดที่อยู่ในส่วนของ </a:t>
            </a:r>
            <a:r>
              <a:rPr lang="en-AU" dirty="0"/>
              <a:t>&lt;div class="container"&gt;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pPr marL="0" indent="0">
              <a:buNone/>
            </a:pPr>
            <a:endParaRPr lang="en-AU" dirty="0"/>
          </a:p>
          <a:p>
            <a:r>
              <a:rPr lang="th-TH" dirty="0"/>
              <a:t>พิมพ์ข้อความลงในส่วนของ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92A6A-B725-4C59-8B2C-27EE8898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2CC0-AA28-4D58-9678-5F7F0392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80" y="2413171"/>
            <a:ext cx="3543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DE782-D183-483B-A785-53CADA71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80" y="4600336"/>
            <a:ext cx="4257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7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856B-619E-4B5C-85EE-9775FF7E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798-7AFD-4AFB-8F93-8911C870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6" y="0"/>
            <a:ext cx="1146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FBBC9-E678-49AA-9E16-936B41C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608E-5167-45E5-A98C-F0790E88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views.py</a:t>
            </a:r>
          </a:p>
          <a:p>
            <a:pPr lvl="1"/>
            <a:r>
              <a:rPr lang="th-TH" dirty="0"/>
              <a:t>สร้าง</a:t>
            </a:r>
            <a:r>
              <a:rPr lang="en-AU" dirty="0"/>
              <a:t> function </a:t>
            </a:r>
            <a:r>
              <a:rPr lang="th-TH" dirty="0"/>
              <a:t>สำหรับ</a:t>
            </a:r>
            <a:r>
              <a:rPr lang="en-AU" dirty="0"/>
              <a:t> render</a:t>
            </a:r>
            <a:r>
              <a:rPr lang="th-TH" dirty="0"/>
              <a:t> หน้าเว็บ</a:t>
            </a:r>
            <a:r>
              <a:rPr lang="en-AU" dirty="0"/>
              <a:t> about</a:t>
            </a:r>
            <a:r>
              <a:rPr lang="th-TH" dirty="0"/>
              <a:t> และ</a:t>
            </a:r>
            <a:r>
              <a:rPr lang="en-AU" dirty="0"/>
              <a:t>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7826A-CA2A-4325-977D-D20B58E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AABD-C93A-40C9-8607-85905746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5" y="2051035"/>
            <a:ext cx="8875469" cy="467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6DE24-6C14-4B19-A29B-D73A7E8BE4A1}"/>
              </a:ext>
            </a:extLst>
          </p:cNvPr>
          <p:cNvSpPr/>
          <p:nvPr/>
        </p:nvSpPr>
        <p:spPr>
          <a:xfrm>
            <a:off x="2127738" y="5433646"/>
            <a:ext cx="5222631" cy="128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6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FBBC9-E678-49AA-9E16-936B41C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608E-5167-45E5-A98C-F0790E88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urls.py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สร้าง</a:t>
            </a:r>
            <a:r>
              <a:rPr lang="en-AU" dirty="0"/>
              <a:t> route</a:t>
            </a:r>
            <a:r>
              <a:rPr lang="th-TH" dirty="0"/>
              <a:t> สำหรับการเข้าถึงแต่ละ</a:t>
            </a:r>
            <a:r>
              <a:rPr lang="en-AU" dirty="0"/>
              <a:t> path</a:t>
            </a:r>
            <a:r>
              <a:rPr lang="th-TH" dirty="0"/>
              <a:t> ของหน้าเว็บ</a:t>
            </a:r>
            <a:r>
              <a:rPr lang="en-AU" dirty="0"/>
              <a:t> about</a:t>
            </a:r>
            <a:r>
              <a:rPr lang="th-TH" dirty="0"/>
              <a:t> และ</a:t>
            </a:r>
            <a:r>
              <a:rPr lang="en-AU" dirty="0"/>
              <a:t>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7826A-CA2A-4325-977D-D20B58E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1980-8F34-4139-B397-233815AB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266950"/>
            <a:ext cx="5553075" cy="2324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BB09E-3A41-47D0-ADE2-BD1E969E6C33}"/>
              </a:ext>
            </a:extLst>
          </p:cNvPr>
          <p:cNvSpPr/>
          <p:nvPr/>
        </p:nvSpPr>
        <p:spPr>
          <a:xfrm>
            <a:off x="4149969" y="3833446"/>
            <a:ext cx="3270739" cy="527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0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5A3-33B9-408A-9356-66663AAE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D49A-9083-4C2C-A7D6-AEB6B497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link </a:t>
            </a:r>
            <a:r>
              <a:rPr lang="th-TH" dirty="0"/>
              <a:t>ระหว่าง</a:t>
            </a:r>
            <a:r>
              <a:rPr lang="en-AU" dirty="0"/>
              <a:t> page</a:t>
            </a:r>
          </a:p>
          <a:p>
            <a:r>
              <a:rPr lang="th-TH" dirty="0"/>
              <a:t>แก้ไขไฟล์ </a:t>
            </a:r>
            <a:r>
              <a:rPr lang="en-AU" dirty="0"/>
              <a:t>urls.py</a:t>
            </a:r>
            <a:r>
              <a:rPr lang="th-TH" dirty="0"/>
              <a:t> เพื่อตั้งชื่อเรียกใช้กับแต่ละ</a:t>
            </a:r>
            <a:r>
              <a:rPr lang="en-AU" dirty="0"/>
              <a:t>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ECD1-757C-4AEB-A71B-5C62DC1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B24A-CB59-49F8-8B4B-C140F9A4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757487"/>
            <a:ext cx="6781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F170-561C-4197-B734-0DA0B8FB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D4F2-13BB-4B2E-8B80-36217B07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home.html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ใส่</a:t>
            </a:r>
            <a:r>
              <a:rPr lang="en-AU" dirty="0"/>
              <a:t> link</a:t>
            </a:r>
            <a:r>
              <a:rPr lang="th-TH" dirty="0"/>
              <a:t> ให้กับข้อความ </a:t>
            </a:r>
            <a:r>
              <a:rPr lang="en-AU" dirty="0"/>
              <a:t>Home | About | Contact Us</a:t>
            </a:r>
          </a:p>
          <a:p>
            <a:r>
              <a:rPr lang="th-TH" dirty="0"/>
              <a:t>ใน </a:t>
            </a:r>
            <a:r>
              <a:rPr lang="en-AU" dirty="0"/>
              <a:t>Django</a:t>
            </a:r>
            <a:r>
              <a:rPr lang="th-TH" dirty="0"/>
              <a:t> จะใช้รูปแบบ เป็น</a:t>
            </a:r>
            <a:r>
              <a:rPr lang="en-AU" dirty="0"/>
              <a:t> { % % }</a:t>
            </a:r>
          </a:p>
          <a:p>
            <a:endParaRPr lang="en-AU" dirty="0"/>
          </a:p>
          <a:p>
            <a:endParaRPr lang="th-TH" dirty="0"/>
          </a:p>
          <a:p>
            <a:endParaRPr lang="en-AU" dirty="0"/>
          </a:p>
          <a:p>
            <a:r>
              <a:rPr lang="th-TH" dirty="0"/>
              <a:t>คำสั่งด้านล่างนี้เป็นการสร้าง</a:t>
            </a:r>
            <a:r>
              <a:rPr lang="en-AU" dirty="0"/>
              <a:t> link</a:t>
            </a:r>
            <a:r>
              <a:rPr lang="th-TH" dirty="0"/>
              <a:t> ไปยัง</a:t>
            </a:r>
            <a:r>
              <a:rPr lang="en-AU" dirty="0"/>
              <a:t> </a:t>
            </a:r>
            <a:r>
              <a:rPr lang="en-AU" dirty="0" err="1"/>
              <a:t>url</a:t>
            </a:r>
            <a:r>
              <a:rPr lang="en-AU" dirty="0"/>
              <a:t> </a:t>
            </a:r>
            <a:r>
              <a:rPr lang="th-TH" dirty="0"/>
              <a:t>ที่เราได้ตั้งชื่อว่า </a:t>
            </a:r>
            <a:r>
              <a:rPr lang="en-AU" dirty="0"/>
              <a:t>home-page </a:t>
            </a:r>
            <a:r>
              <a:rPr lang="th-TH" dirty="0"/>
              <a:t>สำหรับข้อความว่า</a:t>
            </a:r>
            <a:r>
              <a:rPr lang="en-AU" dirty="0"/>
              <a:t> Home</a:t>
            </a:r>
          </a:p>
          <a:p>
            <a:endParaRPr lang="en-AU" dirty="0"/>
          </a:p>
          <a:p>
            <a:endParaRPr lang="en-AU" dirty="0"/>
          </a:p>
          <a:p>
            <a:r>
              <a:rPr lang="th-TH" dirty="0"/>
              <a:t>ทำการใส่</a:t>
            </a:r>
            <a:r>
              <a:rPr lang="en-AU" dirty="0"/>
              <a:t> link</a:t>
            </a:r>
            <a:r>
              <a:rPr lang="th-TH" dirty="0"/>
              <a:t> ให้เรียบร้อยสำหรับไฟล์</a:t>
            </a:r>
            <a:r>
              <a:rPr lang="en-AU" dirty="0"/>
              <a:t> about.html</a:t>
            </a:r>
            <a:r>
              <a:rPr lang="th-TH" dirty="0"/>
              <a:t> และ</a:t>
            </a:r>
            <a:r>
              <a:rPr lang="en-AU" dirty="0"/>
              <a:t> contact.html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77FF-73EF-452B-89F2-738B69C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1CA15-FFC8-409B-A374-08A7E96D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72" y="4442912"/>
            <a:ext cx="49339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435EB-3BAA-4DD7-ACE1-D9C42244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49" y="2284861"/>
            <a:ext cx="6477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5C57-7574-4A0C-AA84-37EBA426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31EFD-3CC1-42A5-9A22-B238EBAF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5FB284-D55E-4C17-B7E1-BA2ECBCEC818}"/>
              </a:ext>
            </a:extLst>
          </p:cNvPr>
          <p:cNvSpPr/>
          <p:nvPr/>
        </p:nvSpPr>
        <p:spPr>
          <a:xfrm>
            <a:off x="5099538" y="1565031"/>
            <a:ext cx="189913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10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98EB-CC79-486D-8314-538F9F3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F1E7-8D98-4B8F-9A68-5D8B229A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ถ้าต้องการคลิก</a:t>
            </a:r>
            <a:r>
              <a:rPr lang="en-AU" dirty="0"/>
              <a:t> Scrapy, </a:t>
            </a:r>
            <a:r>
              <a:rPr lang="en-AU" dirty="0" err="1"/>
              <a:t>SciKit</a:t>
            </a:r>
            <a:r>
              <a:rPr lang="en-AU" dirty="0"/>
              <a:t>-Learn, Matplotlib</a:t>
            </a:r>
            <a:r>
              <a:rPr lang="th-TH" dirty="0"/>
              <a:t> ให้ลิงค์ไปยังหน้ารายละเอียดของแต่ละตัว จะต้องทำการสร้างหน้า</a:t>
            </a:r>
            <a:r>
              <a:rPr lang="en-AU" dirty="0"/>
              <a:t> html</a:t>
            </a:r>
            <a:r>
              <a:rPr lang="th-TH" dirty="0"/>
              <a:t> เพื่อแสดงข้อมูลเหล่านั้น</a:t>
            </a:r>
          </a:p>
          <a:p>
            <a:r>
              <a:rPr lang="th-TH" dirty="0"/>
              <a:t>สร้างไฟล์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scrapy.html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โดย</a:t>
            </a:r>
            <a:r>
              <a:rPr lang="en-AU" dirty="0"/>
              <a:t> copy template </a:t>
            </a:r>
            <a:r>
              <a:rPr lang="th-TH" dirty="0"/>
              <a:t>จากไฟล์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contact.html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CD36-1700-4BA8-9D9D-D3D1F08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4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Django</a:t>
            </a:r>
            <a:r>
              <a:rPr lang="th-TH" dirty="0"/>
              <a:t> ใช้แนวคิด</a:t>
            </a:r>
            <a:r>
              <a:rPr lang="en-AU" dirty="0"/>
              <a:t> Model-Template-View (MTV)</a:t>
            </a:r>
            <a:endParaRPr lang="th-TH" dirty="0"/>
          </a:p>
          <a:p>
            <a:r>
              <a:rPr lang="th-TH" dirty="0"/>
              <a:t>เปิดไฟล์ชื่อ </a:t>
            </a:r>
            <a:r>
              <a:rPr lang="en-AU" dirty="0"/>
              <a:t>models.py</a:t>
            </a:r>
          </a:p>
          <a:p>
            <a:r>
              <a:rPr lang="en-AU" dirty="0"/>
              <a:t>models</a:t>
            </a:r>
            <a:r>
              <a:rPr lang="th-TH" dirty="0"/>
              <a:t> ก็คือฐานข้อมูลที่อยู่ใน </a:t>
            </a:r>
            <a:r>
              <a:rPr lang="en-AU" dirty="0"/>
              <a:t>Django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2ACA-49D7-4CA3-AA9F-CEB28096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2894950"/>
            <a:ext cx="6877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จากนั้นต้องทำการ</a:t>
            </a:r>
            <a:r>
              <a:rPr lang="en-AU" dirty="0"/>
              <a:t> migrate</a:t>
            </a:r>
            <a:r>
              <a:rPr lang="th-TH" dirty="0"/>
              <a:t> เพื่อทำการย้ายไฟล์</a:t>
            </a:r>
            <a:r>
              <a:rPr lang="en-AU" dirty="0"/>
              <a:t> 0001_initial.py</a:t>
            </a:r>
            <a:r>
              <a:rPr lang="th-TH" dirty="0"/>
              <a:t> ไปไว้ในฐานข้อมูล ด้วยคำสั่ง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8E0B9-9360-402F-B5E5-D29F53A2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3" y="2388943"/>
            <a:ext cx="9966454" cy="20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หลังจากสร้าง</a:t>
            </a:r>
            <a:r>
              <a:rPr lang="en-AU" dirty="0"/>
              <a:t> model</a:t>
            </a:r>
            <a:r>
              <a:rPr lang="th-TH" dirty="0"/>
              <a:t> เสร็จแล้วให้</a:t>
            </a:r>
            <a:r>
              <a:rPr lang="en-AU" dirty="0"/>
              <a:t> stop</a:t>
            </a:r>
            <a:r>
              <a:rPr lang="th-TH" dirty="0"/>
              <a:t> </a:t>
            </a:r>
            <a:r>
              <a:rPr lang="en-AU" dirty="0"/>
              <a:t>server</a:t>
            </a:r>
            <a:r>
              <a:rPr lang="th-TH" dirty="0"/>
              <a:t> จากนั้นพิมพ์ต้องรันคำสั่ง</a:t>
            </a:r>
            <a:endParaRPr lang="en-AU" dirty="0"/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makemigrations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เป็นการทำให้ข้อมูลทั้งหมดวิ่งเข้าหา </a:t>
            </a:r>
            <a:r>
              <a:rPr lang="en-AU" dirty="0"/>
              <a:t>database</a:t>
            </a:r>
            <a:endParaRPr lang="th-TH" dirty="0"/>
          </a:p>
          <a:p>
            <a:pPr lvl="1"/>
            <a:r>
              <a:rPr lang="th-TH" dirty="0"/>
              <a:t>ทุกครั้งที่มีการเปลี่ยนแปลงต้องมาทำ </a:t>
            </a:r>
            <a:r>
              <a:rPr lang="en-AU" dirty="0"/>
              <a:t>migration </a:t>
            </a:r>
            <a:r>
              <a:rPr lang="th-TH" dirty="0"/>
              <a:t>ใหม่เสมอ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Django </a:t>
            </a:r>
            <a:r>
              <a:rPr lang="th-TH" dirty="0"/>
              <a:t>สร้างไฟล์ </a:t>
            </a:r>
            <a:r>
              <a:rPr lang="en-AU" dirty="0"/>
              <a:t>0001_initial.py</a:t>
            </a:r>
            <a:r>
              <a:rPr lang="th-TH" dirty="0"/>
              <a:t> เพื่อใช้ในการจัดเก็บข้อมูล</a:t>
            </a:r>
          </a:p>
          <a:p>
            <a:r>
              <a:rPr lang="th-TH" dirty="0"/>
              <a:t>จากนั้นต้องทำการ</a:t>
            </a:r>
            <a:r>
              <a:rPr lang="en-AU" dirty="0"/>
              <a:t> migrate</a:t>
            </a:r>
            <a:r>
              <a:rPr lang="th-TH" dirty="0"/>
              <a:t> เพื่อทำการย้ายไฟล์</a:t>
            </a:r>
            <a:r>
              <a:rPr lang="en-AU" dirty="0"/>
              <a:t> 0001_initial.py</a:t>
            </a:r>
            <a:r>
              <a:rPr lang="th-TH" dirty="0"/>
              <a:t> ไปไว้ในฐานข้อมูล ด้วยคำสั่ง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1F3BD-82E1-4AC6-BB70-BA7949F7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47" y="2927105"/>
            <a:ext cx="8963905" cy="15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6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52C0-A338-444E-BBDB-0354D4AF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B6FCF-0C1F-4409-AA04-CF60626F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298"/>
            <a:ext cx="12192000" cy="5153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A4CC9-849E-454B-8966-5374EB1120AE}"/>
              </a:ext>
            </a:extLst>
          </p:cNvPr>
          <p:cNvSpPr/>
          <p:nvPr/>
        </p:nvSpPr>
        <p:spPr>
          <a:xfrm>
            <a:off x="4621090" y="250166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0001_initial.py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AU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9647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A0D20-512A-4297-9E8C-A03B15A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97E0-F338-4A13-8DAF-AA44CC7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หากเราต้องการเปลี่ยนข้อมูลที่เก็บอยู่ในไฟล์</a:t>
            </a:r>
            <a:r>
              <a:rPr lang="en-AU" dirty="0"/>
              <a:t> models.py</a:t>
            </a:r>
            <a:endParaRPr lang="th-TH" dirty="0"/>
          </a:p>
          <a:p>
            <a:r>
              <a:rPr lang="th-TH" dirty="0"/>
              <a:t>เราต้องทำการ </a:t>
            </a:r>
            <a:r>
              <a:rPr lang="en-AU" dirty="0"/>
              <a:t>migrate</a:t>
            </a:r>
            <a:r>
              <a:rPr lang="th-TH" dirty="0"/>
              <a:t> ใหม่ตั้งแต่ต้น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makemigrations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997B1D-E601-4C6F-8D02-F4A3EAE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491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063-CA33-4123-B061-AED9EA4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7090-F539-4C5A-B0FB-AAD24C5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admin.py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ต้องทำการ</a:t>
            </a:r>
            <a:r>
              <a:rPr lang="en-AU" dirty="0"/>
              <a:t> register</a:t>
            </a:r>
            <a:r>
              <a:rPr lang="th-TH" dirty="0"/>
              <a:t> </a:t>
            </a:r>
            <a:r>
              <a:rPr lang="en-AU" dirty="0"/>
              <a:t>model</a:t>
            </a:r>
            <a:r>
              <a:rPr lang="th-TH" dirty="0"/>
              <a:t> ที่เราสร้างขึ้นมา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th-TH" dirty="0"/>
              <a:t>พิมพ์คำสั่งเพื่อทำการลงทะเบียนโมเดลที่ชื่อ</a:t>
            </a:r>
            <a:r>
              <a:rPr lang="en-AU" dirty="0"/>
              <a:t> </a:t>
            </a:r>
            <a:r>
              <a:rPr lang="en-AU" dirty="0" err="1"/>
              <a:t>Allproduct</a:t>
            </a:r>
            <a:r>
              <a:rPr lang="en-AU" dirty="0"/>
              <a:t> </a:t>
            </a:r>
            <a:r>
              <a:rPr lang="th-TH" dirty="0"/>
              <a:t>ที่ได้สร้างขึ้นในไฟล์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86A9-2BF1-41DC-830D-FFB84F5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ACD2-C320-4283-A04D-644ECFF3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88" y="2330328"/>
            <a:ext cx="4686300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9D80-0417-467A-BD1B-774DDF4A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50" y="4444511"/>
            <a:ext cx="4448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24B-AF69-4FC1-A50D-C5ADE7C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DD13-E9F8-4491-8DC2-7910355B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</a:t>
            </a:r>
            <a:r>
              <a:rPr lang="en-AU" dirty="0"/>
              <a:t> command prompt</a:t>
            </a:r>
            <a:r>
              <a:rPr lang="th-TH" dirty="0"/>
              <a:t> </a:t>
            </a:r>
          </a:p>
          <a:p>
            <a:r>
              <a:rPr lang="th-TH" dirty="0"/>
              <a:t>ทำการ </a:t>
            </a:r>
            <a:r>
              <a:rPr lang="en-AU" dirty="0"/>
              <a:t>run</a:t>
            </a:r>
            <a:r>
              <a:rPr lang="th-TH" dirty="0"/>
              <a:t> </a:t>
            </a:r>
            <a:r>
              <a:rPr lang="en-AU" dirty="0"/>
              <a:t>server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runserver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th-TH" dirty="0"/>
              <a:t>ทดสอบการเรียกเว็บไซต์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http://localhost:8000/admin/login/?next=/admin/</a:t>
            </a:r>
            <a:endParaRPr lang="en-AU" dirty="0"/>
          </a:p>
          <a:p>
            <a:pPr lvl="1"/>
            <a:r>
              <a:rPr lang="en-AU" dirty="0"/>
              <a:t>Username: admin</a:t>
            </a:r>
          </a:p>
          <a:p>
            <a:pPr lvl="1"/>
            <a:r>
              <a:rPr lang="en-AU" dirty="0"/>
              <a:t>Password: admin</a:t>
            </a:r>
          </a:p>
          <a:p>
            <a:r>
              <a:rPr lang="en-AU" dirty="0"/>
              <a:t>MYAPP</a:t>
            </a:r>
            <a:r>
              <a:rPr lang="th-TH" dirty="0"/>
              <a:t> และ</a:t>
            </a:r>
            <a:r>
              <a:rPr lang="en-AU" dirty="0"/>
              <a:t> </a:t>
            </a:r>
            <a:r>
              <a:rPr lang="en-AU" dirty="0" err="1"/>
              <a:t>Allproduct</a:t>
            </a:r>
            <a:r>
              <a:rPr lang="th-TH" dirty="0"/>
              <a:t> จะปรากฏขึ้นมา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7FA2-46B2-4EF0-AF00-D283184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665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4180-06B7-440A-9EA0-183B80A8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B193-3D29-4771-A553-2B0DC3F3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195387"/>
            <a:ext cx="9877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7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D7E6-A6B5-4CE4-8531-28796D29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51D37-FF19-405D-92F0-53881B8F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ความสำคัญของ</a:t>
            </a:r>
            <a:r>
              <a:rPr lang="en-AU" dirty="0"/>
              <a:t> </a:t>
            </a:r>
            <a:r>
              <a:rPr lang="en-AU" dirty="0" err="1"/>
              <a:t>AllProduct</a:t>
            </a:r>
            <a:endParaRPr lang="en-AU" dirty="0"/>
          </a:p>
          <a:p>
            <a:pPr lvl="1"/>
            <a:r>
              <a:rPr lang="th-TH" dirty="0"/>
              <a:t>เราสามารถที่จะเพิ่ม</a:t>
            </a:r>
            <a:r>
              <a:rPr lang="en-AU" dirty="0"/>
              <a:t> product</a:t>
            </a:r>
            <a:r>
              <a:rPr lang="th-TH" dirty="0"/>
              <a:t> ของเราได้แล้ว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6A5A6-B0FE-4A30-9732-5E3F094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9B9F7-EE4A-43A0-B2B3-B00D104F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60"/>
            <a:ext cx="12192000" cy="20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14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0DFD-9DE2-49BA-8759-21763906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C9EC-479E-4420-A8D3-2559BE4D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ให้ใส่ข้อมูล โดยคลิกที่ปุ่ม</a:t>
            </a:r>
            <a:r>
              <a:rPr lang="en-AU" dirty="0"/>
              <a:t> ADD ALLPRODUCT </a:t>
            </a:r>
            <a:endParaRPr lang="th-TH" dirty="0"/>
          </a:p>
          <a:p>
            <a:r>
              <a:rPr lang="th-TH" dirty="0"/>
              <a:t>พิมพ์ข้อมูลและกดปุ่ม</a:t>
            </a:r>
            <a:r>
              <a:rPr lang="en-AU" dirty="0"/>
              <a:t> SAVE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E6A8E-201E-4CD1-9F43-A128EA3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8C792-4EC1-4AFE-8C7A-36DDB564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569"/>
            <a:ext cx="12192000" cy="44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D7C2-4C35-413E-91CB-CE73A3B2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7859D-5764-468B-B84B-F00D9FEA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67"/>
            <a:ext cx="12192000" cy="55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DD3B9-5E33-4353-8B6A-80234B28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76ED2-A391-4D2D-B816-20508A71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แทนที่จะให้แสดงเป็น</a:t>
            </a:r>
            <a:r>
              <a:rPr lang="en-AU" dirty="0"/>
              <a:t> Object</a:t>
            </a:r>
            <a:r>
              <a:rPr lang="th-TH" dirty="0"/>
              <a:t> หากเราต้องการให้แสดงเป็นชื่อของ </a:t>
            </a:r>
            <a:r>
              <a:rPr lang="en-AU" dirty="0"/>
              <a:t>object</a:t>
            </a:r>
            <a:r>
              <a:rPr lang="th-TH" dirty="0"/>
              <a:t> นั้นก็สามารถทำได้ โดยการสร้างฟังก์ชัน </a:t>
            </a:r>
            <a:r>
              <a:rPr lang="en-AU" dirty="0"/>
              <a:t>__str__(self) </a:t>
            </a:r>
            <a:r>
              <a:rPr lang="th-TH" dirty="0"/>
              <a:t>ดังนี้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ซึ่งคำสั่งนี้ เราไม่ต้องทำการ </a:t>
            </a:r>
            <a:r>
              <a:rPr lang="en-AU" dirty="0"/>
              <a:t>migrate</a:t>
            </a:r>
            <a:r>
              <a:rPr lang="th-TH" dirty="0"/>
              <a:t> เพราะไม่ได้เปลี่ยนโครงสร้างของ</a:t>
            </a:r>
            <a:r>
              <a:rPr lang="en-AU" dirty="0"/>
              <a:t> model</a:t>
            </a:r>
            <a:r>
              <a:rPr lang="th-TH" dirty="0"/>
              <a:t> เราเพียงแต่กำหนดรูปแบบการแสดงผล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ED8DB-49F6-402B-8886-F9C0B78B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5B1D9-43EB-42B9-92FA-B9788996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632194"/>
            <a:ext cx="6934200" cy="2609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E53F7-94EF-4566-B743-62935E07ACBD}"/>
              </a:ext>
            </a:extLst>
          </p:cNvPr>
          <p:cNvSpPr/>
          <p:nvPr/>
        </p:nvSpPr>
        <p:spPr>
          <a:xfrm>
            <a:off x="3634154" y="4583723"/>
            <a:ext cx="2708031" cy="658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07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B13B-A3C5-4E93-B002-59E7A5C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50132-2AA5-4C6D-8E82-BE0EF2BC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41"/>
            <a:ext cx="12192000" cy="52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0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14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86F8-6BFE-4C6A-AFC3-1D4CF19C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0" y="114061"/>
            <a:ext cx="1838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A47B-85AB-48E8-9715-6399CFA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7C618-7897-495A-9B35-007C9AF2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518014"/>
            <a:ext cx="5077193" cy="2224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AB87-3357-45D5-B289-87E9D08017E8}"/>
              </a:ext>
            </a:extLst>
          </p:cNvPr>
          <p:cNvSpPr txBox="1"/>
          <p:nvPr/>
        </p:nvSpPr>
        <p:spPr>
          <a:xfrm>
            <a:off x="1793632" y="9006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b="1" dirty="0">
              <a:solidFill>
                <a:srgbClr val="0A12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815CB-32E2-4CE9-ACA8-83D2EE7D2C44}"/>
              </a:ext>
            </a:extLst>
          </p:cNvPr>
          <p:cNvSpPr txBox="1"/>
          <p:nvPr/>
        </p:nvSpPr>
        <p:spPr>
          <a:xfrm>
            <a:off x="7854463" y="90067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35565E-CCC8-4D67-B5DA-09E4D69C5F44}"/>
              </a:ext>
            </a:extLst>
          </p:cNvPr>
          <p:cNvSpPr/>
          <p:nvPr/>
        </p:nvSpPr>
        <p:spPr>
          <a:xfrm>
            <a:off x="5418302" y="1312985"/>
            <a:ext cx="841991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142F2-7E27-4C68-BA07-0D2B86036320}"/>
              </a:ext>
            </a:extLst>
          </p:cNvPr>
          <p:cNvSpPr txBox="1"/>
          <p:nvPr/>
        </p:nvSpPr>
        <p:spPr>
          <a:xfrm>
            <a:off x="5151581" y="289117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\template\myapp\views.py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311A48-296C-48C6-BB3F-7BA22731BA3F}"/>
              </a:ext>
            </a:extLst>
          </p:cNvPr>
          <p:cNvSpPr/>
          <p:nvPr/>
        </p:nvSpPr>
        <p:spPr>
          <a:xfrm>
            <a:off x="8779556" y="2341622"/>
            <a:ext cx="493398" cy="669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AFE73A-1C2E-40E1-B6BC-FFEB58B9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0" y="2810657"/>
            <a:ext cx="2743200" cy="3696827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93DE184B-E2F6-440D-B840-4990768DA19C}"/>
              </a:ext>
            </a:extLst>
          </p:cNvPr>
          <p:cNvSpPr/>
          <p:nvPr/>
        </p:nvSpPr>
        <p:spPr>
          <a:xfrm rot="10800000">
            <a:off x="2977810" y="5821801"/>
            <a:ext cx="1887415" cy="569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2E657-3D7D-4A39-916A-A732258E4D30}"/>
              </a:ext>
            </a:extLst>
          </p:cNvPr>
          <p:cNvSpPr txBox="1"/>
          <p:nvPr/>
        </p:nvSpPr>
        <p:spPr>
          <a:xfrm>
            <a:off x="2885598" y="6435794"/>
            <a:ext cx="356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DAD665-B88F-4E83-AB7C-B4927191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40041"/>
            <a:ext cx="8534400" cy="2352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240DE-5264-498F-A1C6-BB260006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530" y="541397"/>
            <a:ext cx="4743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EBB84-4F9F-4B3F-ABFA-ADBE504D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EP4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5F65E-3442-4DDE-AA0E-B1B6367E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5ADE-BD09-42A0-B33B-EDC653D0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33487"/>
            <a:ext cx="9563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BBC3-3D00-4FFE-B4C0-3B5DD74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7C43-358D-447D-A544-AD842A4C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711869"/>
          </a:xfrm>
        </p:spPr>
        <p:txBody>
          <a:bodyPr/>
          <a:lstStyle/>
          <a:p>
            <a:r>
              <a:rPr lang="th-TH" dirty="0"/>
              <a:t>เปิดไฟล์ </a:t>
            </a:r>
            <a:r>
              <a:rPr lang="en-AU" dirty="0"/>
              <a:t>views.py</a:t>
            </a:r>
          </a:p>
          <a:p>
            <a:r>
              <a:rPr lang="th-TH" dirty="0"/>
              <a:t>ในฟังก์ชัน </a:t>
            </a:r>
            <a:r>
              <a:rPr lang="en-AU" dirty="0"/>
              <a:t>Home</a:t>
            </a:r>
            <a:endParaRPr lang="th-TH" dirty="0"/>
          </a:p>
          <a:p>
            <a:pPr lvl="1"/>
            <a:r>
              <a:rPr lang="th-TH" dirty="0"/>
              <a:t>ใส่</a:t>
            </a:r>
            <a:r>
              <a:rPr lang="en-AU" dirty="0"/>
              <a:t> dictionary</a:t>
            </a:r>
            <a:r>
              <a:rPr lang="th-TH" dirty="0"/>
              <a:t> ที่ชื่อว่า</a:t>
            </a:r>
            <a:r>
              <a:rPr lang="en-AU" dirty="0"/>
              <a:t> context</a:t>
            </a:r>
          </a:p>
          <a:p>
            <a:pPr lvl="1"/>
            <a:r>
              <a:rPr lang="th-TH" dirty="0"/>
              <a:t>คำสั่ง </a:t>
            </a:r>
            <a:r>
              <a:rPr lang="en-AU" dirty="0"/>
              <a:t>return render(request,'</a:t>
            </a:r>
            <a:r>
              <a:rPr lang="en-AU" dirty="0" err="1"/>
              <a:t>myapp</a:t>
            </a:r>
            <a:r>
              <a:rPr lang="en-AU" dirty="0"/>
              <a:t>/home.html', context)</a:t>
            </a:r>
            <a:endParaRPr lang="th-TH" dirty="0"/>
          </a:p>
          <a:p>
            <a:pPr lvl="2"/>
            <a:r>
              <a:rPr lang="th-TH" dirty="0"/>
              <a:t>เป็นการโยนค่า</a:t>
            </a:r>
            <a:r>
              <a:rPr lang="en-AU" dirty="0"/>
              <a:t> context</a:t>
            </a:r>
            <a:r>
              <a:rPr lang="th-TH" dirty="0"/>
              <a:t> ไปให้ไฟล์</a:t>
            </a:r>
            <a:r>
              <a:rPr lang="en-AU" dirty="0"/>
              <a:t> home.html</a:t>
            </a:r>
            <a:r>
              <a:rPr lang="th-TH" dirty="0"/>
              <a:t> ซึ่งตอนนี้ถ้า</a:t>
            </a:r>
            <a:r>
              <a:rPr lang="en-AU" dirty="0"/>
              <a:t> run</a:t>
            </a:r>
            <a:r>
              <a:rPr lang="th-TH" dirty="0"/>
              <a:t> </a:t>
            </a:r>
            <a:r>
              <a:rPr lang="en-AU" dirty="0"/>
              <a:t>localhost:8000</a:t>
            </a:r>
            <a:r>
              <a:rPr lang="th-TH" dirty="0"/>
              <a:t> จะยังไม่เห็นข้อมูลที่โยนไป ดังนั้นจึงต้องมีการแก้ไขไฟล์</a:t>
            </a:r>
            <a:r>
              <a:rPr lang="en-AU" dirty="0"/>
              <a:t> home.html</a:t>
            </a:r>
            <a:r>
              <a:rPr lang="th-TH" dirty="0"/>
              <a:t> ให้มีการรับค่าและแสดงผลค่าที่รับเขามา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724BD-EF82-4C4F-89C9-A0467A5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7212E-B0C5-4D54-A41B-2DFE01EF76B8}"/>
              </a:ext>
            </a:extLst>
          </p:cNvPr>
          <p:cNvSpPr/>
          <p:nvPr/>
        </p:nvSpPr>
        <p:spPr>
          <a:xfrm>
            <a:off x="5064369" y="752007"/>
            <a:ext cx="60960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AU" dirty="0"/>
              <a:t>product1 = 'Data Mining Libraries'</a:t>
            </a:r>
          </a:p>
          <a:p>
            <a:r>
              <a:rPr lang="en-AU" dirty="0"/>
              <a:t>product2 = 'Data Processing and </a:t>
            </a:r>
            <a:r>
              <a:rPr lang="en-AU" dirty="0" err="1"/>
              <a:t>Modeling</a:t>
            </a:r>
            <a:r>
              <a:rPr lang="en-AU" dirty="0"/>
              <a:t> Libraries '</a:t>
            </a:r>
          </a:p>
          <a:p>
            <a:r>
              <a:rPr lang="en-AU" dirty="0"/>
              <a:t>product3 = 'Data Visualization Libraries’</a:t>
            </a:r>
          </a:p>
          <a:p>
            <a:endParaRPr lang="en-AU" dirty="0"/>
          </a:p>
          <a:p>
            <a:r>
              <a:rPr lang="en-AU" dirty="0"/>
              <a:t>context = {'product1':product1}</a:t>
            </a:r>
          </a:p>
          <a:p>
            <a:r>
              <a:rPr lang="en-AU" dirty="0"/>
              <a:t>return render(request,'</a:t>
            </a:r>
            <a:r>
              <a:rPr lang="en-AU" dirty="0" err="1"/>
              <a:t>myapp</a:t>
            </a:r>
            <a:r>
              <a:rPr lang="en-AU" dirty="0"/>
              <a:t>/home.html', context)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7087D-B9AE-41A0-9E55-66BDB46F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864633"/>
            <a:ext cx="9525000" cy="2428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2DBE78-33F2-4BA8-95E3-FE9230AB7493}"/>
              </a:ext>
            </a:extLst>
          </p:cNvPr>
          <p:cNvSpPr txBox="1"/>
          <p:nvPr/>
        </p:nvSpPr>
        <p:spPr>
          <a:xfrm>
            <a:off x="4657847" y="5248727"/>
            <a:ext cx="81304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1D833-3D1F-427D-9795-5EF1022F015E}"/>
              </a:ext>
            </a:extLst>
          </p:cNvPr>
          <p:cNvSpPr txBox="1"/>
          <p:nvPr/>
        </p:nvSpPr>
        <p:spPr>
          <a:xfrm>
            <a:off x="3349971" y="5248727"/>
            <a:ext cx="57740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315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0BD-A362-403C-87E0-954099BB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3A00-75ED-4C0A-BBEA-95A1D9E9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home.html</a:t>
            </a:r>
          </a:p>
          <a:p>
            <a:r>
              <a:rPr lang="th-TH" dirty="0"/>
              <a:t>แก้ไขในส่วนของ</a:t>
            </a:r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การ </a:t>
            </a:r>
            <a:r>
              <a:rPr lang="en-AU" dirty="0"/>
              <a:t>binding context</a:t>
            </a:r>
            <a:r>
              <a:rPr lang="th-TH" dirty="0"/>
              <a:t> เขียนภายใต้เครื่องหมาย</a:t>
            </a:r>
            <a:r>
              <a:rPr lang="en-AU" dirty="0"/>
              <a:t> { { </a:t>
            </a:r>
            <a:r>
              <a:rPr lang="en-AU" dirty="0" err="1"/>
              <a:t>binding_key</a:t>
            </a:r>
            <a:r>
              <a:rPr lang="en-AU" dirty="0"/>
              <a:t>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60F3-226E-4CB7-93DD-B6E16D1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F8292-F04B-45AF-AE55-23525A36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50" y="2246389"/>
            <a:ext cx="41814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894DF-C6D4-4580-A512-1DE70896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3" y="4030587"/>
            <a:ext cx="6705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1454</Words>
  <Application>Microsoft Office PowerPoint</Application>
  <PresentationFormat>Widescreen</PresentationFormat>
  <Paragraphs>255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</vt:lpstr>
      <vt:lpstr>PowerPoint Presentation</vt:lpstr>
      <vt:lpstr>EP4</vt:lpstr>
      <vt:lpstr>Template Context</vt:lpstr>
      <vt:lpstr>Template Context</vt:lpstr>
      <vt:lpstr>PowerPoint Presentation</vt:lpstr>
      <vt:lpstr>Template Context</vt:lpstr>
      <vt:lpstr>Template Context</vt:lpstr>
      <vt:lpstr>Template Context</vt:lpstr>
      <vt:lpstr>PowerPoint Presentation</vt:lpstr>
      <vt:lpstr>Template Context</vt:lpstr>
      <vt:lpstr>Template Context</vt:lpstr>
      <vt:lpstr>PowerPoint Presentation</vt:lpstr>
      <vt:lpstr>Template Context</vt:lpstr>
      <vt:lpstr>About Page</vt:lpstr>
      <vt:lpstr>PowerPoint Presentation</vt:lpstr>
      <vt:lpstr>About Page</vt:lpstr>
      <vt:lpstr>Contact Page</vt:lpstr>
      <vt:lpstr>PowerPoint Presentation</vt:lpstr>
      <vt:lpstr>URL Link</vt:lpstr>
      <vt:lpstr>URL Link</vt:lpstr>
      <vt:lpstr>URL Link</vt:lpstr>
      <vt:lpstr>URL Link</vt:lpstr>
      <vt:lpstr>PowerPoint Presentation</vt:lpstr>
      <vt:lpstr>URL Link</vt:lpstr>
      <vt:lpstr>Model</vt:lpstr>
      <vt:lpstr>Model</vt:lpstr>
      <vt:lpstr>Model</vt:lpstr>
      <vt:lpstr>PowerPoint Presentation</vt:lpstr>
      <vt:lpstr>Model</vt:lpstr>
      <vt:lpstr>Model</vt:lpstr>
      <vt:lpstr>Model</vt:lpstr>
      <vt:lpstr>PowerPoint Presentation</vt:lpstr>
      <vt:lpstr>Model</vt:lpstr>
      <vt:lpstr>Model</vt:lpstr>
      <vt:lpstr>PowerPoint Presentation</vt:lpstr>
      <vt:lpstr>Model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65</cp:revision>
  <dcterms:created xsi:type="dcterms:W3CDTF">2020-06-11T04:05:25Z</dcterms:created>
  <dcterms:modified xsi:type="dcterms:W3CDTF">2020-07-02T03:47:26Z</dcterms:modified>
</cp:coreProperties>
</file>