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9" r:id="rId4"/>
    <p:sldId id="258" r:id="rId5"/>
    <p:sldId id="278" r:id="rId6"/>
    <p:sldId id="317" r:id="rId7"/>
    <p:sldId id="320" r:id="rId8"/>
    <p:sldId id="321" r:id="rId9"/>
    <p:sldId id="318" r:id="rId10"/>
    <p:sldId id="322" r:id="rId11"/>
    <p:sldId id="323" r:id="rId12"/>
    <p:sldId id="324" r:id="rId13"/>
    <p:sldId id="329" r:id="rId14"/>
    <p:sldId id="325" r:id="rId15"/>
    <p:sldId id="319" r:id="rId16"/>
    <p:sldId id="326" r:id="rId17"/>
    <p:sldId id="327" r:id="rId18"/>
    <p:sldId id="330" r:id="rId19"/>
    <p:sldId id="328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1" r:id="rId30"/>
    <p:sldId id="342" r:id="rId31"/>
    <p:sldId id="343" r:id="rId32"/>
    <p:sldId id="344" r:id="rId33"/>
    <p:sldId id="345" r:id="rId34"/>
    <p:sldId id="346" r:id="rId35"/>
    <p:sldId id="350" r:id="rId36"/>
    <p:sldId id="348" r:id="rId37"/>
    <p:sldId id="351" r:id="rId38"/>
    <p:sldId id="352" r:id="rId39"/>
    <p:sldId id="353" r:id="rId40"/>
    <p:sldId id="354" r:id="rId41"/>
    <p:sldId id="355" r:id="rId42"/>
    <p:sldId id="356" r:id="rId43"/>
    <p:sldId id="357" r:id="rId44"/>
    <p:sldId id="358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0A12FF"/>
    <a:srgbClr val="6DCB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510" autoAdjust="0"/>
  </p:normalViewPr>
  <p:slideViewPr>
    <p:cSldViewPr snapToGrid="0">
      <p:cViewPr varScale="1">
        <p:scale>
          <a:sx n="82" d="100"/>
          <a:sy n="82" d="100"/>
        </p:scale>
        <p:origin x="15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8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18T08:06:16.2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80631-54B1-48E6-A9AE-E2FEE8DCC965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55944-EB71-4592-BD4B-F7115D0A9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7595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0247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manage.py</a:t>
            </a:r>
          </a:p>
          <a:p>
            <a:pPr marL="171450" indent="-171450">
              <a:buFontTx/>
              <a:buChar char="-"/>
            </a:pPr>
            <a:r>
              <a:rPr lang="th-TH" dirty="0"/>
              <a:t>ไฟล์หลักที่ใช้ในการจัดการเว็บ</a:t>
            </a:r>
          </a:p>
          <a:p>
            <a:pPr marL="0" indent="0">
              <a:buFontTx/>
              <a:buNone/>
            </a:pPr>
            <a:endParaRPr lang="th-TH" dirty="0"/>
          </a:p>
          <a:p>
            <a:pPr marL="0" indent="0">
              <a:buFontTx/>
              <a:buNone/>
            </a:pPr>
            <a:r>
              <a:rPr lang="en-AU" dirty="0"/>
              <a:t>db.sqlite3</a:t>
            </a:r>
          </a:p>
          <a:p>
            <a:pPr marL="171450" indent="-171450">
              <a:buFontTx/>
              <a:buChar char="-"/>
            </a:pPr>
            <a:r>
              <a:rPr lang="th-TH" dirty="0"/>
              <a:t>ฐานข้อมูลของเว็บ โดยใช้</a:t>
            </a:r>
            <a:r>
              <a:rPr lang="en-AU" dirty="0"/>
              <a:t> </a:t>
            </a:r>
            <a:r>
              <a:rPr lang="en-AU" dirty="0" err="1"/>
              <a:t>sqlite</a:t>
            </a:r>
            <a:r>
              <a:rPr lang="th-TH" dirty="0"/>
              <a:t> ที่ติดตั้งมากับ</a:t>
            </a:r>
            <a:r>
              <a:rPr lang="en-AU" dirty="0"/>
              <a:t> python</a:t>
            </a:r>
            <a:r>
              <a:rPr lang="th-TH" dirty="0"/>
              <a:t> อยู่แล้ว</a:t>
            </a:r>
          </a:p>
          <a:p>
            <a:pPr marL="171450" indent="-171450">
              <a:buFontTx/>
              <a:buChar char="-"/>
            </a:pPr>
            <a:r>
              <a:rPr lang="th-TH" dirty="0"/>
              <a:t>ทั้งนี้สามารถใช้ฐานข้อมูลตัวอื่นก็ได้ เช่น</a:t>
            </a:r>
            <a:r>
              <a:rPr lang="en-AU" dirty="0"/>
              <a:t>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PostgreSQL,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ข้อเสียของ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จะไม่มีหน้า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7702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เราลองแล้วต่อเข้า </a:t>
            </a:r>
            <a:r>
              <a:rPr lang="en-AU" dirty="0"/>
              <a:t>wi-fi</a:t>
            </a:r>
            <a:r>
              <a:rPr lang="th-TH" dirty="0"/>
              <a:t> ของมหาลัย</a:t>
            </a:r>
            <a:r>
              <a:rPr lang="en-AU" dirty="0"/>
              <a:t> </a:t>
            </a:r>
            <a:r>
              <a:rPr lang="en-AU" dirty="0" err="1"/>
              <a:t>DPU@Staff</a:t>
            </a:r>
            <a:r>
              <a:rPr lang="th-TH" dirty="0"/>
              <a:t> แต่มือถือไม่สามารถเข้าได้</a:t>
            </a:r>
          </a:p>
          <a:p>
            <a:r>
              <a:rPr lang="th-TH" dirty="0"/>
              <a:t>ลองให้</a:t>
            </a:r>
            <a:r>
              <a:rPr lang="en-AU" dirty="0"/>
              <a:t> Notebook share hotspot</a:t>
            </a:r>
            <a:r>
              <a:rPr lang="th-TH" dirty="0"/>
              <a:t> มือถือก็ยังไม่สามารถเข้าได้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6553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เครื่อง</a:t>
            </a:r>
            <a:r>
              <a:rPr lang="en-AU" dirty="0"/>
              <a:t> Notebook</a:t>
            </a:r>
            <a:r>
              <a:rPr lang="th-TH" dirty="0"/>
              <a:t> ทำการ </a:t>
            </a:r>
            <a:r>
              <a:rPr lang="en-AU" dirty="0"/>
              <a:t>share hotspot</a:t>
            </a:r>
            <a:r>
              <a:rPr lang="th-TH" dirty="0"/>
              <a:t> ให้ </a:t>
            </a:r>
            <a:r>
              <a:rPr lang="en-AU" dirty="0"/>
              <a:t>mobile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4073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7747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D8902-8401-46EB-9CA2-BE01C1294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276BF-10CE-41E7-BE6B-AE637C511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261B0-A5D0-4A34-BCA0-B2E93898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8E637067-6E96-407E-932C-BC7D980752C7}" type="datetime1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F7007-5BD4-4AAB-8C88-19A0941B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1E2EB-9490-4461-8449-0CFEEF43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2BD9F0-2940-49A0-B0B0-E66D3E05FF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" y="0"/>
            <a:ext cx="1078302" cy="35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31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E6B1B-DCC2-4F41-BAA2-E8ECCC44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63C3B-0375-4C46-A3CC-1A45309BC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62669-4882-4938-B826-2D90D880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0903-EBF7-48C2-8550-1833C12F0AA6}" type="datetime1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ECF83-C484-4D83-B681-43CDB106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26C52-9CB8-454F-ABF3-1E962163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913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C21A2-268A-41D1-889B-C648D71DF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93842-A791-4F02-92E3-D38AA8579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5A9B3-BF65-4F25-811F-248478AB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D9BD-B01A-4CEF-A6CB-21D7A6F8D6F2}" type="datetime1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15886-8D6D-42F9-B7C9-511BFA62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AE18B-69FA-4D51-BBE7-14D18480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017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D9A5-10DD-4D1B-AF7E-37C9A82F5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908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1160B-B9FC-458B-9EAC-DED911CB2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041001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99650-47FC-4343-B12F-7EA74707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07834"/>
            <a:ext cx="2743200" cy="250166"/>
          </a:xfrm>
        </p:spPr>
        <p:txBody>
          <a:bodyPr/>
          <a:lstStyle/>
          <a:p>
            <a:fld id="{C64969CA-26E5-45A2-B10F-C1180E7CBD2D}" type="datetime1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F6055-5C62-4D16-9C21-BE8338AB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7834"/>
            <a:ext cx="4114800" cy="250166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B89F-62F2-43E8-898A-F4C36D8C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07834"/>
            <a:ext cx="2743200" cy="250166"/>
          </a:xfrm>
        </p:spPr>
        <p:txBody>
          <a:bodyPr/>
          <a:lstStyle>
            <a:lvl1pPr>
              <a:defRPr sz="1600" b="1">
                <a:solidFill>
                  <a:srgbClr val="C00000"/>
                </a:solidFill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3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44C0-592B-4C48-AC39-A577FC93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CB1B3-FF16-425D-AAAE-5D2DD9D05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C7B-2CA9-49AC-85A8-8D2CD183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204-BE50-4E48-9789-6C6AAA30A7A2}" type="datetime1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22AF-BF21-4386-A3A1-7905E681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2833B-EC70-4714-9ED5-A38D515B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891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5245-19BC-4498-A3DB-849EB150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8740-1B39-4E95-A3FF-E42DCDB2B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FF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676F7-12A3-4055-8065-975B6662B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FF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E0190-405B-4512-9253-C110B2CC4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C3F-BE4F-4851-AF67-8A75069083E7}" type="datetime1">
              <a:rPr lang="en-AU" smtClean="0"/>
              <a:t>2/07/2020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2E204-8BE3-46E6-97FC-F3DFC061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EF82E-35F3-45F0-9A65-2337AD99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28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86DD-50F7-4E59-BEDA-184A29CB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96556-7DB3-4198-B866-E39749B25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E3DB6-B807-4520-A54D-AE322F85A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DE34F-7FC1-448D-9223-6F2A185BE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8FEF9-D16E-4D43-8D77-A34572FE8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DF15F6-2A49-446E-8ABC-0B2FF0A2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E711-E32B-4CCD-82F0-95CC8451035B}" type="datetime1">
              <a:rPr lang="en-AU" smtClean="0"/>
              <a:t>2/07/2020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666B2-1DA0-4BB1-B4E8-C420F58B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699E6-4462-40A3-86B8-CD111F2C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356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76F5-5275-4F28-86DA-01976C43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B469D-9BF5-4F2A-ABC3-58725080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E97-ED60-462F-A348-14836DED808A}" type="datetime1">
              <a:rPr lang="en-AU" smtClean="0"/>
              <a:t>2/07/2020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6C015-D3BB-47A6-8C07-91C73248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C7745-007F-4E04-B06B-5563619A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38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E6444-662C-4072-A72A-F8FCD31A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07833"/>
            <a:ext cx="2743200" cy="240222"/>
          </a:xfrm>
        </p:spPr>
        <p:txBody>
          <a:bodyPr/>
          <a:lstStyle/>
          <a:p>
            <a:fld id="{E97282B5-37CB-4082-B12E-83D5EDF75E4A}" type="datetime1">
              <a:rPr lang="en-AU" smtClean="0"/>
              <a:t>2/07/2020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85C4A-6B2C-4FD8-B10A-DFDF85B3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7833"/>
            <a:ext cx="4114800" cy="240222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28964-163A-44C8-89F3-C477EEC1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07834"/>
            <a:ext cx="2743200" cy="240222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776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33AC-FDE9-401E-AD9E-CEAFF8FA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84609-9063-4B4E-9024-00909A248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B021B-6992-4187-9D41-8032C6749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FCCF4-44DA-42DB-8D5E-50B75DC7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990E-F309-4F24-BA9A-9107C2FDEECF}" type="datetime1">
              <a:rPr lang="en-AU" smtClean="0"/>
              <a:t>2/07/2020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DDE3E-6267-4B36-8E9D-E9EB036A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3E854-995D-4102-ACFE-C494C56B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737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73E8-A8F2-4DDB-8E6A-3FFCC6D0A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3DBD1-7C92-4279-873A-B95692690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25375-3D4B-45E6-9D3E-EA395DD5F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AA474-9C92-4D2E-9030-0C47CB36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DB83-2A7E-4062-A2D1-F8DFAD5107D5}" type="datetime1">
              <a:rPr lang="en-AU" smtClean="0"/>
              <a:t>2/07/2020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8E835-76DF-4A70-B7C8-B5BFD79B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4EF4B-1874-4F32-A690-ED4887EE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53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E86D0-94A1-4717-8771-8599235A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526D6-2BD3-42A1-9C50-FA4D00678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4E859-AAFA-4695-879D-F62C6535A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0579ABAF-0E04-4612-BCFD-9F946A6B758B}" type="datetime1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8A7BC-0CE5-4032-9B3A-6433F6690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8803F-C0D4-4360-8861-8DBB7D6CF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246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TH Sarabun New" panose="020B0500040200020003" pitchFamily="34" charset="-34"/>
          <a:ea typeface="+mj-ea"/>
          <a:cs typeface="TH Sarabun New" panose="020B0500040200020003" pitchFamily="34" charset="-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QJeqFYLEag&amp;feature=youtu.be&amp;fbclid=IwAR1W3SO5vPqiGlNW9PAxvd366nlS3jEyK32NvSI-Ht4jf0ZUyngMkQfnTf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b28f530fd05.ngrok.io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b28f530fd05.ngrok.io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56.1:800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56.1:800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png"/><Relationship Id="rId4" Type="http://schemas.openxmlformats.org/officeDocument/2006/relationships/hyperlink" Target="http://172.21.34.59:8000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localhost:8000/admi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4/bootstrap_forms_inputs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bootstrap4/tryit.asp?filename=trybs_form_input&amp;stacked=h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bootstrap4/bootstrap_forms_inputs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gyaan.com/django/best-practice-to-structure-django-project-directories-and-fil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://localhost:8000/addproduct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admin/login/?next=/admi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ngrok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B70E-8E56-4809-A720-9F735A617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Django 50 Hrs by Uncle Engineer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05082-2A72-4E86-8501-57519AF87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EP</a:t>
            </a:r>
            <a:r>
              <a:rPr lang="th-TH" dirty="0"/>
              <a:t>5</a:t>
            </a:r>
            <a:endParaRPr lang="en-AU" dirty="0"/>
          </a:p>
          <a:p>
            <a:r>
              <a:rPr lang="en-AU" dirty="0">
                <a:hlinkClick r:id="rId3"/>
              </a:rPr>
              <a:t>https://www.youtube.com/watch?v=uQJeqFYLEag&amp;feature=youtu.be&amp;fbclid=IwAR1W3SO5vPqiGlNW9PAxvd366nlS3jEyK32NvSI-Ht4jf0ZUyngMkQfnTfo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F3892-BA08-4DF2-8C92-00FFB148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5446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4FD0A-F01A-4E0B-85AA-5E159ECA9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ngrok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AB544-DE3D-40C4-A4D5-72C510849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ไปที่โฟลเดอร์ที่เราจัดเก็บไฟล์</a:t>
            </a:r>
            <a:r>
              <a:rPr lang="en-AU" dirty="0"/>
              <a:t> ngrok.exe</a:t>
            </a:r>
            <a:endParaRPr lang="th-TH" dirty="0"/>
          </a:p>
          <a:p>
            <a:r>
              <a:rPr lang="th-TH" dirty="0"/>
              <a:t>ดับ</a:t>
            </a:r>
            <a:r>
              <a:rPr lang="th-TH" dirty="0" err="1"/>
              <a:t>เบิ้ล</a:t>
            </a:r>
            <a:r>
              <a:rPr lang="th-TH" dirty="0"/>
              <a:t>คลิกไฟล์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ngrok.exe</a:t>
            </a:r>
          </a:p>
          <a:p>
            <a:r>
              <a:rPr lang="th-TH" dirty="0"/>
              <a:t>พิมพ์คำสั่ง</a:t>
            </a:r>
            <a:r>
              <a:rPr lang="en-AU" dirty="0"/>
              <a:t> </a:t>
            </a:r>
            <a:r>
              <a:rPr lang="en-AU" dirty="0" err="1">
                <a:solidFill>
                  <a:srgbClr val="FF0000"/>
                </a:solidFill>
              </a:rPr>
              <a:t>ngrok</a:t>
            </a:r>
            <a:r>
              <a:rPr lang="en-AU" dirty="0">
                <a:solidFill>
                  <a:srgbClr val="FF0000"/>
                </a:solidFill>
              </a:rPr>
              <a:t> http 8000</a:t>
            </a:r>
          </a:p>
          <a:p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513DA-49AE-4532-BBC3-08A63902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10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F08B4F-9A74-4E50-A315-04E7810A3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851" y="2532873"/>
            <a:ext cx="8015288" cy="4200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D2AAF39-2C8A-4893-B053-E893A2D680D2}"/>
              </a:ext>
            </a:extLst>
          </p:cNvPr>
          <p:cNvSpPr/>
          <p:nvPr/>
        </p:nvSpPr>
        <p:spPr>
          <a:xfrm>
            <a:off x="7408985" y="6193765"/>
            <a:ext cx="1066800" cy="1366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4413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03E1-0F61-4C9B-B8DE-B1E095D88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ngrok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86607-60DC-4258-8FD3-031BE6830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53807"/>
            <a:ext cx="10515600" cy="605698"/>
          </a:xfrm>
        </p:spPr>
        <p:txBody>
          <a:bodyPr/>
          <a:lstStyle/>
          <a:p>
            <a:r>
              <a:rPr lang="th-TH" dirty="0"/>
              <a:t>ถ้าขึ้นหน้าจอแบบนี้แสดงว่า </a:t>
            </a:r>
            <a:r>
              <a:rPr lang="en-AU" dirty="0" err="1"/>
              <a:t>ngrok</a:t>
            </a:r>
            <a:r>
              <a:rPr lang="th-TH" dirty="0"/>
              <a:t> สามารถ</a:t>
            </a:r>
            <a:r>
              <a:rPr lang="en-AU" dirty="0"/>
              <a:t> run</a:t>
            </a:r>
            <a:r>
              <a:rPr lang="th-TH" dirty="0"/>
              <a:t> ได้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F2D49-C22C-4A59-9718-54113A310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11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1396C-5F23-4F9C-9577-F3700605A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35" y="1471599"/>
            <a:ext cx="10100325" cy="324765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4B6738-5FD3-4F2C-92DB-A7916A8BB47D}"/>
              </a:ext>
            </a:extLst>
          </p:cNvPr>
          <p:cNvSpPr txBox="1">
            <a:spLocks/>
          </p:cNvSpPr>
          <p:nvPr/>
        </p:nvSpPr>
        <p:spPr>
          <a:xfrm>
            <a:off x="838198" y="4976446"/>
            <a:ext cx="10873156" cy="17817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/>
              <a:t>คัดลอก</a:t>
            </a:r>
            <a:r>
              <a:rPr lang="en-AU" dirty="0"/>
              <a:t> URL</a:t>
            </a:r>
            <a:r>
              <a:rPr lang="th-TH" dirty="0"/>
              <a:t> ในส่วนของ</a:t>
            </a:r>
            <a:r>
              <a:rPr lang="en-AU" dirty="0"/>
              <a:t> </a:t>
            </a:r>
            <a:r>
              <a:rPr lang="en-AU" dirty="0" err="1"/>
              <a:t>Forwading</a:t>
            </a:r>
            <a:r>
              <a:rPr lang="th-TH" dirty="0"/>
              <a:t> เช่น </a:t>
            </a:r>
            <a:r>
              <a:rPr lang="en-AU" dirty="0">
                <a:hlinkClick r:id="rId3"/>
              </a:rPr>
              <a:t>http://db28f530fd05.ngrok.io/</a:t>
            </a:r>
            <a:r>
              <a:rPr lang="en-AU" dirty="0"/>
              <a:t> </a:t>
            </a:r>
            <a:r>
              <a:rPr lang="th-TH" dirty="0"/>
              <a:t>หรือ </a:t>
            </a:r>
            <a:r>
              <a:rPr lang="en-AU" dirty="0">
                <a:hlinkClick r:id="rId4"/>
              </a:rPr>
              <a:t>https://db28f530fd05.ngrok.io/</a:t>
            </a:r>
            <a:r>
              <a:rPr lang="th-TH" dirty="0"/>
              <a:t> ทั้งนี้สามารถเปิดลิงค์นี้ได้ทั้งบน</a:t>
            </a:r>
            <a:r>
              <a:rPr lang="en-AU" dirty="0"/>
              <a:t> web browser</a:t>
            </a:r>
            <a:r>
              <a:rPr lang="th-TH" dirty="0"/>
              <a:t> และ</a:t>
            </a:r>
            <a:r>
              <a:rPr lang="en-AU" dirty="0"/>
              <a:t> </a:t>
            </a:r>
            <a:r>
              <a:rPr lang="en-AU" dirty="0" err="1"/>
              <a:t>moblie</a:t>
            </a:r>
            <a:endParaRPr lang="th-TH" dirty="0"/>
          </a:p>
          <a:p>
            <a:r>
              <a:rPr lang="th-TH" dirty="0"/>
              <a:t>ซึ่ง</a:t>
            </a:r>
            <a:r>
              <a:rPr lang="en-AU" dirty="0"/>
              <a:t> URL</a:t>
            </a:r>
            <a:r>
              <a:rPr lang="th-TH" dirty="0"/>
              <a:t> นี้เป็นการนำเว็บของเราขึ้น</a:t>
            </a:r>
            <a:r>
              <a:rPr lang="en-AU" dirty="0"/>
              <a:t> internet</a:t>
            </a:r>
            <a:r>
              <a:rPr lang="th-TH" dirty="0"/>
              <a:t> ชั่วคราว</a:t>
            </a:r>
            <a:r>
              <a:rPr lang="en-AU" dirty="0"/>
              <a:t> </a:t>
            </a:r>
            <a:r>
              <a:rPr lang="th-TH" dirty="0"/>
              <a:t>แค่เพียง </a:t>
            </a:r>
            <a:r>
              <a:rPr lang="en-AU" dirty="0"/>
              <a:t>8</a:t>
            </a:r>
            <a:r>
              <a:rPr lang="th-TH" dirty="0"/>
              <a:t> ชั่วโมง</a:t>
            </a:r>
          </a:p>
          <a:p>
            <a:r>
              <a:rPr lang="th-TH" dirty="0"/>
              <a:t>ถ้าเราปิดโปรแกรม </a:t>
            </a:r>
            <a:r>
              <a:rPr lang="en-AU" dirty="0" err="1"/>
              <a:t>ngrok</a:t>
            </a:r>
            <a:r>
              <a:rPr lang="th-TH" dirty="0"/>
              <a:t> ก็จะทำให้ลิงค์นั้นหายไป และไม่สามารถเข้าใหม่ได้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60184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974A-1487-4B87-A91F-68AFE5A9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ngrok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ABB15-F071-4091-B431-826226ED8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ตัวอย่างของการที่มี</a:t>
            </a:r>
            <a:r>
              <a:rPr lang="en-AU" dirty="0"/>
              <a:t> request</a:t>
            </a:r>
            <a:r>
              <a:rPr lang="th-TH" dirty="0"/>
              <a:t> เข้ามายังเว็บที่เราสร้างขึ้น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C1C3A-420D-441F-A968-CBBF5E70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12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D4DE4E-932A-4537-BFB0-50525C242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921" y="1711984"/>
            <a:ext cx="91630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45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23C3D-B138-4661-A110-DFF5608F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13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14AC75-2BFD-4A1C-978D-A377D1E87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08" y="-42132"/>
            <a:ext cx="6267708" cy="68580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5A31DD-0DA4-4FE1-932A-536E4C759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884" y="-9944"/>
            <a:ext cx="33355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28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6E21-742D-4CCD-B6A0-E5443DB44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ngrok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BC3F6-744C-4A79-B55F-D3241537D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14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543CB4-FB02-4BD1-8AB0-46D36CFCC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37" y="1232022"/>
            <a:ext cx="11042325" cy="4393955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405749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ACBC-E315-4FA8-95E3-3919553BB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/>
              <a:t>runserver</a:t>
            </a:r>
            <a:r>
              <a:rPr lang="en-AU" dirty="0"/>
              <a:t> 0.0.0.0:8000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21370-4312-4656-A6FD-D47D7F2C4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วิธีการถึงอุปกรณ์ในวง</a:t>
            </a:r>
            <a:r>
              <a:rPr lang="en-AU" dirty="0"/>
              <a:t> LAN</a:t>
            </a:r>
            <a:r>
              <a:rPr lang="th-TH" dirty="0"/>
              <a:t> เดียวกันสามารถเข้าถึงเว็บไซต์ได้</a:t>
            </a:r>
          </a:p>
          <a:p>
            <a:r>
              <a:rPr lang="th-TH" dirty="0"/>
              <a:t>เช่นให้มือถือของพนักงานเข้าสู่เว็บไซต์เราได้ โดยไม่ต้องไปเปิดคอม</a:t>
            </a:r>
          </a:p>
          <a:p>
            <a:r>
              <a:rPr lang="th-TH" dirty="0"/>
              <a:t>หยุดการ</a:t>
            </a:r>
            <a:r>
              <a:rPr lang="en-AU" dirty="0"/>
              <a:t> </a:t>
            </a:r>
            <a:r>
              <a:rPr lang="en-AU" dirty="0" err="1"/>
              <a:t>runserver</a:t>
            </a:r>
            <a:r>
              <a:rPr lang="th-TH" dirty="0"/>
              <a:t> ก่อน ด้วย</a:t>
            </a:r>
            <a:r>
              <a:rPr lang="en-AU" dirty="0"/>
              <a:t> </a:t>
            </a:r>
            <a:r>
              <a:rPr lang="en-AU" dirty="0" err="1"/>
              <a:t>Ctrl+Break</a:t>
            </a:r>
            <a:endParaRPr lang="en-AU" dirty="0"/>
          </a:p>
          <a:p>
            <a:r>
              <a:rPr lang="th-TH" dirty="0"/>
              <a:t>จากนั้นทำการ</a:t>
            </a:r>
            <a:r>
              <a:rPr lang="en-AU" dirty="0"/>
              <a:t> </a:t>
            </a:r>
            <a:r>
              <a:rPr lang="en-AU" dirty="0" err="1"/>
              <a:t>runserver</a:t>
            </a:r>
            <a:r>
              <a:rPr lang="th-TH" dirty="0"/>
              <a:t> อีกครั้งด้วยคำสั่ง</a:t>
            </a:r>
            <a:r>
              <a:rPr lang="en-AU" dirty="0"/>
              <a:t> </a:t>
            </a:r>
          </a:p>
          <a:p>
            <a:pPr lvl="1"/>
            <a:r>
              <a:rPr lang="en-AU" dirty="0"/>
              <a:t>python manage.py </a:t>
            </a:r>
            <a:r>
              <a:rPr lang="en-AU" dirty="0" err="1"/>
              <a:t>runserver</a:t>
            </a:r>
            <a:r>
              <a:rPr lang="en-AU" dirty="0"/>
              <a:t> 0.0.0.0:8000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15559-D4C5-4662-BEF0-5ED2066F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15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EABC74-AB53-432E-A5F5-6D9B6943B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3642313"/>
            <a:ext cx="7791450" cy="296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36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7230A-C665-4162-89CC-6BAF1B84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runserver</a:t>
            </a:r>
            <a:r>
              <a:rPr lang="en-AU" dirty="0"/>
              <a:t> 0.0.0.0:8000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E8EE5-3912-4B44-B0BE-1F93EF41F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3645877" cy="5041001"/>
          </a:xfrm>
        </p:spPr>
        <p:txBody>
          <a:bodyPr/>
          <a:lstStyle/>
          <a:p>
            <a:r>
              <a:rPr lang="th-TH" dirty="0"/>
              <a:t>ตัวนี้สามารถช่วยให้เราเข้าถึง </a:t>
            </a:r>
            <a:r>
              <a:rPr lang="en-AU" dirty="0"/>
              <a:t>path</a:t>
            </a:r>
            <a:r>
              <a:rPr lang="th-TH" dirty="0"/>
              <a:t> หรือ ลง</a:t>
            </a:r>
            <a:r>
              <a:rPr lang="en-AU" dirty="0"/>
              <a:t> LAN</a:t>
            </a:r>
            <a:r>
              <a:rPr lang="th-TH" dirty="0"/>
              <a:t> เดี๋ยวกันได้</a:t>
            </a:r>
          </a:p>
          <a:p>
            <a:r>
              <a:rPr lang="th-TH" dirty="0"/>
              <a:t>เปิด</a:t>
            </a:r>
            <a:r>
              <a:rPr lang="en-AU" dirty="0"/>
              <a:t> Command Prompt</a:t>
            </a:r>
            <a:r>
              <a:rPr lang="th-TH" dirty="0"/>
              <a:t> อันใหม่ขึ้นมา</a:t>
            </a:r>
          </a:p>
          <a:p>
            <a:r>
              <a:rPr lang="th-TH" dirty="0"/>
              <a:t>พิมพ์คำสั่ง</a:t>
            </a:r>
          </a:p>
          <a:p>
            <a:pPr lvl="1"/>
            <a:r>
              <a:rPr lang="en-AU" dirty="0"/>
              <a:t>ipconfig</a:t>
            </a:r>
          </a:p>
          <a:p>
            <a:r>
              <a:rPr lang="th-TH" dirty="0"/>
              <a:t>หา </a:t>
            </a:r>
            <a:r>
              <a:rPr lang="en-AU" dirty="0"/>
              <a:t>IPV4 Address</a:t>
            </a:r>
            <a:r>
              <a:rPr lang="th-TH" dirty="0"/>
              <a:t> ให้เจอ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36B9E-27E7-4262-A8C7-7C3CE6126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16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6DF7F8-6945-4047-9A60-DCEC9BCC3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540" y="-125083"/>
            <a:ext cx="7050765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C8737C-189B-4734-AD97-32F324CB43DF}"/>
              </a:ext>
            </a:extLst>
          </p:cNvPr>
          <p:cNvSpPr/>
          <p:nvPr/>
        </p:nvSpPr>
        <p:spPr>
          <a:xfrm>
            <a:off x="5076092" y="1500554"/>
            <a:ext cx="3036277" cy="152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C1553D-AA39-42C5-8FE8-D0FEB6C959D3}"/>
              </a:ext>
            </a:extLst>
          </p:cNvPr>
          <p:cNvSpPr/>
          <p:nvPr/>
        </p:nvSpPr>
        <p:spPr>
          <a:xfrm>
            <a:off x="5076092" y="5779477"/>
            <a:ext cx="3036277" cy="152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046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0EBF2-2E17-4EAA-AE30-B3A3940A1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runserver</a:t>
            </a:r>
            <a:r>
              <a:rPr lang="en-AU" dirty="0"/>
              <a:t> 0.0.0.0:8000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46AA3-ACD7-41E2-BA68-7F9673441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4384431" cy="5041001"/>
          </a:xfrm>
        </p:spPr>
        <p:txBody>
          <a:bodyPr/>
          <a:lstStyle/>
          <a:p>
            <a:r>
              <a:rPr lang="th-TH" dirty="0"/>
              <a:t>พิมพ์ </a:t>
            </a:r>
            <a:r>
              <a:rPr lang="en-AU" dirty="0">
                <a:hlinkClick r:id="rId3"/>
              </a:rPr>
              <a:t>http://192.168.56.1:8000/</a:t>
            </a:r>
            <a:r>
              <a:rPr lang="en-AU" dirty="0"/>
              <a:t> </a:t>
            </a:r>
            <a:r>
              <a:rPr lang="th-TH" dirty="0"/>
              <a:t>บน</a:t>
            </a:r>
            <a:r>
              <a:rPr lang="en-AU" dirty="0"/>
              <a:t> web browser </a:t>
            </a:r>
            <a:endParaRPr lang="th-TH" dirty="0"/>
          </a:p>
          <a:p>
            <a:r>
              <a:rPr lang="th-TH" dirty="0"/>
              <a:t>ต้องต่อ</a:t>
            </a:r>
            <a:r>
              <a:rPr lang="en-AU" dirty="0"/>
              <a:t> internet</a:t>
            </a:r>
            <a:r>
              <a:rPr lang="th-TH" dirty="0"/>
              <a:t> เครือข่ายเดียวกัน</a:t>
            </a:r>
            <a:endParaRPr lang="en-AU" dirty="0"/>
          </a:p>
          <a:p>
            <a:r>
              <a:rPr lang="th-TH" dirty="0"/>
              <a:t>เว็บที่เราสร้างขึ้นก็จะถูกเรียกขึ้นมา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81D4A-4D00-42B1-B11C-D6D6CA4B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17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C1CAC5-B6F6-42D9-BE0A-C88C953BB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295" y="0"/>
            <a:ext cx="65789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30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0EBF2-2E17-4EAA-AE30-B3A3940A1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runserver</a:t>
            </a:r>
            <a:r>
              <a:rPr lang="en-AU" dirty="0"/>
              <a:t> 0.0.0.0:8000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46AA3-ACD7-41E2-BA68-7F9673441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4384431" cy="5041001"/>
          </a:xfrm>
        </p:spPr>
        <p:txBody>
          <a:bodyPr/>
          <a:lstStyle/>
          <a:p>
            <a:r>
              <a:rPr lang="th-TH" dirty="0"/>
              <a:t>พิมพ์ </a:t>
            </a:r>
            <a:r>
              <a:rPr lang="en-AU" dirty="0">
                <a:hlinkClick r:id="rId3"/>
              </a:rPr>
              <a:t>http://</a:t>
            </a:r>
            <a:r>
              <a:rPr lang="en-AU" dirty="0">
                <a:hlinkClick r:id="rId4"/>
              </a:rPr>
              <a:t>http://172.21.34.59:8000/</a:t>
            </a:r>
            <a:r>
              <a:rPr lang="en-AU" dirty="0"/>
              <a:t> </a:t>
            </a:r>
            <a:r>
              <a:rPr lang="th-TH" dirty="0"/>
              <a:t>บน</a:t>
            </a:r>
            <a:r>
              <a:rPr lang="en-AU" dirty="0"/>
              <a:t> web browser </a:t>
            </a:r>
            <a:r>
              <a:rPr lang="th-TH" dirty="0"/>
              <a:t>และ</a:t>
            </a:r>
            <a:r>
              <a:rPr lang="en-AU" dirty="0"/>
              <a:t> mobile</a:t>
            </a:r>
          </a:p>
          <a:p>
            <a:r>
              <a:rPr lang="th-TH" dirty="0"/>
              <a:t>ต้องต่อ</a:t>
            </a:r>
            <a:r>
              <a:rPr lang="en-AU" dirty="0"/>
              <a:t> internet</a:t>
            </a:r>
            <a:r>
              <a:rPr lang="th-TH" dirty="0"/>
              <a:t> เครือข่ายเดียวกัน</a:t>
            </a:r>
            <a:endParaRPr lang="en-AU" dirty="0"/>
          </a:p>
          <a:p>
            <a:r>
              <a:rPr lang="th-TH" dirty="0"/>
              <a:t>เว็บที่เราสร้างขึ้นก็จะถูกเรียกขึ้นมา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81D4A-4D00-42B1-B11C-D6D6CA4B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18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2B5B93-4239-46F4-ACB0-A3A7260E79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2685" y="0"/>
            <a:ext cx="6319345" cy="68580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0D38FF-91BF-4268-8D66-3F88DAE479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274" y="1717667"/>
            <a:ext cx="2500097" cy="514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23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79DC7-8B72-4438-AC3A-C954D1753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47245-88D6-461D-995F-31AED86B3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เปิดไฟล์</a:t>
            </a:r>
            <a:r>
              <a:rPr lang="en-AU" dirty="0"/>
              <a:t> firstweb\myapp\model.py</a:t>
            </a:r>
            <a:endParaRPr lang="th-TH" dirty="0"/>
          </a:p>
          <a:p>
            <a:r>
              <a:rPr lang="th-TH" dirty="0"/>
              <a:t>แก้ไขโมเดล โดยเพิ่ม</a:t>
            </a:r>
            <a:r>
              <a:rPr lang="th-TH" dirty="0" err="1"/>
              <a:t>ฟิ</a:t>
            </a:r>
            <a:r>
              <a:rPr lang="th-TH" dirty="0"/>
              <a:t>ลด์ชื่อ</a:t>
            </a:r>
            <a:r>
              <a:rPr lang="en-AU" dirty="0"/>
              <a:t> </a:t>
            </a:r>
            <a:r>
              <a:rPr lang="en-AU" dirty="0" err="1"/>
              <a:t>imageurl</a:t>
            </a:r>
            <a:r>
              <a:rPr lang="th-TH" dirty="0"/>
              <a:t> เพื่อเก็บลิงค์ของรูปภาพ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B0AC-09C0-4306-B116-BA9177829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19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B8D1B-799E-4D91-9176-8DE008131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2828686"/>
            <a:ext cx="85915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46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08C2-B5FE-452C-BB2F-77A0F2D0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F4BB-C6E1-4EFD-B7C5-2EDD2ED2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</a:t>
            </a:fld>
            <a:endParaRPr lang="en-A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E0260-EAA7-4173-A718-BFA66BF1A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for loop in </a:t>
            </a:r>
            <a:r>
              <a:rPr lang="en-AU" dirty="0" err="1"/>
              <a:t>django</a:t>
            </a:r>
            <a:r>
              <a:rPr lang="en-AU" dirty="0"/>
              <a:t> template</a:t>
            </a:r>
          </a:p>
          <a:p>
            <a:r>
              <a:rPr lang="en-AU" dirty="0" err="1"/>
              <a:t>ngrok</a:t>
            </a:r>
            <a:r>
              <a:rPr lang="en-AU" dirty="0"/>
              <a:t> (</a:t>
            </a:r>
            <a:r>
              <a:rPr lang="en-AU" dirty="0" err="1"/>
              <a:t>foreward</a:t>
            </a:r>
            <a:r>
              <a:rPr lang="en-AU" dirty="0"/>
              <a:t> port) </a:t>
            </a:r>
            <a:r>
              <a:rPr lang="th-TH" dirty="0"/>
              <a:t>เข้าเว็บจากมือถือได้</a:t>
            </a:r>
          </a:p>
          <a:p>
            <a:r>
              <a:rPr lang="en-AU" dirty="0" err="1"/>
              <a:t>runserver</a:t>
            </a:r>
            <a:r>
              <a:rPr lang="en-AU" dirty="0"/>
              <a:t> 0.0.0.0:8000 </a:t>
            </a:r>
            <a:r>
              <a:rPr lang="th-TH" dirty="0"/>
              <a:t>อุปกรณ์ในวงแลนเดียวกันสามารถเข้าถึงเว็บไซต์ได้</a:t>
            </a:r>
          </a:p>
          <a:p>
            <a:r>
              <a:rPr lang="en-AU" dirty="0"/>
              <a:t>basic form to models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4106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C884F-E38D-4E03-86E4-13F5220B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29CC4-2425-4880-A010-218FACAC6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5457092" cy="5455070"/>
          </a:xfrm>
        </p:spPr>
        <p:txBody>
          <a:bodyPr/>
          <a:lstStyle/>
          <a:p>
            <a:r>
              <a:rPr lang="th-TH" dirty="0"/>
              <a:t>ทุกครั้งที่มีการแก้ไข </a:t>
            </a:r>
            <a:r>
              <a:rPr lang="en-AU" dirty="0"/>
              <a:t>model</a:t>
            </a:r>
            <a:r>
              <a:rPr lang="th-TH" dirty="0"/>
              <a:t> ต้องทำ</a:t>
            </a:r>
          </a:p>
          <a:p>
            <a:pPr lvl="1"/>
            <a:r>
              <a:rPr lang="en-AU" dirty="0"/>
              <a:t>make migrations</a:t>
            </a:r>
          </a:p>
          <a:p>
            <a:pPr lvl="1"/>
            <a:r>
              <a:rPr lang="en-AU" dirty="0"/>
              <a:t>Migrate</a:t>
            </a:r>
          </a:p>
          <a:p>
            <a:r>
              <a:rPr lang="th-TH" dirty="0"/>
              <a:t>กด</a:t>
            </a:r>
            <a:r>
              <a:rPr lang="en-AU" dirty="0"/>
              <a:t> </a:t>
            </a:r>
            <a:r>
              <a:rPr lang="en-AU" dirty="0" err="1"/>
              <a:t>Ctrl+Break</a:t>
            </a:r>
            <a:r>
              <a:rPr lang="th-TH" dirty="0"/>
              <a:t> เพื่อหยุดการรัน</a:t>
            </a:r>
            <a:r>
              <a:rPr lang="en-AU" dirty="0"/>
              <a:t> server</a:t>
            </a:r>
          </a:p>
          <a:p>
            <a:r>
              <a:rPr lang="th-TH" dirty="0"/>
              <a:t>พิมพ์คำสั่ง</a:t>
            </a:r>
          </a:p>
          <a:p>
            <a:pPr lvl="1"/>
            <a:r>
              <a:rPr lang="en-AU" dirty="0"/>
              <a:t>python manage.py </a:t>
            </a:r>
            <a:r>
              <a:rPr lang="en-AU" dirty="0" err="1"/>
              <a:t>makemigrations</a:t>
            </a:r>
            <a:endParaRPr lang="en-AU" dirty="0"/>
          </a:p>
          <a:p>
            <a:pPr lvl="1"/>
            <a:r>
              <a:rPr lang="en-AU" dirty="0"/>
              <a:t>python manage.py migrate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D7F79-C537-42DA-8B7A-8C223E0B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20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1C5E3A-BFE7-4C9D-A138-DD30ED043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633" y="1302404"/>
            <a:ext cx="60102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0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82909-7BA6-432C-BA19-9C23D66E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ECF54-E3CF-4B86-A93B-40CE3F1DB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4911969" cy="5455070"/>
          </a:xfrm>
        </p:spPr>
        <p:txBody>
          <a:bodyPr/>
          <a:lstStyle/>
          <a:p>
            <a:r>
              <a:rPr lang="en-AU" dirty="0"/>
              <a:t>Run server</a:t>
            </a:r>
          </a:p>
          <a:p>
            <a:pPr lvl="1"/>
            <a:r>
              <a:rPr lang="en-AU" dirty="0"/>
              <a:t>python manage.py </a:t>
            </a:r>
            <a:r>
              <a:rPr lang="en-AU" dirty="0" err="1"/>
              <a:t>runserver</a:t>
            </a:r>
            <a:endParaRPr lang="en-AU" dirty="0"/>
          </a:p>
          <a:p>
            <a:r>
              <a:rPr lang="th-TH" dirty="0"/>
              <a:t>เมื่อเข้ามาดูในส่วนของ</a:t>
            </a:r>
            <a:r>
              <a:rPr lang="en-AU" dirty="0"/>
              <a:t> admin</a:t>
            </a:r>
            <a:r>
              <a:rPr lang="th-TH" dirty="0"/>
              <a:t> จะมี</a:t>
            </a:r>
            <a:r>
              <a:rPr lang="th-TH" dirty="0" err="1"/>
              <a:t>ฟิ</a:t>
            </a:r>
            <a:r>
              <a:rPr lang="th-TH" dirty="0"/>
              <a:t>ลด์</a:t>
            </a:r>
            <a:r>
              <a:rPr lang="en-AU" dirty="0"/>
              <a:t> </a:t>
            </a:r>
            <a:r>
              <a:rPr lang="en-AU" dirty="0" err="1"/>
              <a:t>Imageurl</a:t>
            </a:r>
            <a:r>
              <a:rPr lang="th-TH" dirty="0"/>
              <a:t> เพิ่มขึ้นมา</a:t>
            </a:r>
          </a:p>
          <a:p>
            <a:pPr lvl="1"/>
            <a:r>
              <a:rPr lang="en-AU" dirty="0"/>
              <a:t>http://localhost:8000/admin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F705D-7622-48D2-A737-878F50999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21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A24E0-2726-4C2C-B610-3E64AC9FC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709" y="1152764"/>
            <a:ext cx="6610477" cy="530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46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A8154-137B-4B23-B2A0-F3DF7DDFC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Forgot Admin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1B63E-627D-4F28-A93B-78AF7C3E6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กรณีที่จับ</a:t>
            </a:r>
            <a:r>
              <a:rPr lang="en-AU" dirty="0"/>
              <a:t> password</a:t>
            </a:r>
            <a:r>
              <a:rPr lang="th-TH" dirty="0"/>
              <a:t> ของการเข้าหน้า </a:t>
            </a:r>
            <a:r>
              <a:rPr lang="en-AU" dirty="0"/>
              <a:t>admin </a:t>
            </a:r>
            <a:r>
              <a:rPr lang="th-TH" dirty="0"/>
              <a:t>ไม่ได้</a:t>
            </a:r>
          </a:p>
          <a:p>
            <a:r>
              <a:rPr lang="th-TH" dirty="0"/>
              <a:t>ต้องทำการ </a:t>
            </a:r>
            <a:r>
              <a:rPr lang="en-AU" dirty="0"/>
              <a:t>reset password</a:t>
            </a:r>
            <a:endParaRPr lang="th-TH" dirty="0"/>
          </a:p>
          <a:p>
            <a:pPr lvl="1"/>
            <a:r>
              <a:rPr lang="en-AU" dirty="0"/>
              <a:t>python manage.py shell</a:t>
            </a:r>
          </a:p>
          <a:p>
            <a:pPr lvl="1"/>
            <a:r>
              <a:rPr lang="th-TH" dirty="0"/>
              <a:t>ซึ่งเป็น</a:t>
            </a:r>
            <a:r>
              <a:rPr lang="en-AU" dirty="0"/>
              <a:t> shell</a:t>
            </a:r>
            <a:r>
              <a:rPr lang="th-TH" dirty="0"/>
              <a:t> ของ</a:t>
            </a:r>
            <a:r>
              <a:rPr lang="en-AU" dirty="0"/>
              <a:t> Django</a:t>
            </a:r>
            <a:r>
              <a:rPr lang="th-TH" dirty="0"/>
              <a:t> เอาไว้ทำงานของ</a:t>
            </a:r>
            <a:r>
              <a:rPr lang="en-AU" dirty="0"/>
              <a:t> Django</a:t>
            </a:r>
            <a:r>
              <a:rPr lang="th-TH" dirty="0"/>
              <a:t> เท่านั้น</a:t>
            </a: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0F650-2006-4386-9037-4FAE993B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22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93FEEF-537F-4B62-9DBC-992648EE0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3183865"/>
            <a:ext cx="79057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08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DFCC-D265-400C-93B5-D7AF02E59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Forgot Admin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FDAAB-B3FF-4507-B240-C935C9515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ดึง </a:t>
            </a:r>
            <a:r>
              <a:rPr lang="en-AU" dirty="0"/>
              <a:t>model</a:t>
            </a:r>
            <a:r>
              <a:rPr lang="th-TH" dirty="0"/>
              <a:t> ของ </a:t>
            </a:r>
            <a:r>
              <a:rPr lang="en-AU" dirty="0"/>
              <a:t>user </a:t>
            </a:r>
            <a:r>
              <a:rPr lang="th-TH" dirty="0"/>
              <a:t>(ปกติจะซ่อนอยู่ในส่วนของ</a:t>
            </a:r>
            <a:r>
              <a:rPr lang="en-AU" dirty="0"/>
              <a:t> Django)</a:t>
            </a:r>
          </a:p>
          <a:p>
            <a:r>
              <a:rPr lang="th-TH" dirty="0"/>
              <a:t>ทำการ</a:t>
            </a:r>
            <a:r>
              <a:rPr lang="en-AU" dirty="0"/>
              <a:t> search</a:t>
            </a:r>
            <a:r>
              <a:rPr lang="th-TH" dirty="0"/>
              <a:t> ใน</a:t>
            </a:r>
            <a:r>
              <a:rPr lang="en-AU" dirty="0"/>
              <a:t> web browser</a:t>
            </a:r>
            <a:r>
              <a:rPr lang="th-TH" dirty="0"/>
              <a:t> ด้วยคำว่า</a:t>
            </a:r>
          </a:p>
          <a:p>
            <a:pPr lvl="1"/>
            <a:r>
              <a:rPr lang="en-AU" dirty="0"/>
              <a:t>Django user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11BA4-EC7B-48A5-A61E-A7CA3199B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23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8961E-515B-4D29-813F-B0E5164D4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2597150"/>
            <a:ext cx="8505825" cy="4124325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4D093A-46F5-4543-8941-17CB79DAF023}"/>
              </a:ext>
            </a:extLst>
          </p:cNvPr>
          <p:cNvSpPr/>
          <p:nvPr/>
        </p:nvSpPr>
        <p:spPr>
          <a:xfrm>
            <a:off x="3334871" y="5377790"/>
            <a:ext cx="4733364" cy="3802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4967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1A6F-A9A9-49D4-AA2B-46229F81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Forgot Admin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4F963-94D4-43C2-9D4D-A5D85E143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พิมพ์คำสั่งลงใน</a:t>
            </a:r>
            <a:r>
              <a:rPr lang="en-AU" dirty="0"/>
              <a:t> Python shell</a:t>
            </a:r>
          </a:p>
          <a:p>
            <a:pPr lvl="1"/>
            <a:r>
              <a:rPr lang="en-AU" dirty="0"/>
              <a:t>from </a:t>
            </a:r>
            <a:r>
              <a:rPr lang="en-AU" dirty="0" err="1"/>
              <a:t>django.contrib.auth.models</a:t>
            </a:r>
            <a:r>
              <a:rPr lang="en-AU" dirty="0"/>
              <a:t> import User</a:t>
            </a:r>
          </a:p>
          <a:p>
            <a:pPr lvl="1"/>
            <a:r>
              <a:rPr lang="en-AU" dirty="0"/>
              <a:t>user = </a:t>
            </a:r>
            <a:r>
              <a:rPr lang="en-AU" dirty="0" err="1"/>
              <a:t>User.objects.get</a:t>
            </a:r>
            <a:r>
              <a:rPr lang="en-AU" dirty="0"/>
              <a:t>(username='admin’)</a:t>
            </a:r>
          </a:p>
          <a:p>
            <a:pPr lvl="1"/>
            <a:r>
              <a:rPr lang="en-AU" dirty="0" err="1"/>
              <a:t>user.set_password</a:t>
            </a:r>
            <a:r>
              <a:rPr lang="en-AU" dirty="0"/>
              <a:t>('admin’)</a:t>
            </a:r>
          </a:p>
          <a:p>
            <a:pPr lvl="1"/>
            <a:r>
              <a:rPr lang="en-AU" dirty="0" err="1"/>
              <a:t>user.save</a:t>
            </a:r>
            <a:r>
              <a:rPr lang="en-AU" dirty="0"/>
              <a:t>()</a:t>
            </a:r>
          </a:p>
          <a:p>
            <a:pPr lvl="1"/>
            <a:r>
              <a:rPr lang="en-AU" dirty="0"/>
              <a:t>quit()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EC9A0-F74A-4CB6-8699-F393DEFE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24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0E2DDF-4DD0-4CFE-A996-0725AE3C4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694" y="3504961"/>
            <a:ext cx="72961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09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B761E-0561-4BF4-BE1F-34CF54A5E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Forgot Admin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608C2-ABD3-438E-9985-4E1A9A1F9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Run Server</a:t>
            </a:r>
          </a:p>
          <a:p>
            <a:pPr lvl="1"/>
            <a:r>
              <a:rPr lang="en-AU" dirty="0"/>
              <a:t>python manage.py </a:t>
            </a:r>
            <a:r>
              <a:rPr lang="en-AU" dirty="0" err="1"/>
              <a:t>runserver</a:t>
            </a:r>
            <a:endParaRPr lang="en-AU" dirty="0"/>
          </a:p>
          <a:p>
            <a:r>
              <a:rPr lang="th-TH" dirty="0"/>
              <a:t>ทดสอบการเข้า</a:t>
            </a:r>
            <a:r>
              <a:rPr lang="en-AU" dirty="0"/>
              <a:t> </a:t>
            </a:r>
            <a:r>
              <a:rPr lang="en-AU" dirty="0">
                <a:hlinkClick r:id="rId2"/>
              </a:rPr>
              <a:t>http://localhost:8000/admin/</a:t>
            </a:r>
            <a:endParaRPr lang="en-AU" dirty="0"/>
          </a:p>
          <a:p>
            <a:pPr lvl="1"/>
            <a:r>
              <a:rPr lang="th-TH" dirty="0"/>
              <a:t>ใช้</a:t>
            </a:r>
            <a:r>
              <a:rPr lang="en-AU" dirty="0"/>
              <a:t> username</a:t>
            </a:r>
            <a:r>
              <a:rPr lang="th-TH" dirty="0"/>
              <a:t> และ </a:t>
            </a:r>
            <a:r>
              <a:rPr lang="en-AU" dirty="0"/>
              <a:t>password</a:t>
            </a:r>
            <a:r>
              <a:rPr lang="th-TH" dirty="0"/>
              <a:t> ที่ทำการปรับเปลี่ยนจาก</a:t>
            </a:r>
            <a:r>
              <a:rPr lang="en-AU" dirty="0"/>
              <a:t> shell</a:t>
            </a:r>
          </a:p>
          <a:p>
            <a:r>
              <a:rPr lang="th-TH" dirty="0"/>
              <a:t>ถ้าเข้าได้แล้ว ก็สามารถเปลี่ยน</a:t>
            </a:r>
            <a:r>
              <a:rPr lang="en-AU" dirty="0"/>
              <a:t> password</a:t>
            </a:r>
            <a:r>
              <a:rPr lang="th-TH" dirty="0"/>
              <a:t> จากหน้า</a:t>
            </a:r>
            <a:r>
              <a:rPr lang="en-AU" dirty="0"/>
              <a:t> admin </a:t>
            </a:r>
            <a:r>
              <a:rPr lang="th-TH" dirty="0"/>
              <a:t>ได้เลย</a:t>
            </a: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3C0CE-59BB-4E6E-8A06-14AA8C1A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25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C656F-B255-40C2-85CF-147D3406A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482" y="3429000"/>
            <a:ext cx="4695825" cy="333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11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11B1-23D4-4195-AB91-F13059809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Basic form to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1FCDE-0AB3-47B0-A1EB-2818B41BB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สร้างฟอร์ม</a:t>
            </a:r>
            <a:r>
              <a:rPr lang="en-AU" dirty="0"/>
              <a:t> HTML</a:t>
            </a:r>
            <a:r>
              <a:rPr lang="th-TH" dirty="0"/>
              <a:t> ชุดนึง เพื่อทำการ</a:t>
            </a:r>
            <a:r>
              <a:rPr lang="en-AU" dirty="0"/>
              <a:t> save </a:t>
            </a:r>
            <a:r>
              <a:rPr lang="th-TH" dirty="0"/>
              <a:t>ผลลัพธ์จาก</a:t>
            </a:r>
            <a:r>
              <a:rPr lang="en-AU" dirty="0"/>
              <a:t> HTML</a:t>
            </a:r>
            <a:r>
              <a:rPr lang="th-TH" dirty="0"/>
              <a:t> ได้</a:t>
            </a:r>
          </a:p>
          <a:p>
            <a:pPr lvl="1"/>
            <a:r>
              <a:rPr lang="en-AU" dirty="0"/>
              <a:t>Bootstrap </a:t>
            </a:r>
            <a:r>
              <a:rPr lang="en-AU" dirty="0" err="1"/>
              <a:t>Textarea</a:t>
            </a:r>
            <a:endParaRPr lang="en-AU" dirty="0"/>
          </a:p>
          <a:p>
            <a:pPr lvl="1"/>
            <a:r>
              <a:rPr lang="en-AU" dirty="0"/>
              <a:t>Bootstrap Input</a:t>
            </a:r>
          </a:p>
          <a:p>
            <a:pPr lvl="1"/>
            <a:r>
              <a:rPr lang="en-AU" dirty="0">
                <a:hlinkClick r:id="rId3"/>
              </a:rPr>
              <a:t>https://www.w3schools.com/bootstrap4/bootstrap_forms_inputs.asp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C73F8-7CAF-4922-9AF0-8A91F10D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3335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7D61-AD3E-4D28-B098-E3D99A702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Form control: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14A6F-2E34-4744-AB0F-67A3AB46E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1950827"/>
          </a:xfrm>
        </p:spPr>
        <p:txBody>
          <a:bodyPr>
            <a:normAutofit/>
          </a:bodyPr>
          <a:lstStyle/>
          <a:p>
            <a:r>
              <a:rPr lang="en-AU" dirty="0"/>
              <a:t>copy</a:t>
            </a:r>
            <a:r>
              <a:rPr lang="th-TH" dirty="0"/>
              <a:t> คำสั่ง</a:t>
            </a:r>
          </a:p>
          <a:p>
            <a:pPr lvl="1"/>
            <a:r>
              <a:rPr lang="en-AU" dirty="0">
                <a:hlinkClick r:id="rId2"/>
              </a:rPr>
              <a:t>https://www.w3schools.com/bootstrap4/tryit.asp?filename=trybs_form_input&amp;stacked=h</a:t>
            </a:r>
            <a:endParaRPr lang="en-AU" dirty="0"/>
          </a:p>
          <a:p>
            <a:pPr lvl="1"/>
            <a:r>
              <a:rPr lang="th-TH" dirty="0"/>
              <a:t>ไม่ต้องคัดลอกส่วนของ</a:t>
            </a:r>
            <a:r>
              <a:rPr lang="en-AU" dirty="0"/>
              <a:t> Password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2D7C8-3AFC-4CF7-937F-C519F06CB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27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2714F2-FB76-4B01-8590-29FC2BEB798E}"/>
              </a:ext>
            </a:extLst>
          </p:cNvPr>
          <p:cNvSpPr/>
          <p:nvPr/>
        </p:nvSpPr>
        <p:spPr>
          <a:xfrm>
            <a:off x="134816" y="3103591"/>
            <a:ext cx="119223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A52A2A"/>
                </a:solidFill>
                <a:latin typeface="Consolas" panose="020B0609020204030204" pitchFamily="49" charset="0"/>
              </a:rPr>
              <a:t>h2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Form control: input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A52A2A"/>
                </a:solidFill>
                <a:latin typeface="Consolas" panose="020B0609020204030204" pitchFamily="49" charset="0"/>
              </a:rPr>
              <a:t>/h2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AU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The form below contains two input elements; one of type text and one of type password: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AU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AU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</a:rPr>
              <a:t> action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="/</a:t>
            </a:r>
            <a:r>
              <a:rPr lang="en-AU" dirty="0" err="1">
                <a:solidFill>
                  <a:srgbClr val="0000CD"/>
                </a:solidFill>
                <a:latin typeface="Consolas" panose="020B0609020204030204" pitchFamily="49" charset="0"/>
              </a:rPr>
              <a:t>action_page.php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</a:p>
          <a:p>
            <a:endParaRPr lang="en-AU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lvl="1"/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AU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="form-group"&gt;</a:t>
            </a:r>
            <a:br>
              <a:rPr lang="en-AU" dirty="0"/>
            </a:b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AU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AU" dirty="0" err="1">
                <a:solidFill>
                  <a:srgbClr val="0000CD"/>
                </a:solidFill>
                <a:latin typeface="Consolas" panose="020B0609020204030204" pitchFamily="49" charset="0"/>
              </a:rPr>
              <a:t>usr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Name: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AU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AU" dirty="0"/>
            </a:b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AU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="text"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="form-control"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AU" dirty="0" err="1">
                <a:solidFill>
                  <a:srgbClr val="0000CD"/>
                </a:solidFill>
                <a:latin typeface="Consolas" panose="020B0609020204030204" pitchFamily="49" charset="0"/>
              </a:rPr>
              <a:t>usr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en-AU" dirty="0"/>
            </a:b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AU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AU" dirty="0"/>
            </a:br>
            <a:endParaRPr lang="en-AU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lvl="1"/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AU" dirty="0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="submit"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AU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AU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-primary"&gt;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Submit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AU" dirty="0">
                <a:solidFill>
                  <a:srgbClr val="A52A2A"/>
                </a:solidFill>
                <a:latin typeface="Consolas" panose="020B0609020204030204" pitchFamily="49" charset="0"/>
              </a:rPr>
              <a:t>/button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en-AU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AU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endParaRPr lang="en-AU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C505D16-2144-4C5D-9163-321852DBF326}"/>
              </a:ext>
            </a:extLst>
          </p:cNvPr>
          <p:cNvSpPr txBox="1">
            <a:spLocks/>
          </p:cNvSpPr>
          <p:nvPr/>
        </p:nvSpPr>
        <p:spPr>
          <a:xfrm>
            <a:off x="838200" y="5894958"/>
            <a:ext cx="11031415" cy="1170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84395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3C728-9776-4C43-AC89-25AB0C11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Form control: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2696-EEA4-4F57-B980-12A15BD39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เปิดไฟล์</a:t>
            </a:r>
            <a:r>
              <a:rPr lang="en-AU" dirty="0"/>
              <a:t> </a:t>
            </a:r>
            <a:r>
              <a:rPr lang="en-AU" dirty="0" err="1"/>
              <a:t>firstweb</a:t>
            </a:r>
            <a:r>
              <a:rPr lang="en-AU" dirty="0"/>
              <a:t>\</a:t>
            </a:r>
            <a:r>
              <a:rPr lang="en-AU" dirty="0" err="1"/>
              <a:t>myapp</a:t>
            </a:r>
            <a:r>
              <a:rPr lang="en-AU" dirty="0"/>
              <a:t>\template\</a:t>
            </a:r>
            <a:r>
              <a:rPr lang="en-AU" dirty="0" err="1"/>
              <a:t>myapp</a:t>
            </a:r>
            <a:r>
              <a:rPr lang="en-AU" dirty="0"/>
              <a:t>\contact.html</a:t>
            </a:r>
            <a:r>
              <a:rPr lang="th-TH" dirty="0"/>
              <a:t> และ</a:t>
            </a:r>
            <a:r>
              <a:rPr lang="en-AU" dirty="0"/>
              <a:t> Save as file</a:t>
            </a:r>
            <a:r>
              <a:rPr lang="th-TH" dirty="0"/>
              <a:t> ชื่อว่า </a:t>
            </a:r>
            <a:r>
              <a:rPr lang="en-AU" dirty="0">
                <a:solidFill>
                  <a:srgbClr val="FF0000"/>
                </a:solidFill>
              </a:rPr>
              <a:t>addproduct.html</a:t>
            </a:r>
            <a:endParaRPr lang="th-TH" dirty="0">
              <a:solidFill>
                <a:srgbClr val="FF0000"/>
              </a:solidFill>
            </a:endParaRPr>
          </a:p>
          <a:p>
            <a:pPr lvl="1"/>
            <a:r>
              <a:rPr lang="th-TH" dirty="0"/>
              <a:t>นำคำสั่งที่ทำการคัดลอกมาวางในบล็อค</a:t>
            </a:r>
            <a:r>
              <a:rPr lang="en-AU" dirty="0"/>
              <a:t> container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BFAC4-DB67-476B-8F69-590F1E595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28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7DB2A4-1B70-4420-A806-E2F52B44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761589"/>
            <a:ext cx="11658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28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CBCE-F783-495D-AD86-F1F5300C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Form control: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6734-0703-4A7C-9D95-E2B59123A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1200329"/>
          </a:xfrm>
        </p:spPr>
        <p:txBody>
          <a:bodyPr/>
          <a:lstStyle/>
          <a:p>
            <a:r>
              <a:rPr lang="en-AU" dirty="0"/>
              <a:t>copy</a:t>
            </a:r>
            <a:r>
              <a:rPr lang="th-TH" dirty="0"/>
              <a:t> คำสั่งของ</a:t>
            </a:r>
            <a:r>
              <a:rPr lang="en-AU" dirty="0"/>
              <a:t> </a:t>
            </a:r>
            <a:r>
              <a:rPr lang="en-AU" dirty="0" err="1"/>
              <a:t>Textarea</a:t>
            </a:r>
            <a:r>
              <a:rPr lang="th-TH" dirty="0"/>
              <a:t> จาก</a:t>
            </a:r>
            <a:r>
              <a:rPr lang="en-AU" dirty="0"/>
              <a:t> w3school</a:t>
            </a:r>
          </a:p>
          <a:p>
            <a:pPr lvl="1"/>
            <a:r>
              <a:rPr lang="en-AU" dirty="0">
                <a:hlinkClick r:id="rId2"/>
              </a:rPr>
              <a:t>https://www.w3schools.com/bootstrap4/bootstrap_forms_inputs.asp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E4EEA-B2D0-4800-9B27-61CBEC9F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29</a:t>
            </a:fld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FC15AD-95F2-48B8-B170-276BF57380FE}"/>
              </a:ext>
            </a:extLst>
          </p:cNvPr>
          <p:cNvSpPr/>
          <p:nvPr/>
        </p:nvSpPr>
        <p:spPr>
          <a:xfrm>
            <a:off x="1515207" y="2439154"/>
            <a:ext cx="91615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AU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="form-group"&gt;</a:t>
            </a:r>
            <a:br>
              <a:rPr lang="en-AU" dirty="0"/>
            </a:b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AU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="comment"&gt;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Comment: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AU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AU" dirty="0"/>
            </a:b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AU" dirty="0" err="1">
                <a:solidFill>
                  <a:srgbClr val="A52A2A"/>
                </a:solidFill>
                <a:latin typeface="Consolas" panose="020B0609020204030204" pitchFamily="49" charset="0"/>
              </a:rPr>
              <a:t>textarea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="form-control"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</a:rPr>
              <a:t> rows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="5"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="comment"&gt;&lt;</a:t>
            </a:r>
            <a:r>
              <a:rPr lang="en-AU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AU" dirty="0" err="1">
                <a:solidFill>
                  <a:srgbClr val="A52A2A"/>
                </a:solidFill>
                <a:latin typeface="Consolas" panose="020B0609020204030204" pitchFamily="49" charset="0"/>
              </a:rPr>
              <a:t>textarea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AU" dirty="0"/>
            </a:b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AU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A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4C051A0-4EF8-45D0-B93A-1F966CD2E1E1}"/>
              </a:ext>
            </a:extLst>
          </p:cNvPr>
          <p:cNvSpPr txBox="1">
            <a:spLocks/>
          </p:cNvSpPr>
          <p:nvPr/>
        </p:nvSpPr>
        <p:spPr>
          <a:xfrm>
            <a:off x="838199" y="4121115"/>
            <a:ext cx="10515600" cy="1200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/>
              <a:t>ใส่ใต้ </a:t>
            </a:r>
            <a:r>
              <a:rPr lang="en-AU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29324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BEAC-E29E-4DA3-90F0-96DAB98C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โครงสร้างของ</a:t>
            </a:r>
            <a:r>
              <a:rPr lang="en-AU" dirty="0"/>
              <a:t> Django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F47A5-3F95-45DC-9B8A-68DC7A2C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</a:t>
            </a:fld>
            <a:endParaRPr lang="en-A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816E409-8DD1-4E4B-A418-6F6CE36C5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631" y="1051176"/>
            <a:ext cx="8229600" cy="543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EDC763-CEE9-4506-8957-F2535F15D34E}"/>
              </a:ext>
            </a:extLst>
          </p:cNvPr>
          <p:cNvSpPr/>
          <p:nvPr/>
        </p:nvSpPr>
        <p:spPr>
          <a:xfrm>
            <a:off x="1582615" y="6483998"/>
            <a:ext cx="9237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hlinkClick r:id="rId3"/>
              </a:rPr>
              <a:t>https://studygyaan.com/django/best-practice-to-structure-django-project-directories-and-files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3720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5ECD-ABB1-42D3-89C7-4AF9BACD4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Form control: input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1F8AC-5580-4B4C-A553-9C45CB5E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30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1DFEBC-BE58-41CA-A539-3694928DE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302409"/>
            <a:ext cx="11601450" cy="53054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311F3E-93E9-431C-A774-41CD2B484BF0}"/>
              </a:ext>
            </a:extLst>
          </p:cNvPr>
          <p:cNvSpPr/>
          <p:nvPr/>
        </p:nvSpPr>
        <p:spPr>
          <a:xfrm>
            <a:off x="668215" y="3868615"/>
            <a:ext cx="8352693" cy="12836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8230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12C6-C363-45B7-AF5C-742EC655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Form control: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F63D7-9F23-4045-8273-E8997D2A3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จัดให้มี</a:t>
            </a:r>
            <a:r>
              <a:rPr lang="en-AU" dirty="0"/>
              <a:t> input 3 </a:t>
            </a:r>
            <a:r>
              <a:rPr lang="th-TH" dirty="0"/>
              <a:t>ช่อง</a:t>
            </a:r>
            <a:r>
              <a:rPr lang="en-AU" dirty="0"/>
              <a:t>  </a:t>
            </a:r>
            <a:r>
              <a:rPr lang="th-TH" dirty="0"/>
              <a:t>สำหรับ</a:t>
            </a:r>
            <a:r>
              <a:rPr lang="en-AU" dirty="0"/>
              <a:t> Product Name, Price, Image URL</a:t>
            </a:r>
            <a:endParaRPr lang="th-TH" dirty="0"/>
          </a:p>
          <a:p>
            <a:r>
              <a:rPr lang="th-TH" dirty="0"/>
              <a:t>จัดให้มี</a:t>
            </a:r>
            <a:r>
              <a:rPr lang="en-AU" dirty="0"/>
              <a:t> </a:t>
            </a:r>
            <a:r>
              <a:rPr lang="en-AU" dirty="0" err="1"/>
              <a:t>textarea</a:t>
            </a:r>
            <a:r>
              <a:rPr lang="en-AU" dirty="0"/>
              <a:t> 1</a:t>
            </a:r>
            <a:r>
              <a:rPr lang="th-TH" dirty="0"/>
              <a:t> ช่อง สำหรับ </a:t>
            </a:r>
            <a:r>
              <a:rPr lang="en-AU" dirty="0"/>
              <a:t>Detail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4FF97-6EAE-4121-BD0B-6791BFED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1856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92C08-E2D0-4085-A088-6ED40004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32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635EF-9B3E-47EA-A65F-9E0201844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54" y="0"/>
            <a:ext cx="10257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195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8F849-D98C-499B-B0C7-E6784E16F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Form control: input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FB9B41-DBB1-40A0-9B99-6BC081DB7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740F46-41A0-442E-A9F4-49CE9A32D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33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473754-A401-4BA4-BC0A-DF160C839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2" y="1838325"/>
            <a:ext cx="85248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853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02B2-3B0F-489E-8E90-2C6BAC6C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Form control: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04517-A2CE-4DB7-B6FD-D5FD0236C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455069"/>
          </a:xfrm>
        </p:spPr>
        <p:txBody>
          <a:bodyPr/>
          <a:lstStyle/>
          <a:p>
            <a:r>
              <a:rPr lang="th-TH" dirty="0"/>
              <a:t>การเปลี่ยนข้อมูลใน</a:t>
            </a:r>
            <a:r>
              <a:rPr lang="en-AU" dirty="0"/>
              <a:t> for, id, name</a:t>
            </a:r>
            <a:r>
              <a:rPr lang="th-TH" dirty="0"/>
              <a:t> ให้มีค่าเหมือนกันทำได้โดย</a:t>
            </a:r>
          </a:p>
          <a:p>
            <a:pPr lvl="1"/>
            <a:r>
              <a:rPr lang="th-TH" dirty="0"/>
              <a:t>กด</a:t>
            </a:r>
            <a:r>
              <a:rPr lang="en-AU" dirty="0"/>
              <a:t> Ctrl + Double click</a:t>
            </a:r>
          </a:p>
          <a:p>
            <a:r>
              <a:rPr lang="th-TH" dirty="0"/>
              <a:t>กำหนดชื่อ</a:t>
            </a:r>
            <a:r>
              <a:rPr lang="en-AU" dirty="0"/>
              <a:t> filed</a:t>
            </a:r>
            <a:r>
              <a:rPr lang="th-TH" dirty="0"/>
              <a:t> ให้เหมือนกับใน</a:t>
            </a:r>
            <a:r>
              <a:rPr lang="en-AU" dirty="0"/>
              <a:t> model</a:t>
            </a:r>
          </a:p>
          <a:p>
            <a:pPr lvl="1"/>
            <a:r>
              <a:rPr lang="th-TH" dirty="0"/>
              <a:t>จะกำหนดต่างกันก็ได้แต่ต้องจำชื่อไว้</a:t>
            </a:r>
            <a:endParaRPr lang="en-AU" dirty="0"/>
          </a:p>
          <a:p>
            <a:r>
              <a:rPr lang="th-TH" dirty="0"/>
              <a:t>แก้ไขข้อความในแท็ก</a:t>
            </a:r>
            <a:r>
              <a:rPr lang="en-AU" dirty="0"/>
              <a:t> &lt;h2&gt;</a:t>
            </a:r>
            <a:r>
              <a:rPr lang="th-TH" dirty="0"/>
              <a:t> และ</a:t>
            </a:r>
            <a:r>
              <a:rPr lang="en-AU" dirty="0"/>
              <a:t> &lt;p&gt;</a:t>
            </a:r>
            <a:endParaRPr lang="th-TH" dirty="0"/>
          </a:p>
          <a:p>
            <a:r>
              <a:rPr lang="th-TH" dirty="0"/>
              <a:t>แท็ก</a:t>
            </a:r>
            <a:r>
              <a:rPr lang="en-AU" dirty="0"/>
              <a:t> &lt;form&gt;</a:t>
            </a:r>
            <a:r>
              <a:rPr lang="th-TH" dirty="0"/>
              <a:t> เปลี่ยนจาก</a:t>
            </a:r>
            <a:r>
              <a:rPr lang="en-AU" dirty="0"/>
              <a:t> action</a:t>
            </a:r>
            <a:r>
              <a:rPr lang="th-TH" dirty="0"/>
              <a:t> เป็น</a:t>
            </a:r>
            <a:r>
              <a:rPr lang="en-AU" dirty="0"/>
              <a:t> method = "POST“</a:t>
            </a:r>
          </a:p>
          <a:p>
            <a:r>
              <a:rPr lang="th-TH" dirty="0"/>
              <a:t>ใน</a:t>
            </a:r>
            <a:r>
              <a:rPr lang="en-AU" dirty="0"/>
              <a:t> Django</a:t>
            </a:r>
            <a:r>
              <a:rPr lang="th-TH" dirty="0"/>
              <a:t> บังคับให้ใส่แท็ก</a:t>
            </a:r>
            <a:r>
              <a:rPr lang="en-AU" dirty="0"/>
              <a:t> {% </a:t>
            </a:r>
            <a:r>
              <a:rPr lang="en-AU" dirty="0" err="1"/>
              <a:t>csrf_token</a:t>
            </a:r>
            <a:r>
              <a:rPr lang="en-AU" dirty="0"/>
              <a:t> %} </a:t>
            </a:r>
            <a:r>
              <a:rPr lang="th-TH" dirty="0"/>
              <a:t>ใต้ฟอร์ม ไม่เช่นนั้นฟอร์มจะใช้งานไม่ได้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DDA02-592B-4EA3-8734-67F31A5B0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34</a:t>
            </a:fld>
            <a:endParaRPr lang="en-AU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D18E78E-9ED6-43C2-A698-A1CAEC9DA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916055"/>
              </p:ext>
            </p:extLst>
          </p:nvPr>
        </p:nvGraphicFramePr>
        <p:xfrm>
          <a:off x="7694246" y="1349326"/>
          <a:ext cx="42100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513">
                  <a:extLst>
                    <a:ext uri="{9D8B030D-6E8A-4147-A177-3AD203B41FA5}">
                      <a16:colId xmlns:a16="http://schemas.microsoft.com/office/drawing/2014/main" val="1940985386"/>
                    </a:ext>
                  </a:extLst>
                </a:gridCol>
                <a:gridCol w="1052513">
                  <a:extLst>
                    <a:ext uri="{9D8B030D-6E8A-4147-A177-3AD203B41FA5}">
                      <a16:colId xmlns:a16="http://schemas.microsoft.com/office/drawing/2014/main" val="3847885935"/>
                    </a:ext>
                  </a:extLst>
                </a:gridCol>
                <a:gridCol w="1052513">
                  <a:extLst>
                    <a:ext uri="{9D8B030D-6E8A-4147-A177-3AD203B41FA5}">
                      <a16:colId xmlns:a16="http://schemas.microsoft.com/office/drawing/2014/main" val="1342745761"/>
                    </a:ext>
                  </a:extLst>
                </a:gridCol>
                <a:gridCol w="1052513">
                  <a:extLst>
                    <a:ext uri="{9D8B030D-6E8A-4147-A177-3AD203B41FA5}">
                      <a16:colId xmlns:a16="http://schemas.microsoft.com/office/drawing/2014/main" val="3414491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1" dirty="0"/>
                        <a:t>Model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AU" b="1" dirty="0"/>
                        <a:t>addcontact.html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6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/>
                        <a:t>Fields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for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id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name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0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name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name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66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price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price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092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detail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detail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24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imageurl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imageurl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imageurl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imageurl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295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748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51BAE4-45FF-418C-9678-3F60A9E45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35</a:t>
            </a:fld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A5E92B-9E24-440B-AF39-44D6114CC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003" y="0"/>
            <a:ext cx="9275993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4A7E3D-BB82-4EAF-A4B1-6937C80593DD}"/>
              </a:ext>
            </a:extLst>
          </p:cNvPr>
          <p:cNvSpPr/>
          <p:nvPr/>
        </p:nvSpPr>
        <p:spPr>
          <a:xfrm>
            <a:off x="2907324" y="1404782"/>
            <a:ext cx="1055077" cy="2344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0C8539-61F7-483F-AE56-CE3B45CF7905}"/>
              </a:ext>
            </a:extLst>
          </p:cNvPr>
          <p:cNvSpPr/>
          <p:nvPr/>
        </p:nvSpPr>
        <p:spPr>
          <a:xfrm>
            <a:off x="6285513" y="1639242"/>
            <a:ext cx="2295780" cy="2344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DEE09C-C955-4A48-A835-C66C5B4CCD3F}"/>
              </a:ext>
            </a:extLst>
          </p:cNvPr>
          <p:cNvSpPr/>
          <p:nvPr/>
        </p:nvSpPr>
        <p:spPr>
          <a:xfrm>
            <a:off x="2907324" y="2530197"/>
            <a:ext cx="1160585" cy="23446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67A6A3-E6CB-4B3D-81F9-3F15610698C6}"/>
              </a:ext>
            </a:extLst>
          </p:cNvPr>
          <p:cNvSpPr/>
          <p:nvPr/>
        </p:nvSpPr>
        <p:spPr>
          <a:xfrm>
            <a:off x="6285513" y="2752935"/>
            <a:ext cx="2506796" cy="23446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75BD13-44D0-4E8D-87E7-A9FB905CCB2D}"/>
              </a:ext>
            </a:extLst>
          </p:cNvPr>
          <p:cNvSpPr/>
          <p:nvPr/>
        </p:nvSpPr>
        <p:spPr>
          <a:xfrm>
            <a:off x="2907324" y="3655610"/>
            <a:ext cx="1254369" cy="23446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F4ED4C-8DC0-4FF1-B9DE-F4A2A04A8743}"/>
              </a:ext>
            </a:extLst>
          </p:cNvPr>
          <p:cNvSpPr/>
          <p:nvPr/>
        </p:nvSpPr>
        <p:spPr>
          <a:xfrm>
            <a:off x="6285513" y="3878348"/>
            <a:ext cx="2682644" cy="23446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4441B-B6C5-461B-9407-DE789FB405AF}"/>
              </a:ext>
            </a:extLst>
          </p:cNvPr>
          <p:cNvSpPr/>
          <p:nvPr/>
        </p:nvSpPr>
        <p:spPr>
          <a:xfrm>
            <a:off x="2907324" y="4781023"/>
            <a:ext cx="1465385" cy="234460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A702EA-2DF4-4ADF-AA20-156AEF4B4668}"/>
              </a:ext>
            </a:extLst>
          </p:cNvPr>
          <p:cNvSpPr/>
          <p:nvPr/>
        </p:nvSpPr>
        <p:spPr>
          <a:xfrm>
            <a:off x="6285512" y="5003761"/>
            <a:ext cx="3245350" cy="318516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5B3E18-E83C-4E0E-9BE4-C04599C906F9}"/>
              </a:ext>
            </a:extLst>
          </p:cNvPr>
          <p:cNvSpPr/>
          <p:nvPr/>
        </p:nvSpPr>
        <p:spPr>
          <a:xfrm>
            <a:off x="1676401" y="246185"/>
            <a:ext cx="4829907" cy="50210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751E53-58C6-486D-B875-CAEE2A35D8FB}"/>
              </a:ext>
            </a:extLst>
          </p:cNvPr>
          <p:cNvSpPr/>
          <p:nvPr/>
        </p:nvSpPr>
        <p:spPr>
          <a:xfrm>
            <a:off x="1910863" y="888966"/>
            <a:ext cx="1828799" cy="31851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20760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921A4B-1700-418C-9ADA-885DE33B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Form control: input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B813C-1CB5-4AAF-BAD7-72B98C778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หน้า</a:t>
            </a:r>
            <a:r>
              <a:rPr lang="en-AU" dirty="0"/>
              <a:t> addproduct.html</a:t>
            </a:r>
            <a:endParaRPr lang="th-TH" dirty="0"/>
          </a:p>
          <a:p>
            <a:pPr lvl="1"/>
            <a:r>
              <a:rPr lang="th-TH" dirty="0"/>
              <a:t>เอาไว้ให้ </a:t>
            </a:r>
            <a:r>
              <a:rPr lang="en-AU" dirty="0"/>
              <a:t>user</a:t>
            </a:r>
            <a:r>
              <a:rPr lang="th-TH" dirty="0"/>
              <a:t> ทำการ</a:t>
            </a:r>
            <a:r>
              <a:rPr lang="en-AU" dirty="0"/>
              <a:t> app product</a:t>
            </a:r>
            <a:r>
              <a:rPr lang="th-TH" dirty="0"/>
              <a:t> ได้โดยไม่ต้องทำการ</a:t>
            </a:r>
            <a:r>
              <a:rPr lang="en-AU" dirty="0"/>
              <a:t> login</a:t>
            </a:r>
            <a:r>
              <a:rPr lang="th-TH" dirty="0"/>
              <a:t> หน้า</a:t>
            </a:r>
            <a:r>
              <a:rPr lang="en-AU" dirty="0"/>
              <a:t> admin</a:t>
            </a:r>
          </a:p>
          <a:p>
            <a:r>
              <a:rPr lang="th-TH" dirty="0"/>
              <a:t>เมื่อมี</a:t>
            </a:r>
            <a:r>
              <a:rPr lang="en-AU" dirty="0"/>
              <a:t> page</a:t>
            </a:r>
            <a:r>
              <a:rPr lang="th-TH" dirty="0"/>
              <a:t> ใหม่ ต้องกำหนดใน</a:t>
            </a:r>
            <a:r>
              <a:rPr lang="en-AU" dirty="0"/>
              <a:t> views.py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3B5C83-D0D0-4474-AC0D-96140A01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48607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3DD07-DCD1-4CCA-8057-E5C1340A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37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74FFD6-051D-4C95-8B96-3BF66EF91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11" y="0"/>
            <a:ext cx="9268578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C18E022-406E-4F6D-9654-50A225CD9173}"/>
              </a:ext>
            </a:extLst>
          </p:cNvPr>
          <p:cNvSpPr/>
          <p:nvPr/>
        </p:nvSpPr>
        <p:spPr>
          <a:xfrm>
            <a:off x="1461711" y="6225840"/>
            <a:ext cx="6205181" cy="6321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69124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921A4B-1700-418C-9ADA-885DE33B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Form control: input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B813C-1CB5-4AAF-BAD7-72B98C778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หน้า</a:t>
            </a:r>
            <a:r>
              <a:rPr lang="en-AU" dirty="0"/>
              <a:t> addproduct.html</a:t>
            </a:r>
            <a:endParaRPr lang="th-TH" dirty="0"/>
          </a:p>
          <a:p>
            <a:pPr lvl="1"/>
            <a:r>
              <a:rPr lang="th-TH" dirty="0"/>
              <a:t>เอาไว้ให้ </a:t>
            </a:r>
            <a:r>
              <a:rPr lang="en-AU" dirty="0"/>
              <a:t>user</a:t>
            </a:r>
            <a:r>
              <a:rPr lang="th-TH" dirty="0"/>
              <a:t> ทำการ</a:t>
            </a:r>
            <a:r>
              <a:rPr lang="en-AU" dirty="0"/>
              <a:t> app product</a:t>
            </a:r>
            <a:r>
              <a:rPr lang="th-TH" dirty="0"/>
              <a:t> ได้โดยไม่ต้องทำการ</a:t>
            </a:r>
            <a:r>
              <a:rPr lang="en-AU" dirty="0"/>
              <a:t> login</a:t>
            </a:r>
            <a:r>
              <a:rPr lang="th-TH" dirty="0"/>
              <a:t> หน้า</a:t>
            </a:r>
            <a:r>
              <a:rPr lang="en-AU" dirty="0"/>
              <a:t> admin</a:t>
            </a:r>
          </a:p>
          <a:p>
            <a:r>
              <a:rPr lang="th-TH" dirty="0"/>
              <a:t>เมื่อมี</a:t>
            </a:r>
            <a:r>
              <a:rPr lang="en-AU" dirty="0"/>
              <a:t> page</a:t>
            </a:r>
            <a:r>
              <a:rPr lang="th-TH" dirty="0"/>
              <a:t> ใหม่ ต้องกำหนดใน</a:t>
            </a:r>
            <a:r>
              <a:rPr lang="en-AU" dirty="0"/>
              <a:t> views.py</a:t>
            </a:r>
          </a:p>
          <a:p>
            <a:r>
              <a:rPr lang="th-TH" dirty="0"/>
              <a:t>เพิ่ม</a:t>
            </a:r>
            <a:r>
              <a:rPr lang="en-AU" dirty="0"/>
              <a:t> route </a:t>
            </a:r>
            <a:r>
              <a:rPr lang="th-TH" dirty="0"/>
              <a:t>ใหม่ ต้องกำหนดใน </a:t>
            </a:r>
            <a:r>
              <a:rPr lang="en-AU" dirty="0"/>
              <a:t>urls.py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3B5C83-D0D0-4474-AC0D-96140A01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6426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953E3-2357-4279-BC54-073CF593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39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73326D-A915-451B-8B02-E58753D0D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2014537"/>
            <a:ext cx="7667625" cy="28289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F11FAB5-E3CA-48F1-A1CF-F01CB91E38DD}"/>
              </a:ext>
            </a:extLst>
          </p:cNvPr>
          <p:cNvSpPr/>
          <p:nvPr/>
        </p:nvSpPr>
        <p:spPr>
          <a:xfrm>
            <a:off x="2675049" y="4273949"/>
            <a:ext cx="7123978" cy="33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381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472A-9662-4ABE-A609-4A4C99A9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Start Project: </a:t>
            </a:r>
            <a:r>
              <a:rPr lang="en-AU" dirty="0" err="1"/>
              <a:t>firstweb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903AE-BB0A-4F54-B516-65B0B6170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7285892" cy="5568711"/>
          </a:xfrm>
        </p:spPr>
        <p:txBody>
          <a:bodyPr/>
          <a:lstStyle/>
          <a:p>
            <a:r>
              <a:rPr lang="th-TH" dirty="0"/>
              <a:t>ไปที่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E:\Django50Hours</a:t>
            </a:r>
          </a:p>
          <a:p>
            <a:r>
              <a:rPr lang="en-AU" dirty="0"/>
              <a:t> Activate environment </a:t>
            </a:r>
          </a:p>
          <a:p>
            <a:pPr lvl="1"/>
            <a:r>
              <a:rPr lang="en-AU" dirty="0"/>
              <a:t>.\</a:t>
            </a:r>
            <a:r>
              <a:rPr lang="en-AU" dirty="0" err="1"/>
              <a:t>venv</a:t>
            </a:r>
            <a:r>
              <a:rPr lang="en-AU" dirty="0"/>
              <a:t>\scripts\activate</a:t>
            </a:r>
          </a:p>
          <a:p>
            <a:r>
              <a:rPr lang="th-TH" dirty="0"/>
              <a:t>สร้างโปรเจคชื่อ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pPr lvl="1"/>
            <a:r>
              <a:rPr lang="en-AU" dirty="0" err="1"/>
              <a:t>django</a:t>
            </a:r>
            <a:r>
              <a:rPr lang="en-AU" dirty="0"/>
              <a:t>-admin </a:t>
            </a:r>
            <a:r>
              <a:rPr lang="en-AU" dirty="0" err="1"/>
              <a:t>startproject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r>
              <a:rPr lang="th-TH" dirty="0"/>
              <a:t>เข้าไปในโฟลเดอร์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pPr lvl="1"/>
            <a:r>
              <a:rPr lang="en-AU" dirty="0"/>
              <a:t>cd </a:t>
            </a:r>
            <a:r>
              <a:rPr lang="en-AU" dirty="0" err="1"/>
              <a:t>firstweb</a:t>
            </a:r>
            <a:endParaRPr lang="en-AU" dirty="0"/>
          </a:p>
          <a:p>
            <a:r>
              <a:rPr lang="th-TH" dirty="0"/>
              <a:t>เรียกใช้ไฟล์</a:t>
            </a:r>
            <a:r>
              <a:rPr lang="en-AU" dirty="0"/>
              <a:t> manage.py</a:t>
            </a:r>
            <a:r>
              <a:rPr lang="th-TH" dirty="0"/>
              <a:t> จะทำการจัดการเว็บ และเป็นการ</a:t>
            </a:r>
            <a:r>
              <a:rPr lang="en-AU" dirty="0"/>
              <a:t> start server</a:t>
            </a:r>
          </a:p>
          <a:p>
            <a:pPr lvl="1"/>
            <a:r>
              <a:rPr lang="en-AU" dirty="0"/>
              <a:t>python manage.py </a:t>
            </a:r>
            <a:r>
              <a:rPr lang="en-AU" dirty="0" err="1"/>
              <a:t>runserver</a:t>
            </a:r>
            <a:endParaRPr lang="en-AU" dirty="0"/>
          </a:p>
          <a:p>
            <a:r>
              <a:rPr lang="th-TH" dirty="0"/>
              <a:t>ปิดการ</a:t>
            </a:r>
            <a:r>
              <a:rPr lang="en-AU" dirty="0"/>
              <a:t> run server</a:t>
            </a:r>
          </a:p>
          <a:p>
            <a:pPr lvl="1"/>
            <a:r>
              <a:rPr lang="en-AU" dirty="0" err="1"/>
              <a:t>Ctrl+C</a:t>
            </a:r>
            <a:endParaRPr lang="th-TH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5514C-0FCD-4044-8909-AE9988B5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8C7CA3-415A-4E08-9021-99FD57477560}"/>
              </a:ext>
            </a:extLst>
          </p:cNvPr>
          <p:cNvSpPr/>
          <p:nvPr/>
        </p:nvSpPr>
        <p:spPr>
          <a:xfrm>
            <a:off x="8348248" y="1211879"/>
            <a:ext cx="18959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E:\Django50Hours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7241F-7843-41F6-8BA4-4ED0B2A2D6BF}"/>
              </a:ext>
            </a:extLst>
          </p:cNvPr>
          <p:cNvSpPr/>
          <p:nvPr/>
        </p:nvSpPr>
        <p:spPr>
          <a:xfrm>
            <a:off x="9136695" y="1845866"/>
            <a:ext cx="62421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venv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603DFD-7E07-4D9B-A65D-27B9EC46D200}"/>
              </a:ext>
            </a:extLst>
          </p:cNvPr>
          <p:cNvSpPr/>
          <p:nvPr/>
        </p:nvSpPr>
        <p:spPr>
          <a:xfrm>
            <a:off x="9136695" y="2459128"/>
            <a:ext cx="9487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firstweb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D78B146-C1AE-4AC5-AD19-BEB3F00A2FF8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8786733" y="1680569"/>
            <a:ext cx="449321" cy="2506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0D146D6-CBEA-4BBE-8CE8-BFEE4451B3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98901" y="2217723"/>
            <a:ext cx="613262" cy="2388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77C2333-3C60-476C-9082-EA558C06CCF9}"/>
              </a:ext>
            </a:extLst>
          </p:cNvPr>
          <p:cNvSpPr/>
          <p:nvPr/>
        </p:nvSpPr>
        <p:spPr>
          <a:xfrm>
            <a:off x="9611055" y="3054337"/>
            <a:ext cx="9487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firstweb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F4EB73-97D2-45E4-A924-353AF1D902CE}"/>
              </a:ext>
            </a:extLst>
          </p:cNvPr>
          <p:cNvSpPr/>
          <p:nvPr/>
        </p:nvSpPr>
        <p:spPr>
          <a:xfrm>
            <a:off x="9611055" y="3586862"/>
            <a:ext cx="111030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db.sqlite3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940CE7-A486-4F17-8DAC-18E59CF8D4D9}"/>
              </a:ext>
            </a:extLst>
          </p:cNvPr>
          <p:cNvSpPr/>
          <p:nvPr/>
        </p:nvSpPr>
        <p:spPr>
          <a:xfrm>
            <a:off x="9611055" y="4119387"/>
            <a:ext cx="122995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manage.py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A0D0927-AADE-4178-B3B3-B7DEF5B95FDE}"/>
              </a:ext>
            </a:extLst>
          </p:cNvPr>
          <p:cNvCxnSpPr>
            <a:endCxn id="12" idx="1"/>
          </p:cNvCxnSpPr>
          <p:nvPr/>
        </p:nvCxnSpPr>
        <p:spPr>
          <a:xfrm rot="16200000" flipH="1">
            <a:off x="9248456" y="2876403"/>
            <a:ext cx="410543" cy="31465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0D623A3-836C-44EE-8012-A95B8ABE2656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9187464" y="3347937"/>
            <a:ext cx="532526" cy="314656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ACBDC57-A13C-4EE7-A11D-0AEC28336C87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H="1">
            <a:off x="9196732" y="3889730"/>
            <a:ext cx="513990" cy="31465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BEE6CDB-51F2-4C4C-A624-008E30E2A09A}"/>
              </a:ext>
            </a:extLst>
          </p:cNvPr>
          <p:cNvSpPr/>
          <p:nvPr/>
        </p:nvSpPr>
        <p:spPr>
          <a:xfrm>
            <a:off x="9611055" y="4719403"/>
            <a:ext cx="134229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app : </a:t>
            </a:r>
            <a:r>
              <a:rPr lang="en-AU" dirty="0" err="1">
                <a:solidFill>
                  <a:schemeClr val="bg1"/>
                </a:solidFill>
              </a:rPr>
              <a:t>myapp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946363A-F07E-4EC1-9C27-4894812FB609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9131327" y="4424341"/>
            <a:ext cx="644800" cy="314656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50CB221-AF66-46DC-8768-34FA23A6B745}"/>
              </a:ext>
            </a:extLst>
          </p:cNvPr>
          <p:cNvSpPr txBox="1"/>
          <p:nvPr/>
        </p:nvSpPr>
        <p:spPr>
          <a:xfrm>
            <a:off x="10559776" y="3060365"/>
            <a:ext cx="180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Project setting</a:t>
            </a:r>
          </a:p>
        </p:txBody>
      </p:sp>
    </p:spTree>
    <p:extLst>
      <p:ext uri="{BB962C8B-B14F-4D97-AF65-F5344CB8AC3E}">
        <p14:creationId xmlns:p14="http://schemas.microsoft.com/office/powerpoint/2010/main" val="636801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C0ED9F-CDF6-4357-A14D-4C582849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Form control: input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2E294-F3F7-4792-BEFB-679A322C5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4191000" cy="5041001"/>
          </a:xfrm>
        </p:spPr>
        <p:txBody>
          <a:bodyPr/>
          <a:lstStyle/>
          <a:p>
            <a:r>
              <a:rPr lang="en-AU" dirty="0"/>
              <a:t>Run Server</a:t>
            </a:r>
          </a:p>
          <a:p>
            <a:r>
              <a:rPr lang="en-AU" dirty="0">
                <a:hlinkClick r:id="rId2"/>
              </a:rPr>
              <a:t>http://localhost:8000/addproduct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C53392-F99D-48D3-B371-01F46B1AF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40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31BCEA-19BE-4882-A6C0-8587E680C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756" y="0"/>
            <a:ext cx="63188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895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FEED3-AEFE-4908-A14E-98084373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Save Product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2E768-CC65-4425-A090-0369A2A5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5"/>
            <a:ext cx="10515600" cy="552944"/>
          </a:xfrm>
        </p:spPr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views.py </a:t>
            </a:r>
            <a:r>
              <a:rPr lang="th-TH" dirty="0"/>
              <a:t>ในส่วนของ</a:t>
            </a:r>
            <a:r>
              <a:rPr lang="en-AU" dirty="0"/>
              <a:t> </a:t>
            </a:r>
            <a:r>
              <a:rPr lang="en-AU" dirty="0" err="1"/>
              <a:t>AddProduct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F6514-7286-4D6E-BACF-4A5019AB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41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C3AE9C-6314-4DE0-98D7-6796106EE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931134"/>
            <a:ext cx="105346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273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1FE56-86E6-41CF-9C6D-ED5AFF5E9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Save Product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053C9-7A25-4EA6-A3B0-62CAE8898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4542692" cy="5041001"/>
          </a:xfrm>
        </p:spPr>
        <p:txBody>
          <a:bodyPr/>
          <a:lstStyle/>
          <a:p>
            <a:r>
              <a:rPr lang="th-TH" dirty="0"/>
              <a:t>ทดสอบว่าสิ่งที่เราพิมพ์ใน</a:t>
            </a:r>
            <a:r>
              <a:rPr lang="en-AU" dirty="0"/>
              <a:t> addproduct.html</a:t>
            </a:r>
            <a:r>
              <a:rPr lang="th-TH" dirty="0"/>
              <a:t> จะมีการ</a:t>
            </a:r>
            <a:r>
              <a:rPr lang="en-AU" dirty="0"/>
              <a:t> save </a:t>
            </a:r>
            <a:r>
              <a:rPr lang="th-TH" dirty="0"/>
              <a:t>ลงใน </a:t>
            </a:r>
            <a:r>
              <a:rPr lang="en-AU" dirty="0"/>
              <a:t>database</a:t>
            </a:r>
            <a:r>
              <a:rPr lang="th-TH" dirty="0"/>
              <a:t> ไหม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0E333-AB1D-4578-862D-D0F065FE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42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BC3F1-8DB5-4C50-AC4B-F48D94FF8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-125083"/>
            <a:ext cx="63127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791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336B8-1F01-46F9-881C-C80E15C89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Save Product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C9F07-AE6A-4B8A-806A-A534BE8F9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4700954" cy="5041001"/>
          </a:xfrm>
        </p:spPr>
        <p:txBody>
          <a:bodyPr/>
          <a:lstStyle/>
          <a:p>
            <a:r>
              <a:rPr lang="th-TH" dirty="0"/>
              <a:t>ถ้าเพิ่มสำเร็จจะแสดงหน้าเปล่าๆ แบบนี้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CCF3C-9AC8-4490-BA94-3219FFE8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43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CD262C-78DE-4420-A3BB-79FB30127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947" y="0"/>
            <a:ext cx="6330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699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C525-6045-4C2E-9F2F-6C1A41B5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Save Product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2924B-10DD-4AD7-953E-D6DE5BD7D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4015154" cy="5041001"/>
          </a:xfrm>
        </p:spPr>
        <p:txBody>
          <a:bodyPr/>
          <a:lstStyle/>
          <a:p>
            <a:r>
              <a:rPr lang="th-TH" dirty="0"/>
              <a:t>เช็คในฝั่ง</a:t>
            </a:r>
            <a:r>
              <a:rPr lang="en-AU" dirty="0"/>
              <a:t> admin</a:t>
            </a:r>
            <a:r>
              <a:rPr lang="th-TH" dirty="0"/>
              <a:t> ดูสิว</a:t>
            </a:r>
            <a:r>
              <a:rPr lang="th-TH" dirty="0" err="1"/>
              <a:t>่า</a:t>
            </a:r>
            <a:r>
              <a:rPr lang="th-TH" dirty="0"/>
              <a:t>มีการเพิ่ม</a:t>
            </a:r>
            <a:r>
              <a:rPr lang="en-AU" dirty="0"/>
              <a:t> Product</a:t>
            </a:r>
            <a:r>
              <a:rPr lang="th-TH" dirty="0"/>
              <a:t> ใหม่เข้าไปหรือยัง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450DC-7F43-42C1-B876-FC034FDB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44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F91CE7-98A9-4E77-980A-732F32A68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903" y="0"/>
            <a:ext cx="680736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214E12-0838-47FA-8CED-95EA5D4EA7AA}"/>
              </a:ext>
            </a:extLst>
          </p:cNvPr>
          <p:cNvSpPr/>
          <p:nvPr/>
        </p:nvSpPr>
        <p:spPr>
          <a:xfrm>
            <a:off x="5193323" y="2461846"/>
            <a:ext cx="1242646" cy="2344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9872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859ECD-A599-4019-AA10-DB1EBCB9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 EP4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5912A-CF6C-4E56-BB1A-9ADB31B9B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9372600" cy="5041001"/>
          </a:xfrm>
        </p:spPr>
        <p:txBody>
          <a:bodyPr/>
          <a:lstStyle/>
          <a:p>
            <a:r>
              <a:rPr lang="th-TH" dirty="0"/>
              <a:t>เมื่อ</a:t>
            </a:r>
            <a:r>
              <a:rPr lang="en-AU" dirty="0"/>
              <a:t> Client</a:t>
            </a:r>
            <a:r>
              <a:rPr lang="th-TH" dirty="0"/>
              <a:t> มีการส่ง</a:t>
            </a:r>
            <a:r>
              <a:rPr lang="en-AU" dirty="0"/>
              <a:t> request</a:t>
            </a:r>
            <a:r>
              <a:rPr lang="th-TH" dirty="0"/>
              <a:t> ผ่านทาง </a:t>
            </a:r>
            <a:r>
              <a:rPr lang="en-AU" dirty="0"/>
              <a:t>web browser</a:t>
            </a:r>
            <a:r>
              <a:rPr lang="th-TH" dirty="0"/>
              <a:t> สิ่งที่เกิดขึ้นคือ</a:t>
            </a:r>
          </a:p>
          <a:p>
            <a:pPr lvl="1"/>
            <a:r>
              <a:rPr lang="th-TH" dirty="0"/>
              <a:t>เข้ามาที่โปรเจค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th-TH" dirty="0"/>
          </a:p>
          <a:p>
            <a:pPr lvl="1"/>
            <a:r>
              <a:rPr lang="en-AU" dirty="0"/>
              <a:t>Level1: </a:t>
            </a:r>
            <a:r>
              <a:rPr lang="th-TH" dirty="0"/>
              <a:t>เข้ามาตรวจสอบที่</a:t>
            </a:r>
            <a:r>
              <a:rPr lang="en-AU" dirty="0"/>
              <a:t> firstweb\urls.py</a:t>
            </a:r>
          </a:p>
          <a:p>
            <a:pPr lvl="2"/>
            <a:r>
              <a:rPr lang="th-TH" dirty="0"/>
              <a:t>ดู</a:t>
            </a:r>
            <a:r>
              <a:rPr lang="en-AU" dirty="0"/>
              <a:t> request</a:t>
            </a:r>
            <a:r>
              <a:rPr lang="th-TH" dirty="0"/>
              <a:t> ว่าต้องการเข้าหน้า</a:t>
            </a:r>
            <a:r>
              <a:rPr lang="en-AU" dirty="0"/>
              <a:t> admin</a:t>
            </a:r>
            <a:r>
              <a:rPr lang="th-TH" dirty="0"/>
              <a:t> ไหม</a:t>
            </a:r>
            <a:r>
              <a:rPr lang="en-AU" dirty="0"/>
              <a:t> </a:t>
            </a:r>
            <a:r>
              <a:rPr lang="th-TH" dirty="0"/>
              <a:t>ถ้าใช่ก็จะแสดง</a:t>
            </a:r>
            <a:r>
              <a:rPr lang="en-AU" dirty="0"/>
              <a:t> </a:t>
            </a:r>
            <a:r>
              <a:rPr lang="th-TH" dirty="0"/>
              <a:t>หน้า</a:t>
            </a:r>
            <a:r>
              <a:rPr lang="en-AU" dirty="0"/>
              <a:t> admin</a:t>
            </a:r>
            <a:r>
              <a:rPr lang="th-TH" dirty="0"/>
              <a:t> ให้ </a:t>
            </a:r>
            <a:r>
              <a:rPr lang="en-AU" dirty="0"/>
              <a:t>login</a:t>
            </a:r>
            <a:endParaRPr lang="th-TH" dirty="0"/>
          </a:p>
          <a:p>
            <a:pPr lvl="2"/>
            <a:r>
              <a:rPr lang="th-TH" dirty="0"/>
              <a:t>ถ้าไม่ใช่ก็จะต้องต่อไปยัง</a:t>
            </a:r>
            <a:r>
              <a:rPr lang="en-AU" dirty="0"/>
              <a:t> myapp\urls.py</a:t>
            </a:r>
          </a:p>
          <a:p>
            <a:pPr lvl="1"/>
            <a:r>
              <a:rPr lang="en-AU" dirty="0"/>
              <a:t>Level2:</a:t>
            </a:r>
            <a:r>
              <a:rPr lang="th-TH" dirty="0"/>
              <a:t> เข้ามาที่</a:t>
            </a:r>
            <a:r>
              <a:rPr lang="en-AU" dirty="0"/>
              <a:t> firstweb\myapp\urls.py</a:t>
            </a:r>
          </a:p>
          <a:p>
            <a:pPr lvl="2"/>
            <a:r>
              <a:rPr lang="th-TH" dirty="0"/>
              <a:t>มีการเรียก </a:t>
            </a:r>
            <a:r>
              <a:rPr lang="en-AU" dirty="0"/>
              <a:t>path</a:t>
            </a:r>
            <a:r>
              <a:rPr lang="th-TH" dirty="0"/>
              <a:t> ของ</a:t>
            </a:r>
            <a:r>
              <a:rPr lang="en-AU" dirty="0"/>
              <a:t> Home</a:t>
            </a:r>
            <a:endParaRPr lang="th-TH" dirty="0"/>
          </a:p>
          <a:p>
            <a:pPr lvl="2"/>
            <a:r>
              <a:rPr lang="en-AU" dirty="0"/>
              <a:t>Home</a:t>
            </a:r>
            <a:r>
              <a:rPr lang="th-TH" dirty="0"/>
              <a:t> เป็นการ</a:t>
            </a:r>
            <a:r>
              <a:rPr lang="en-AU" dirty="0"/>
              <a:t> import </a:t>
            </a:r>
            <a:r>
              <a:rPr lang="th-TH" dirty="0"/>
              <a:t>มาจาก</a:t>
            </a:r>
            <a:r>
              <a:rPr lang="en-AU" dirty="0"/>
              <a:t> .views </a:t>
            </a:r>
            <a:r>
              <a:rPr lang="th-TH" dirty="0"/>
              <a:t>ดังนั้นจึงต้องไปดูไฟล์</a:t>
            </a:r>
            <a:r>
              <a:rPr lang="en-AU" dirty="0"/>
              <a:t> firstweb\myapp\views.py</a:t>
            </a:r>
          </a:p>
          <a:p>
            <a:pPr lvl="1"/>
            <a:r>
              <a:rPr lang="en-AU" dirty="0"/>
              <a:t>Level3:</a:t>
            </a:r>
            <a:r>
              <a:rPr lang="th-TH" dirty="0"/>
              <a:t> เข้ามาที่ </a:t>
            </a:r>
            <a:r>
              <a:rPr lang="en-AU" dirty="0"/>
              <a:t>firstweb\myapp\views.py</a:t>
            </a:r>
            <a:r>
              <a:rPr lang="th-TH" dirty="0"/>
              <a:t> </a:t>
            </a:r>
          </a:p>
          <a:p>
            <a:pPr lvl="2"/>
            <a:r>
              <a:rPr lang="th-TH" dirty="0"/>
              <a:t>มีการ</a:t>
            </a:r>
            <a:r>
              <a:rPr lang="en-AU" dirty="0"/>
              <a:t> render</a:t>
            </a:r>
            <a:r>
              <a:rPr lang="th-TH" dirty="0"/>
              <a:t> จากไฟล์</a:t>
            </a:r>
            <a:r>
              <a:rPr lang="en-AU" dirty="0"/>
              <a:t> </a:t>
            </a:r>
            <a:r>
              <a:rPr lang="en-AU" dirty="0" err="1"/>
              <a:t>myapp</a:t>
            </a:r>
            <a:r>
              <a:rPr lang="en-AU" dirty="0"/>
              <a:t>/home.html</a:t>
            </a:r>
            <a:endParaRPr lang="th-TH" dirty="0"/>
          </a:p>
          <a:p>
            <a:pPr lvl="1"/>
            <a:r>
              <a:rPr lang="en-AU" dirty="0"/>
              <a:t>Level4:</a:t>
            </a:r>
            <a:r>
              <a:rPr lang="th-TH" dirty="0"/>
              <a:t> แสดงหน้าเว็บ</a:t>
            </a:r>
            <a:r>
              <a:rPr lang="en-AU" dirty="0"/>
              <a:t> home.html</a:t>
            </a:r>
            <a:endParaRPr lang="th-TH" dirty="0"/>
          </a:p>
          <a:p>
            <a:pPr lvl="2"/>
            <a:endParaRPr lang="th-TH" dirty="0"/>
          </a:p>
          <a:p>
            <a:pPr lvl="2"/>
            <a:endParaRPr lang="th-TH" dirty="0"/>
          </a:p>
          <a:p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4B8D05-754D-4C59-9D46-A85CB802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5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231668-5AF9-4C1A-ACDF-1D1372DF5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350" y="344365"/>
            <a:ext cx="2019300" cy="5676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626D2CD-32CB-4192-B146-B8A4EA461A6A}"/>
                  </a:ext>
                </a:extLst>
              </p14:cNvPr>
              <p14:cNvContentPartPr/>
              <p14:nvPr/>
            </p14:nvContentPartPr>
            <p14:xfrm>
              <a:off x="667874" y="139456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626D2CD-32CB-4192-B146-B8A4EA461A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8874" y="138556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043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2BF6F-8EC7-42AE-85EC-ED1B95FD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6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F5EAFC-494D-4B22-9275-8D3EF7603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35" y="389149"/>
            <a:ext cx="5369319" cy="10098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500561-53C8-4300-BD9B-2C0836D75994}"/>
              </a:ext>
            </a:extLst>
          </p:cNvPr>
          <p:cNvSpPr/>
          <p:nvPr/>
        </p:nvSpPr>
        <p:spPr>
          <a:xfrm>
            <a:off x="552893" y="0"/>
            <a:ext cx="14494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firstweb\urls.py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E5CA0A-39F5-4F9D-8D66-6A39B8F5D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43" y="1788157"/>
            <a:ext cx="5527580" cy="21947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BBBD1F-DD9A-4D5C-A7BD-63420D4B22C4}"/>
              </a:ext>
            </a:extLst>
          </p:cNvPr>
          <p:cNvSpPr/>
          <p:nvPr/>
        </p:nvSpPr>
        <p:spPr>
          <a:xfrm>
            <a:off x="166242" y="1450624"/>
            <a:ext cx="20906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firstweb\myapp\urls.py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A90106-1CD4-403D-8238-E0B7D0566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212" y="389149"/>
            <a:ext cx="6103546" cy="41065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F02DD0-FCEA-4EDB-BFFC-5DF8CD060B3E}"/>
              </a:ext>
            </a:extLst>
          </p:cNvPr>
          <p:cNvSpPr/>
          <p:nvPr/>
        </p:nvSpPr>
        <p:spPr>
          <a:xfrm>
            <a:off x="6262248" y="0"/>
            <a:ext cx="2223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firstweb\myapp\views.py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4D4FD1-4DAD-41EF-A226-1CF490A19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006" y="4372080"/>
            <a:ext cx="3416030" cy="1639558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E0E566DD-17D8-4BB3-8167-2281FEF21D28}"/>
              </a:ext>
            </a:extLst>
          </p:cNvPr>
          <p:cNvSpPr/>
          <p:nvPr/>
        </p:nvSpPr>
        <p:spPr>
          <a:xfrm>
            <a:off x="4132384" y="1309978"/>
            <a:ext cx="386862" cy="624329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2F2E81E-20B9-4E8F-9540-1C256A39F683}"/>
              </a:ext>
            </a:extLst>
          </p:cNvPr>
          <p:cNvSpPr/>
          <p:nvPr/>
        </p:nvSpPr>
        <p:spPr>
          <a:xfrm>
            <a:off x="5328138" y="2360280"/>
            <a:ext cx="748742" cy="31426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062BDC7-4758-4274-A6D7-0811D28DBC3C}"/>
              </a:ext>
            </a:extLst>
          </p:cNvPr>
          <p:cNvSpPr/>
          <p:nvPr/>
        </p:nvSpPr>
        <p:spPr>
          <a:xfrm rot="8758216">
            <a:off x="5184054" y="4072424"/>
            <a:ext cx="904154" cy="32310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5D6210-ACD7-4412-BD6C-80A97586FCDE}"/>
              </a:ext>
            </a:extLst>
          </p:cNvPr>
          <p:cNvSpPr/>
          <p:nvPr/>
        </p:nvSpPr>
        <p:spPr>
          <a:xfrm>
            <a:off x="166242" y="4033921"/>
            <a:ext cx="26023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\home.html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58FE600-829D-423A-9739-E755FAA1F6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8138" y="5067863"/>
            <a:ext cx="3306783" cy="1686108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71A2A97-2F35-46A7-8118-FA37E94DF75A}"/>
              </a:ext>
            </a:extLst>
          </p:cNvPr>
          <p:cNvSpPr/>
          <p:nvPr/>
        </p:nvSpPr>
        <p:spPr>
          <a:xfrm>
            <a:off x="5904627" y="4697761"/>
            <a:ext cx="2608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\about.html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7D94EAC-95FE-43D5-A774-020B1E2FB0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3692" y="4872906"/>
            <a:ext cx="3163994" cy="1403036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2852F3B-0E85-4C0D-9E11-52B9B370F7AF}"/>
              </a:ext>
            </a:extLst>
          </p:cNvPr>
          <p:cNvSpPr/>
          <p:nvPr/>
        </p:nvSpPr>
        <p:spPr>
          <a:xfrm>
            <a:off x="8973985" y="4495740"/>
            <a:ext cx="27433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\contact.html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0326CDB-75DA-43E8-ABF6-24BB874A3D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4428" y="5502883"/>
            <a:ext cx="2685891" cy="1326469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6284C5B-D022-4207-A5A3-86B3B1CDFBBE}"/>
              </a:ext>
            </a:extLst>
          </p:cNvPr>
          <p:cNvSpPr/>
          <p:nvPr/>
        </p:nvSpPr>
        <p:spPr>
          <a:xfrm>
            <a:off x="2556247" y="6011638"/>
            <a:ext cx="26148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\scrapy.html</a:t>
            </a:r>
          </a:p>
        </p:txBody>
      </p:sp>
    </p:spTree>
    <p:extLst>
      <p:ext uri="{BB962C8B-B14F-4D97-AF65-F5344CB8AC3E}">
        <p14:creationId xmlns:p14="http://schemas.microsoft.com/office/powerpoint/2010/main" val="86358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B1DA-6334-4CF2-9C4B-B52B9ABA1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435BB-3489-4520-A6CA-94FE049E6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Connect database</a:t>
            </a:r>
            <a:r>
              <a:rPr lang="th-TH" dirty="0"/>
              <a:t> และดึงข้อมูลจาก</a:t>
            </a:r>
            <a:r>
              <a:rPr lang="en-AU" dirty="0"/>
              <a:t> database </a:t>
            </a:r>
            <a:r>
              <a:rPr lang="th-TH" dirty="0"/>
              <a:t>มาแสดง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73B18-5E4C-4505-99EA-316619DF0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5858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5598-196F-490F-B327-0041B9EF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CF33A-E731-4E26-83C2-3FD28EA9C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ตอนนี้ใน</a:t>
            </a:r>
            <a:r>
              <a:rPr lang="en-AU" dirty="0"/>
              <a:t> database</a:t>
            </a:r>
            <a:r>
              <a:rPr lang="th-TH" dirty="0"/>
              <a:t> ของเรายังไม่มี</a:t>
            </a:r>
            <a:r>
              <a:rPr lang="en-AU" dirty="0"/>
              <a:t> field</a:t>
            </a:r>
            <a:r>
              <a:rPr lang="th-TH" dirty="0"/>
              <a:t> ที่เก็บรูปภาพ โดยเรามีเพียง </a:t>
            </a:r>
            <a:r>
              <a:rPr lang="en-AU" dirty="0"/>
              <a:t>Name, Price, Detail</a:t>
            </a:r>
          </a:p>
          <a:p>
            <a:r>
              <a:rPr lang="en-AU" dirty="0">
                <a:hlinkClick r:id="rId2"/>
              </a:rPr>
              <a:t>http://localhost:8000/admin/login/?next=/admin/</a:t>
            </a:r>
            <a:endParaRPr lang="en-AU" dirty="0"/>
          </a:p>
          <a:p>
            <a:pPr lvl="1"/>
            <a:r>
              <a:rPr lang="en-AU" dirty="0"/>
              <a:t>Username: admin</a:t>
            </a:r>
          </a:p>
          <a:p>
            <a:pPr lvl="1"/>
            <a:r>
              <a:rPr lang="en-AU" dirty="0"/>
              <a:t>Password: admin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DE47F-0CEC-483B-B94A-BC1305A22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4177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520E-3CB2-4839-8F83-2C2AD4A79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ngrok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860F2-BDCF-45FE-89FB-2FB1C6EDC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568711"/>
          </a:xfrm>
        </p:spPr>
        <p:txBody>
          <a:bodyPr>
            <a:normAutofit/>
          </a:bodyPr>
          <a:lstStyle/>
          <a:p>
            <a:r>
              <a:rPr lang="th-TH" dirty="0"/>
              <a:t>เอ็นจีร็อค</a:t>
            </a:r>
            <a:r>
              <a:rPr lang="en-AU" dirty="0"/>
              <a:t> (</a:t>
            </a:r>
            <a:r>
              <a:rPr lang="en-AU" dirty="0" err="1"/>
              <a:t>ngrok</a:t>
            </a:r>
            <a:r>
              <a:rPr lang="en-AU" dirty="0"/>
              <a:t>)</a:t>
            </a:r>
            <a:r>
              <a:rPr lang="th-TH" dirty="0"/>
              <a:t> เป็นการ</a:t>
            </a:r>
            <a:r>
              <a:rPr lang="en-AU" dirty="0"/>
              <a:t> forward</a:t>
            </a:r>
            <a:r>
              <a:rPr lang="th-TH" dirty="0"/>
              <a:t> เว็บไซต์ของเราไปสู่โลกของ</a:t>
            </a:r>
            <a:r>
              <a:rPr lang="en-AU" dirty="0"/>
              <a:t> internet </a:t>
            </a:r>
            <a:r>
              <a:rPr lang="th-TH" dirty="0"/>
              <a:t>ชั่วคราว</a:t>
            </a:r>
            <a:endParaRPr lang="en-AU" dirty="0"/>
          </a:p>
          <a:p>
            <a:r>
              <a:rPr lang="th-TH" dirty="0"/>
              <a:t>ดาวน์โหลด</a:t>
            </a:r>
            <a:r>
              <a:rPr lang="en-AU" dirty="0"/>
              <a:t> </a:t>
            </a:r>
            <a:r>
              <a:rPr lang="en-AU" dirty="0" err="1"/>
              <a:t>ngrok</a:t>
            </a:r>
            <a:endParaRPr lang="en-AU" dirty="0"/>
          </a:p>
          <a:p>
            <a:pPr lvl="1"/>
            <a:r>
              <a:rPr lang="en-AU" dirty="0">
                <a:hlinkClick r:id="rId2"/>
              </a:rPr>
              <a:t>https://ngrok.com/</a:t>
            </a:r>
            <a:endParaRPr lang="en-AU" dirty="0"/>
          </a:p>
          <a:p>
            <a:pPr lvl="1"/>
            <a:endParaRPr lang="en-AU" dirty="0"/>
          </a:p>
          <a:p>
            <a:r>
              <a:rPr lang="en-AU" dirty="0" err="1"/>
              <a:t>ngrok</a:t>
            </a:r>
            <a:r>
              <a:rPr lang="th-TH" dirty="0"/>
              <a:t> เป็นโปรแกรมหนึ่งที่สามารถใช้ได้ทั้ง </a:t>
            </a:r>
            <a:r>
              <a:rPr lang="en-AU" dirty="0"/>
              <a:t>mac</a:t>
            </a:r>
            <a:r>
              <a:rPr lang="th-TH" dirty="0"/>
              <a:t> และ</a:t>
            </a:r>
            <a:r>
              <a:rPr lang="en-AU" dirty="0"/>
              <a:t> windows </a:t>
            </a:r>
            <a:r>
              <a:rPr lang="th-TH" dirty="0"/>
              <a:t>ซึ่งจะได้เป็น</a:t>
            </a:r>
            <a:r>
              <a:rPr lang="en-AU" dirty="0"/>
              <a:t> zip file</a:t>
            </a:r>
            <a:endParaRPr lang="th-TH" dirty="0"/>
          </a:p>
          <a:p>
            <a:r>
              <a:rPr lang="th-TH" dirty="0"/>
              <a:t>ทำการ </a:t>
            </a:r>
            <a:r>
              <a:rPr lang="en-AU" dirty="0"/>
              <a:t>unzip</a:t>
            </a:r>
            <a:r>
              <a:rPr lang="th-TH" dirty="0"/>
              <a:t> จะมีไฟล์</a:t>
            </a:r>
            <a:r>
              <a:rPr lang="en-AU" dirty="0"/>
              <a:t> ngrok.exe</a:t>
            </a:r>
            <a:endParaRPr lang="th-TH" dirty="0"/>
          </a:p>
          <a:p>
            <a:r>
              <a:rPr lang="th-TH" dirty="0"/>
              <a:t>เปิดโปรเจคบน</a:t>
            </a:r>
            <a:r>
              <a:rPr lang="en-AU" dirty="0"/>
              <a:t> </a:t>
            </a:r>
            <a:r>
              <a:rPr lang="en-AU" dirty="0" err="1"/>
              <a:t>SublimeText</a:t>
            </a:r>
            <a:endParaRPr lang="th-TH" dirty="0"/>
          </a:p>
          <a:p>
            <a:pPr lvl="1"/>
            <a:r>
              <a:rPr lang="th-TH" dirty="0"/>
              <a:t>เปิดไฟล์</a:t>
            </a:r>
            <a:r>
              <a:rPr lang="en-AU" dirty="0"/>
              <a:t> setting.py</a:t>
            </a:r>
          </a:p>
          <a:p>
            <a:pPr lvl="1"/>
            <a:r>
              <a:rPr lang="th-TH" dirty="0"/>
              <a:t>เลื่อนเพื่อหาคำว่า</a:t>
            </a:r>
            <a:r>
              <a:rPr lang="en-AU" dirty="0"/>
              <a:t> ALLOWED_HOSTS = [] </a:t>
            </a:r>
            <a:r>
              <a:rPr lang="th-TH" dirty="0"/>
              <a:t>ประมาณบรรทัดที่ 28</a:t>
            </a:r>
          </a:p>
          <a:p>
            <a:pPr lvl="1"/>
            <a:r>
              <a:rPr lang="th-TH" dirty="0"/>
              <a:t>ขั้นตอนนี้สำคัญเพื่อให้</a:t>
            </a:r>
            <a:r>
              <a:rPr lang="en-AU" dirty="0"/>
              <a:t> </a:t>
            </a:r>
            <a:r>
              <a:rPr lang="en-AU" dirty="0" err="1"/>
              <a:t>ngrok</a:t>
            </a:r>
            <a:r>
              <a:rPr lang="th-TH" dirty="0"/>
              <a:t> สามารถ</a:t>
            </a:r>
            <a:r>
              <a:rPr lang="en-AU" dirty="0"/>
              <a:t> run</a:t>
            </a:r>
            <a:r>
              <a:rPr lang="th-TH" dirty="0"/>
              <a:t> ได้</a:t>
            </a:r>
          </a:p>
          <a:p>
            <a:pPr lvl="1"/>
            <a:r>
              <a:rPr lang="th-TH" dirty="0"/>
              <a:t>โดยปกติตำแหน่งนี้จะใส่เป็น</a:t>
            </a:r>
            <a:r>
              <a:rPr lang="en-AU" dirty="0"/>
              <a:t> IP</a:t>
            </a:r>
            <a:r>
              <a:rPr lang="th-TH" dirty="0"/>
              <a:t> และ</a:t>
            </a:r>
            <a:r>
              <a:rPr lang="en-AU" dirty="0"/>
              <a:t> Domain </a:t>
            </a:r>
            <a:r>
              <a:rPr lang="th-TH" dirty="0"/>
              <a:t>ของเว็บไซต์ของเรา</a:t>
            </a:r>
          </a:p>
          <a:p>
            <a:pPr lvl="1"/>
            <a:r>
              <a:rPr lang="th-TH" dirty="0"/>
              <a:t>ตอนนี้ให้ใส่</a:t>
            </a:r>
            <a:r>
              <a:rPr lang="en-AU" dirty="0"/>
              <a:t> *</a:t>
            </a:r>
            <a:r>
              <a:rPr lang="th-TH" dirty="0"/>
              <a:t> ไปก่อน เพื่อให้สามารถรันเว็บของเรายัง </a:t>
            </a:r>
            <a:r>
              <a:rPr lang="en-AU" dirty="0"/>
              <a:t>host</a:t>
            </a:r>
            <a:r>
              <a:rPr lang="th-TH" dirty="0"/>
              <a:t> อื่นได้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F84CA-8911-4A79-8719-FF0B1BB4C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9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57CC26-ED37-41A7-8C47-10F5EDFEA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345" y="5909335"/>
            <a:ext cx="26860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21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2251</TotalTime>
  <Words>1702</Words>
  <Application>Microsoft Office PowerPoint</Application>
  <PresentationFormat>Widescreen</PresentationFormat>
  <Paragraphs>278</Paragraphs>
  <Slides>44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Consolas</vt:lpstr>
      <vt:lpstr>TH Sarabun New</vt:lpstr>
      <vt:lpstr>Office Theme</vt:lpstr>
      <vt:lpstr>Django 50 Hrs by Uncle Engineer</vt:lpstr>
      <vt:lpstr>Outline</vt:lpstr>
      <vt:lpstr>โครงสร้างของ Django</vt:lpstr>
      <vt:lpstr>Start Project: firstweb</vt:lpstr>
      <vt:lpstr>Summary EP4</vt:lpstr>
      <vt:lpstr>PowerPoint Presentation</vt:lpstr>
      <vt:lpstr>Outcome</vt:lpstr>
      <vt:lpstr>PowerPoint Presentation</vt:lpstr>
      <vt:lpstr>ngrok</vt:lpstr>
      <vt:lpstr>ngrok</vt:lpstr>
      <vt:lpstr>ngrok</vt:lpstr>
      <vt:lpstr>ngrok</vt:lpstr>
      <vt:lpstr>PowerPoint Presentation</vt:lpstr>
      <vt:lpstr>ngrok</vt:lpstr>
      <vt:lpstr>runserver 0.0.0.0:8000</vt:lpstr>
      <vt:lpstr>runserver 0.0.0.0:8000</vt:lpstr>
      <vt:lpstr>runserver 0.0.0.0:8000</vt:lpstr>
      <vt:lpstr>runserver 0.0.0.0:8000</vt:lpstr>
      <vt:lpstr>For loop</vt:lpstr>
      <vt:lpstr>For loop</vt:lpstr>
      <vt:lpstr>For loop</vt:lpstr>
      <vt:lpstr>Forgot Admin Password</vt:lpstr>
      <vt:lpstr>Forgot Admin Password</vt:lpstr>
      <vt:lpstr>Forgot Admin Password</vt:lpstr>
      <vt:lpstr>Forgot Admin Password</vt:lpstr>
      <vt:lpstr>Basic form to models</vt:lpstr>
      <vt:lpstr>Form control: input</vt:lpstr>
      <vt:lpstr>Form control: input</vt:lpstr>
      <vt:lpstr>Form control: input</vt:lpstr>
      <vt:lpstr>Form control: input</vt:lpstr>
      <vt:lpstr>Form control: input</vt:lpstr>
      <vt:lpstr>PowerPoint Presentation</vt:lpstr>
      <vt:lpstr>Form control: input</vt:lpstr>
      <vt:lpstr>Form control: input</vt:lpstr>
      <vt:lpstr>PowerPoint Presentation</vt:lpstr>
      <vt:lpstr>Form control: input</vt:lpstr>
      <vt:lpstr>PowerPoint Presentation</vt:lpstr>
      <vt:lpstr>Form control: input</vt:lpstr>
      <vt:lpstr>PowerPoint Presentation</vt:lpstr>
      <vt:lpstr>Form control: input</vt:lpstr>
      <vt:lpstr>Save Product </vt:lpstr>
      <vt:lpstr>Save Product </vt:lpstr>
      <vt:lpstr>Save Product </vt:lpstr>
      <vt:lpstr>Save Product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50 Hrs by Uncle Engineer</dc:title>
  <dc:creator>Ratchakoon Pruengkarn</dc:creator>
  <cp:lastModifiedBy>Ratchakoon Pruengkarn</cp:lastModifiedBy>
  <cp:revision>109</cp:revision>
  <dcterms:created xsi:type="dcterms:W3CDTF">2020-06-11T04:05:25Z</dcterms:created>
  <dcterms:modified xsi:type="dcterms:W3CDTF">2020-07-02T03:47:44Z</dcterms:modified>
</cp:coreProperties>
</file>