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78" r:id="rId6"/>
    <p:sldId id="317" r:id="rId7"/>
    <p:sldId id="319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30" r:id="rId17"/>
    <p:sldId id="331" r:id="rId18"/>
    <p:sldId id="332" r:id="rId19"/>
    <p:sldId id="333" r:id="rId20"/>
    <p:sldId id="335" r:id="rId21"/>
    <p:sldId id="336" r:id="rId22"/>
    <p:sldId id="337" r:id="rId23"/>
    <p:sldId id="33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9659" autoAdjust="0"/>
  </p:normalViewPr>
  <p:slideViewPr>
    <p:cSldViewPr snapToGrid="0">
      <p:cViewPr varScale="1">
        <p:scale>
          <a:sx n="98" d="100"/>
          <a:sy n="98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31/08/2020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31/08/2020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31/08/2020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aN3eyIek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EP13</a:t>
            </a:r>
          </a:p>
          <a:p>
            <a:r>
              <a:rPr lang="en-AU" dirty="0">
                <a:hlinkClick r:id="rId3"/>
              </a:rPr>
              <a:t>https://youtu.be/0aN3eyIekng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1CC-24CB-4696-85A1-6B01ABE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69D0A-5060-4B58-9A09-1284DE31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4539-AE36-4A71-9BAD-159721C0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857500"/>
            <a:ext cx="9477375" cy="1143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A27F4C-2FD4-40BC-8B40-161995ADE1B6}"/>
              </a:ext>
            </a:extLst>
          </p:cNvPr>
          <p:cNvSpPr/>
          <p:nvPr/>
        </p:nvSpPr>
        <p:spPr>
          <a:xfrm>
            <a:off x="1945532" y="3083668"/>
            <a:ext cx="4873557" cy="457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3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A84-CC5D-4A39-8632-40F19DEA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as</a:t>
            </a:r>
            <a:r>
              <a:rPr lang="th-TH" dirty="0"/>
              <a:t> หน้า </a:t>
            </a:r>
            <a:r>
              <a:rPr lang="en-AU" dirty="0"/>
              <a:t>register.html </a:t>
            </a:r>
            <a:r>
              <a:rPr lang="th-TH" dirty="0"/>
              <a:t>เป็น</a:t>
            </a:r>
            <a:r>
              <a:rPr lang="en-AU" dirty="0"/>
              <a:t> checkout1.html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DFC4F-54DD-4D5E-A8E0-327E6264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2F66C-CED0-43E2-9B5A-104BF590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34" y="836578"/>
            <a:ext cx="9396132" cy="60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1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A84-CC5D-4A39-8632-40F19DEA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as</a:t>
            </a:r>
            <a:r>
              <a:rPr lang="th-TH" dirty="0"/>
              <a:t> หน้า </a:t>
            </a:r>
            <a:r>
              <a:rPr lang="en-AU" dirty="0"/>
              <a:t>register.html </a:t>
            </a:r>
            <a:r>
              <a:rPr lang="th-TH" dirty="0"/>
              <a:t>เป็น</a:t>
            </a:r>
            <a:r>
              <a:rPr lang="en-AU" dirty="0"/>
              <a:t> checkout1.html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DFC4F-54DD-4D5E-A8E0-327E6264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1B3940-273D-44A3-97FC-83FBA01A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747712"/>
            <a:ext cx="102774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6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F80B-0CDA-4CD7-B7B7-A239F0DB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1BEC-2BE6-4B47-BB51-A3BF958F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เพิ่มฟังก์ชัน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D8DFB-8991-4AFC-B952-198B2417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6D585-4216-4C0F-B974-16A1E399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3095625"/>
            <a:ext cx="5191125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86FDB-F202-4EBD-864A-FD083BAD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3095625"/>
            <a:ext cx="5191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220-0873-4258-8434-50553D40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4EA1-6894-4ED5-96EC-EC17BF73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3A6BF-52A0-46DF-957A-8B326B2E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9A1A0-001B-48C8-9FD6-56C90500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504950"/>
            <a:ext cx="7448550" cy="3848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A9519A-4F69-4EEB-9261-9DB35C38AB56}"/>
              </a:ext>
            </a:extLst>
          </p:cNvPr>
          <p:cNvSpPr/>
          <p:nvPr/>
        </p:nvSpPr>
        <p:spPr>
          <a:xfrm>
            <a:off x="2869660" y="4893013"/>
            <a:ext cx="5282119" cy="2431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34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BA8360-A484-4322-9CA1-FD94FCCF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62999-E995-4E12-96C5-696172A3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778"/>
            <a:ext cx="12192000" cy="61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8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E114C3-975F-4D12-AD8D-3BA4873E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mycart.html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2993-AB2B-49C4-8482-15276C5C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78B90-EFB5-4357-AAF0-D1F8999E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636D9-FACF-49C0-BD83-598C52A6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833687"/>
            <a:ext cx="9725025" cy="1190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EC88CE-EFA4-46AE-B7C7-8172E68EC50C}"/>
              </a:ext>
            </a:extLst>
          </p:cNvPr>
          <p:cNvSpPr/>
          <p:nvPr/>
        </p:nvSpPr>
        <p:spPr>
          <a:xfrm>
            <a:off x="2675106" y="3356043"/>
            <a:ext cx="2714017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29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83AB-710E-458E-AD66-80D130A9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checkout.html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3909-6EFF-4122-89E9-B6FB0C45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E1A89-6447-4CDC-91AE-AC7B0D2C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B069E-9D60-49BD-A0E9-B4B79A85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581275"/>
            <a:ext cx="7191375" cy="1695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7031E4-10A9-4811-A5C1-AE0B9F9B38D1}"/>
              </a:ext>
            </a:extLst>
          </p:cNvPr>
          <p:cNvSpPr/>
          <p:nvPr/>
        </p:nvSpPr>
        <p:spPr>
          <a:xfrm>
            <a:off x="3599234" y="2607013"/>
            <a:ext cx="5661498" cy="330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41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AF1D-2B12-4147-ACFF-91FDD238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B42FC-D130-41ED-922A-237A3AF5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C9B5E-3871-452F-858A-2A3E0577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15" y="0"/>
            <a:ext cx="6297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6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6CD3-9070-4EEE-A853-C5DD3C21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as</a:t>
            </a:r>
            <a:r>
              <a:rPr lang="th-TH" dirty="0"/>
              <a:t> </a:t>
            </a:r>
            <a:r>
              <a:rPr lang="en-AU" dirty="0"/>
              <a:t>mycart.html</a:t>
            </a:r>
            <a:r>
              <a:rPr lang="th-TH" dirty="0"/>
              <a:t> เป็น</a:t>
            </a:r>
            <a:r>
              <a:rPr lang="en-AU" dirty="0"/>
              <a:t> checkout2.html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605F-FFAD-47F7-98C3-9A88B48E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ลบส่วนต่อไปนี้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ลบคำสั่งที่อยู่ใน</a:t>
            </a:r>
            <a:r>
              <a:rPr lang="en-AU" dirty="0"/>
              <a:t> &lt;</a:t>
            </a:r>
            <a:r>
              <a:rPr lang="en-AU" dirty="0" err="1"/>
              <a:t>tbody</a:t>
            </a:r>
            <a:r>
              <a:rPr lang="en-AU" dirty="0"/>
              <a:t>&gt;&lt;/</a:t>
            </a:r>
            <a:r>
              <a:rPr lang="en-AU" dirty="0" err="1"/>
              <a:t>tbody</a:t>
            </a:r>
            <a:r>
              <a:rPr lang="en-AU" dirty="0"/>
              <a:t>&gt;</a:t>
            </a:r>
            <a:r>
              <a:rPr lang="th-TH" dirty="0"/>
              <a:t> ออกให้หมด</a:t>
            </a:r>
          </a:p>
          <a:p>
            <a:endParaRPr lang="th-TH" dirty="0"/>
          </a:p>
          <a:p>
            <a:r>
              <a:rPr lang="th-TH" dirty="0"/>
              <a:t>ลบ</a:t>
            </a:r>
            <a:r>
              <a:rPr lang="en-AU" dirty="0"/>
              <a:t> alert</a:t>
            </a:r>
            <a:r>
              <a:rPr lang="th-TH" dirty="0"/>
              <a:t> ทิ้ง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C2FA-63DE-429F-B605-25DC3BEB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53D13-F631-415B-9E63-73D66D72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797691"/>
            <a:ext cx="8972550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85264-B8FC-489E-A992-41AA0127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94" y="4885664"/>
            <a:ext cx="4924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Checkout</a:t>
            </a:r>
          </a:p>
          <a:p>
            <a:r>
              <a:rPr lang="en-AU" dirty="0"/>
              <a:t>address form</a:t>
            </a:r>
            <a:endParaRPr lang="th-TH" dirty="0"/>
          </a:p>
          <a:p>
            <a:r>
              <a:rPr lang="en-AU" dirty="0"/>
              <a:t>order list (</a:t>
            </a:r>
            <a:r>
              <a:rPr lang="th-TH" dirty="0"/>
              <a:t>ครั้งหน้า)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781DD4-A440-47D6-9DEC-25A2ACF3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checkout2.html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87A43-5A3F-44B6-A2DD-3B8276BE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CEEFD-9142-44BB-8566-868F7025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1201526"/>
            <a:ext cx="58769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1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8835F3-9FC1-442A-A08F-23538BCB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checkout2.html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06DC6-7082-4390-B58B-B058E44B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2B752-E17F-4043-8B49-857EE3C3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36525"/>
            <a:ext cx="67627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91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65441-48A5-4E14-B997-D6DD4D33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checkout2.html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D5523-D233-4FD2-A2E4-1AE33DDF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CE94E-3B15-425F-9C2D-5F1F346E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166937"/>
            <a:ext cx="75723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8FAD-1D7C-4935-90F8-E1A68BB6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88631-098B-4CBA-B438-75F29FDE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70"/>
            <a:ext cx="12192000" cy="64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F22B-2E6C-4701-8F3A-74052444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EAD8A-9B77-4CC6-95FB-395D27A1C8F6}"/>
              </a:ext>
            </a:extLst>
          </p:cNvPr>
          <p:cNvSpPr txBox="1"/>
          <p:nvPr/>
        </p:nvSpPr>
        <p:spPr>
          <a:xfrm>
            <a:off x="3049621" y="-5313449"/>
            <a:ext cx="6099242" cy="1754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dirty="0">
                <a:effectLst/>
              </a:rPr>
              <a:t>% extends '</a:t>
            </a:r>
            <a:r>
              <a:rPr lang="en-AU" dirty="0" err="1">
                <a:effectLst/>
              </a:rPr>
              <a:t>myapp</a:t>
            </a:r>
            <a:r>
              <a:rPr lang="en-AU" dirty="0">
                <a:effectLst/>
              </a:rPr>
              <a:t>/base.html' %}</a:t>
            </a:r>
          </a:p>
          <a:p>
            <a:pPr algn="l"/>
            <a:r>
              <a:rPr lang="en-AU" dirty="0">
                <a:effectLst/>
              </a:rPr>
              <a:t>{% block content %}</a:t>
            </a:r>
          </a:p>
          <a:p>
            <a:pPr algn="l"/>
            <a:r>
              <a:rPr lang="en-AU" dirty="0">
                <a:effectLst/>
              </a:rPr>
              <a:t>&lt;div class="container" style="margin-bottom: 100px"&gt;</a:t>
            </a:r>
          </a:p>
          <a:p>
            <a:pPr algn="l"/>
            <a:r>
              <a:rPr lang="en-AU" dirty="0">
                <a:effectLst/>
              </a:rPr>
              <a:t>&lt;h2&gt;</a:t>
            </a:r>
            <a:r>
              <a:rPr lang="th-TH" dirty="0">
                <a:effectLst/>
              </a:rPr>
              <a:t>ข้อมูลการจัดส่ง&lt;/</a:t>
            </a:r>
            <a:r>
              <a:rPr lang="en-AU" dirty="0">
                <a:effectLst/>
              </a:rPr>
              <a:t>h2&gt;</a:t>
            </a:r>
          </a:p>
          <a:p>
            <a:pPr algn="l"/>
            <a:r>
              <a:rPr lang="en-AU" dirty="0">
                <a:effectLst/>
              </a:rPr>
              <a:t>&lt;p&gt;</a:t>
            </a:r>
            <a:r>
              <a:rPr lang="th-TH" dirty="0">
                <a:effectLst/>
              </a:rPr>
              <a:t>กรุณากรอกข้อมูลการจัดส่งสินค้า&lt;/</a:t>
            </a:r>
            <a:r>
              <a:rPr lang="en-AU" dirty="0">
                <a:effectLst/>
              </a:rPr>
              <a:t>p&gt;</a:t>
            </a:r>
          </a:p>
          <a:p>
            <a:pPr algn="l"/>
            <a:r>
              <a:rPr lang="en-AU" dirty="0">
                <a:effectLst/>
              </a:rPr>
              <a:t>&lt;form method="POST"&gt;</a:t>
            </a:r>
          </a:p>
          <a:p>
            <a:pPr algn="l"/>
            <a:r>
              <a:rPr lang="en-AU" dirty="0">
                <a:effectLst/>
              </a:rPr>
              <a:t>{% </a:t>
            </a:r>
            <a:r>
              <a:rPr lang="en-AU" dirty="0" err="1">
                <a:effectLst/>
              </a:rPr>
              <a:t>csrf_token</a:t>
            </a:r>
            <a:r>
              <a:rPr lang="en-AU" dirty="0">
                <a:effectLst/>
              </a:rPr>
              <a:t> %}</a:t>
            </a:r>
          </a:p>
          <a:p>
            <a:pPr algn="l"/>
            <a:r>
              <a:rPr lang="en-AU" dirty="0">
                <a:effectLst/>
              </a:rPr>
              <a:t>&lt;div class="form-group"&gt;</a:t>
            </a:r>
          </a:p>
          <a:p>
            <a:pPr algn="l"/>
            <a:r>
              <a:rPr lang="en-AU" dirty="0">
                <a:effectLst/>
              </a:rPr>
              <a:t>&lt;label for="name"&gt;</a:t>
            </a:r>
            <a:r>
              <a:rPr lang="th-TH" dirty="0">
                <a:effectLst/>
              </a:rPr>
              <a:t>ชื่อ-สกุลผู้รับ&lt;/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&lt;input type="text" class="form-control" id="name" name="name"&gt;</a:t>
            </a:r>
          </a:p>
          <a:p>
            <a:pPr algn="l"/>
            <a:r>
              <a:rPr lang="en-AU" dirty="0">
                <a:effectLst/>
              </a:rPr>
              <a:t>&lt;/div&gt;</a:t>
            </a:r>
          </a:p>
          <a:p>
            <a:pPr algn="l"/>
            <a:r>
              <a:rPr lang="en-AU" dirty="0">
                <a:effectLst/>
              </a:rPr>
              <a:t>&lt;div class="form-group"&gt;</a:t>
            </a:r>
          </a:p>
          <a:p>
            <a:pPr algn="l"/>
            <a:r>
              <a:rPr lang="en-AU" dirty="0">
                <a:effectLst/>
              </a:rPr>
              <a:t>&lt;label for="</a:t>
            </a:r>
            <a:r>
              <a:rPr lang="en-AU" dirty="0" err="1">
                <a:effectLst/>
              </a:rPr>
              <a:t>tel</a:t>
            </a:r>
            <a:r>
              <a:rPr lang="en-AU" dirty="0">
                <a:effectLst/>
              </a:rPr>
              <a:t>"&gt;</a:t>
            </a:r>
            <a:r>
              <a:rPr lang="th-TH" dirty="0">
                <a:effectLst/>
              </a:rPr>
              <a:t>เบอร์โทรศัพท์&lt;/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&lt;input type="text" class="form-control" id="</a:t>
            </a:r>
            <a:r>
              <a:rPr lang="en-AU" dirty="0" err="1">
                <a:effectLst/>
              </a:rPr>
              <a:t>tel</a:t>
            </a:r>
            <a:r>
              <a:rPr lang="en-AU" dirty="0">
                <a:effectLst/>
              </a:rPr>
              <a:t>" name="</a:t>
            </a:r>
            <a:r>
              <a:rPr lang="en-AU" dirty="0" err="1">
                <a:effectLst/>
              </a:rPr>
              <a:t>tel</a:t>
            </a:r>
            <a:r>
              <a:rPr lang="en-AU" dirty="0">
                <a:effectLst/>
              </a:rPr>
              <a:t>"&gt;</a:t>
            </a:r>
          </a:p>
          <a:p>
            <a:pPr algn="l"/>
            <a:r>
              <a:rPr lang="en-AU" dirty="0">
                <a:effectLst/>
              </a:rPr>
              <a:t>&lt;/div&gt;</a:t>
            </a:r>
          </a:p>
          <a:p>
            <a:pPr algn="l"/>
            <a:r>
              <a:rPr lang="en-AU" dirty="0">
                <a:effectLst/>
              </a:rPr>
              <a:t>&lt;div class="form-group"&gt;</a:t>
            </a:r>
          </a:p>
          <a:p>
            <a:pPr algn="l"/>
            <a:r>
              <a:rPr lang="en-AU" dirty="0">
                <a:effectLst/>
              </a:rPr>
              <a:t>&lt;label for="address"&gt;</a:t>
            </a:r>
            <a:r>
              <a:rPr lang="th-TH" dirty="0">
                <a:effectLst/>
              </a:rPr>
              <a:t>ที่อยู่จัดส่ง&lt;/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</a:t>
            </a:r>
            <a:r>
              <a:rPr lang="en-AU" dirty="0" err="1">
                <a:effectLst/>
              </a:rPr>
              <a:t>textarea</a:t>
            </a:r>
            <a:r>
              <a:rPr lang="en-AU" dirty="0">
                <a:effectLst/>
              </a:rPr>
              <a:t> class="form-control" row="5" id="address" name="address" </a:t>
            </a:r>
          </a:p>
          <a:p>
            <a:pPr algn="l"/>
            <a:r>
              <a:rPr lang="en-AU" dirty="0">
                <a:effectLst/>
              </a:rPr>
              <a:t>placeholder="</a:t>
            </a:r>
            <a:r>
              <a:rPr lang="th-TH" dirty="0">
                <a:effectLst/>
              </a:rPr>
              <a:t>ตัวอย่าง: เลขที่ 20 ถนนพหลโยธิน แขวงสามเสนใน พญาไท กทม. 10400"&gt;</a:t>
            </a:r>
          </a:p>
          <a:p>
            <a:pPr algn="l"/>
            <a:r>
              <a:rPr lang="th-TH" dirty="0">
                <a:effectLst/>
              </a:rPr>
              <a:t>&lt;/</a:t>
            </a:r>
            <a:r>
              <a:rPr lang="en-AU" dirty="0" err="1">
                <a:effectLst/>
              </a:rPr>
              <a:t>textarea</a:t>
            </a:r>
            <a:r>
              <a:rPr lang="en-AU" dirty="0">
                <a:effectLst/>
              </a:rPr>
              <a:t>&gt;</a:t>
            </a:r>
          </a:p>
          <a:p>
            <a:pPr algn="l"/>
            <a:r>
              <a:rPr lang="en-AU" dirty="0">
                <a:effectLst/>
              </a:rPr>
              <a:t>&lt;/div&gt;</a:t>
            </a:r>
          </a:p>
          <a:p>
            <a:pPr algn="l"/>
            <a:r>
              <a:rPr lang="en-AU" dirty="0">
                <a:effectLst/>
              </a:rPr>
              <a:t>&lt;p&gt;--------------&lt;/p&gt;</a:t>
            </a:r>
          </a:p>
          <a:p>
            <a:pPr algn="l"/>
            <a:r>
              <a:rPr lang="en-AU" dirty="0">
                <a:effectLst/>
              </a:rPr>
              <a:t>&lt;label&gt;</a:t>
            </a:r>
            <a:r>
              <a:rPr lang="th-TH" dirty="0">
                <a:effectLst/>
              </a:rPr>
              <a:t>เลือกประเภทการจัดส่ง&lt;/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&lt;div class="form-check"&gt;</a:t>
            </a:r>
          </a:p>
          <a:p>
            <a:pPr algn="l"/>
            <a:r>
              <a:rPr lang="en-AU" dirty="0">
                <a:effectLst/>
              </a:rPr>
              <a:t>&lt;label class="form-check-label" for="ems"&gt;</a:t>
            </a:r>
          </a:p>
          <a:p>
            <a:pPr algn="l"/>
            <a:r>
              <a:rPr lang="en-AU" dirty="0">
                <a:effectLst/>
              </a:rPr>
              <a:t>&lt;input type="radio" name="shipping" id="ems" value="ems"&gt; EMS (50 </a:t>
            </a:r>
            <a:r>
              <a:rPr lang="th-TH" dirty="0">
                <a:effectLst/>
              </a:rPr>
              <a:t>บาท) </a:t>
            </a:r>
          </a:p>
          <a:p>
            <a:pPr algn="l"/>
            <a:r>
              <a:rPr lang="th-TH" dirty="0">
                <a:effectLst/>
              </a:rPr>
              <a:t>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&lt;/div&gt;</a:t>
            </a:r>
          </a:p>
          <a:p>
            <a:pPr algn="l"/>
            <a:r>
              <a:rPr lang="en-AU" dirty="0">
                <a:effectLst/>
              </a:rPr>
              <a:t>&lt;div class="form-check"&gt;</a:t>
            </a:r>
          </a:p>
          <a:p>
            <a:pPr algn="l"/>
            <a:r>
              <a:rPr lang="en-AU" dirty="0">
                <a:effectLst/>
              </a:rPr>
              <a:t>&lt;label class="form-check-label" for="register"&gt;</a:t>
            </a:r>
          </a:p>
          <a:p>
            <a:pPr algn="l"/>
            <a:r>
              <a:rPr lang="en-AU" dirty="0">
                <a:effectLst/>
              </a:rPr>
              <a:t>&lt;input type="radio" name="shipping" id="register" value="register"&gt; </a:t>
            </a:r>
            <a:r>
              <a:rPr lang="th-TH" dirty="0">
                <a:effectLst/>
              </a:rPr>
              <a:t>ลงทะเบียน (35 บาท) </a:t>
            </a:r>
          </a:p>
          <a:p>
            <a:pPr algn="l"/>
            <a:r>
              <a:rPr lang="th-TH" dirty="0">
                <a:effectLst/>
              </a:rPr>
              <a:t>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&lt;/div&gt;</a:t>
            </a:r>
          </a:p>
          <a:p>
            <a:pPr algn="l"/>
            <a:r>
              <a:rPr lang="en-AU" dirty="0">
                <a:effectLst/>
              </a:rPr>
              <a:t>&lt;p&gt;--------------&lt;/p&gt;</a:t>
            </a:r>
          </a:p>
          <a:p>
            <a:pPr algn="l"/>
            <a:r>
              <a:rPr lang="en-AU" dirty="0">
                <a:effectLst/>
              </a:rPr>
              <a:t>&lt;label&gt;</a:t>
            </a:r>
            <a:r>
              <a:rPr lang="th-TH" dirty="0">
                <a:effectLst/>
              </a:rPr>
              <a:t>การชำระเงิน&lt;/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&lt;div class="form-check"&gt;</a:t>
            </a:r>
          </a:p>
          <a:p>
            <a:pPr algn="l"/>
            <a:r>
              <a:rPr lang="en-AU" dirty="0">
                <a:effectLst/>
              </a:rPr>
              <a:t>&lt;label class="form-check-label" for="transfer"&gt;</a:t>
            </a:r>
          </a:p>
          <a:p>
            <a:pPr algn="l"/>
            <a:r>
              <a:rPr lang="en-AU" dirty="0">
                <a:effectLst/>
              </a:rPr>
              <a:t>&lt;input type="radio" name="payment" id="transfer" value="transfer"&gt; </a:t>
            </a:r>
            <a:r>
              <a:rPr lang="th-TH" dirty="0">
                <a:effectLst/>
              </a:rPr>
              <a:t>โอนเงินผ่านบัญชีธนาคาร </a:t>
            </a:r>
          </a:p>
          <a:p>
            <a:pPr algn="l"/>
            <a:r>
              <a:rPr lang="th-TH" dirty="0">
                <a:effectLst/>
              </a:rPr>
              <a:t>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&lt;/div&gt;</a:t>
            </a:r>
          </a:p>
          <a:p>
            <a:pPr algn="l"/>
            <a:r>
              <a:rPr lang="en-AU" dirty="0">
                <a:effectLst/>
              </a:rPr>
              <a:t>&lt;div class="form-check"&gt;</a:t>
            </a:r>
          </a:p>
          <a:p>
            <a:pPr algn="l"/>
            <a:r>
              <a:rPr lang="en-AU" dirty="0">
                <a:effectLst/>
              </a:rPr>
              <a:t>&lt;label class="form-check-label" for="cod"&gt;</a:t>
            </a:r>
          </a:p>
          <a:p>
            <a:pPr algn="l"/>
            <a:r>
              <a:rPr lang="en-AU" dirty="0">
                <a:effectLst/>
              </a:rPr>
              <a:t>&lt;input type="radio" name="payment" id="cod" value="cod"&gt; </a:t>
            </a:r>
            <a:r>
              <a:rPr lang="th-TH" dirty="0">
                <a:effectLst/>
              </a:rPr>
              <a:t>เก็บเงินปลายทาง</a:t>
            </a:r>
          </a:p>
          <a:p>
            <a:pPr algn="l"/>
            <a:r>
              <a:rPr lang="th-TH" dirty="0">
                <a:effectLst/>
              </a:rPr>
              <a:t>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&lt;/div&gt;</a:t>
            </a:r>
          </a:p>
          <a:p>
            <a:pPr algn="l"/>
            <a:r>
              <a:rPr lang="en-AU" dirty="0">
                <a:effectLst/>
              </a:rPr>
              <a:t>&lt;div class="form-group"&gt;</a:t>
            </a:r>
          </a:p>
          <a:p>
            <a:pPr algn="l"/>
            <a:r>
              <a:rPr lang="en-AU" dirty="0">
                <a:effectLst/>
              </a:rPr>
              <a:t>&lt;label for="other"&gt;</a:t>
            </a:r>
            <a:r>
              <a:rPr lang="th-TH" dirty="0">
                <a:effectLst/>
              </a:rPr>
              <a:t>หมายเหตุ&lt;/</a:t>
            </a:r>
            <a:r>
              <a:rPr lang="en-AU" dirty="0">
                <a:effectLst/>
              </a:rPr>
              <a:t>label&gt;</a:t>
            </a:r>
          </a:p>
          <a:p>
            <a:pPr algn="l"/>
            <a:r>
              <a:rPr lang="en-AU" dirty="0">
                <a:effectLst/>
              </a:rPr>
              <a:t>&lt;</a:t>
            </a:r>
            <a:r>
              <a:rPr lang="en-AU" dirty="0" err="1">
                <a:effectLst/>
              </a:rPr>
              <a:t>textarea</a:t>
            </a:r>
            <a:r>
              <a:rPr lang="en-AU" dirty="0">
                <a:effectLst/>
              </a:rPr>
              <a:t> class="form-control" row="5" id="other" name="other" </a:t>
            </a:r>
          </a:p>
          <a:p>
            <a:pPr algn="l"/>
            <a:r>
              <a:rPr lang="en-AU" dirty="0">
                <a:effectLst/>
              </a:rPr>
              <a:t>placeholder="</a:t>
            </a:r>
            <a:r>
              <a:rPr lang="th-TH" dirty="0">
                <a:effectLst/>
              </a:rPr>
              <a:t>ฝากข้อความถึงผู้ขาย"&gt;</a:t>
            </a:r>
          </a:p>
          <a:p>
            <a:pPr algn="l"/>
            <a:r>
              <a:rPr lang="th-TH" dirty="0">
                <a:effectLst/>
              </a:rPr>
              <a:t>&lt;/</a:t>
            </a:r>
            <a:r>
              <a:rPr lang="en-AU" dirty="0" err="1">
                <a:effectLst/>
              </a:rPr>
              <a:t>textarea</a:t>
            </a:r>
            <a:r>
              <a:rPr lang="en-AU" dirty="0">
                <a:effectLst/>
              </a:rPr>
              <a:t>&gt;</a:t>
            </a:r>
          </a:p>
          <a:p>
            <a:pPr algn="l"/>
            <a:r>
              <a:rPr lang="en-AU" dirty="0">
                <a:effectLst/>
              </a:rPr>
              <a:t>&lt;/div&gt;</a:t>
            </a:r>
          </a:p>
          <a:p>
            <a:pPr algn="l"/>
            <a:r>
              <a:rPr lang="en-AU" dirty="0">
                <a:effectLst/>
              </a:rPr>
              <a:t>&lt;button type="submit" class="</a:t>
            </a:r>
            <a:r>
              <a:rPr lang="en-AU" dirty="0" err="1">
                <a:effectLst/>
              </a:rPr>
              <a:t>btn</a:t>
            </a:r>
            <a:r>
              <a:rPr lang="en-AU" dirty="0">
                <a:effectLst/>
              </a:rPr>
              <a:t> </a:t>
            </a:r>
            <a:r>
              <a:rPr lang="en-AU" dirty="0" err="1">
                <a:effectLst/>
              </a:rPr>
              <a:t>btn</a:t>
            </a:r>
            <a:r>
              <a:rPr lang="en-AU" dirty="0">
                <a:effectLst/>
              </a:rPr>
              <a:t>-primary"&gt;Submit&lt;/button&gt;</a:t>
            </a:r>
          </a:p>
          <a:p>
            <a:pPr algn="l"/>
            <a:r>
              <a:rPr lang="en-AU" dirty="0">
                <a:effectLst/>
              </a:rPr>
              <a:t>&lt;/form&gt;</a:t>
            </a:r>
          </a:p>
          <a:p>
            <a:pPr algn="l"/>
            <a:r>
              <a:rPr lang="en-AU" dirty="0">
                <a:effectLst/>
              </a:rPr>
              <a:t>&lt;/div&gt;</a:t>
            </a:r>
          </a:p>
          <a:p>
            <a:pPr algn="l"/>
            <a:r>
              <a:rPr lang="en-AU" dirty="0">
                <a:effectLst/>
              </a:rPr>
              <a:t>{% </a:t>
            </a:r>
            <a:r>
              <a:rPr lang="en-AU" dirty="0" err="1">
                <a:effectLst/>
              </a:rPr>
              <a:t>endblock</a:t>
            </a:r>
            <a:r>
              <a:rPr lang="en-AU" dirty="0">
                <a:effectLst/>
              </a:rPr>
              <a:t> content %}</a:t>
            </a:r>
          </a:p>
        </p:txBody>
      </p:sp>
    </p:spTree>
    <p:extLst>
      <p:ext uri="{BB962C8B-B14F-4D97-AF65-F5344CB8AC3E}">
        <p14:creationId xmlns:p14="http://schemas.microsoft.com/office/powerpoint/2010/main" val="261353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BEA07F-1F45-4649-AEFE-72458EB15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Checkout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418A7D-253D-48EB-879C-1580DCECF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A0D16-FF03-4379-ADB7-1BB49164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6ACA-FEC2-497B-9150-22278C48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0AAC-6CD7-43BF-AF64-4852AFB6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4A81D-E06B-4653-9E68-8D5DFAEE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1362075"/>
            <a:ext cx="41433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8946</TotalTime>
  <Words>938</Words>
  <Application>Microsoft Office PowerPoint</Application>
  <PresentationFormat>Widescreen</PresentationFormat>
  <Paragraphs>158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PowerPoint Presentation</vt:lpstr>
      <vt:lpstr>Checkout</vt:lpstr>
      <vt:lpstr>Checkout</vt:lpstr>
      <vt:lpstr>แก้ไขไฟล์ mycart.html</vt:lpstr>
      <vt:lpstr>Save as หน้า register.html เป็น checkout1.html</vt:lpstr>
      <vt:lpstr>Save as หน้า register.html เป็น checkout1.html</vt:lpstr>
      <vt:lpstr>แก้ไขไฟล์ views.py</vt:lpstr>
      <vt:lpstr>แก้ไขไฟล์ urls.py</vt:lpstr>
      <vt:lpstr>PowerPoint Presentation</vt:lpstr>
      <vt:lpstr>แก้ไขไฟล์ mycart.html</vt:lpstr>
      <vt:lpstr>แก้ไขไฟล์ checkout.html</vt:lpstr>
      <vt:lpstr>แก้ไขไฟล์ views.py</vt:lpstr>
      <vt:lpstr>Save as mycart.html เป็น checkout2.html</vt:lpstr>
      <vt:lpstr>แก้ไขไฟล์ checkout2.html</vt:lpstr>
      <vt:lpstr>แก้ไขไฟล์ checkout2.html</vt:lpstr>
      <vt:lpstr>แก้ไขไฟล์ checkout2.html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180</cp:revision>
  <dcterms:created xsi:type="dcterms:W3CDTF">2020-07-21T08:12:11Z</dcterms:created>
  <dcterms:modified xsi:type="dcterms:W3CDTF">2020-08-31T12:26:57Z</dcterms:modified>
</cp:coreProperties>
</file>