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78" r:id="rId6"/>
    <p:sldId id="317" r:id="rId7"/>
    <p:sldId id="318" r:id="rId8"/>
    <p:sldId id="319" r:id="rId9"/>
    <p:sldId id="32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0A12FF"/>
    <a:srgbClr val="6DC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68" autoAdjust="0"/>
    <p:restoredTop sz="89659" autoAdjust="0"/>
  </p:normalViewPr>
  <p:slideViewPr>
    <p:cSldViewPr snapToGrid="0">
      <p:cViewPr varScale="1">
        <p:scale>
          <a:sx n="98" d="100"/>
          <a:sy n="98" d="100"/>
        </p:scale>
        <p:origin x="13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8T08:06:16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631-54B1-48E6-A9AE-E2FEE8DCC965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55944-EB71-4592-BD4B-F7115D0A9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9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24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manage.py</a:t>
            </a:r>
          </a:p>
          <a:p>
            <a:pPr marL="171450" indent="-171450">
              <a:buFontTx/>
              <a:buChar char="-"/>
            </a:pPr>
            <a:r>
              <a:rPr lang="th-TH" dirty="0"/>
              <a:t>ไฟล์หลักที่ใช้ในการจัดการเว็บ</a:t>
            </a:r>
          </a:p>
          <a:p>
            <a:pPr marL="0" indent="0">
              <a:buFontTx/>
              <a:buNone/>
            </a:pPr>
            <a:endParaRPr lang="th-TH" dirty="0"/>
          </a:p>
          <a:p>
            <a:pPr marL="0" indent="0">
              <a:buFontTx/>
              <a:buNone/>
            </a:pPr>
            <a:r>
              <a:rPr lang="en-AU" dirty="0"/>
              <a:t>db.sqlite3</a:t>
            </a:r>
          </a:p>
          <a:p>
            <a:pPr marL="171450" indent="-171450">
              <a:buFontTx/>
              <a:buChar char="-"/>
            </a:pPr>
            <a:r>
              <a:rPr lang="th-TH" dirty="0"/>
              <a:t>ฐานข้อมูลของเว็บ โดยใช้</a:t>
            </a:r>
            <a:r>
              <a:rPr lang="en-AU" dirty="0"/>
              <a:t> </a:t>
            </a:r>
            <a:r>
              <a:rPr lang="en-AU" dirty="0" err="1"/>
              <a:t>sqlite</a:t>
            </a:r>
            <a:r>
              <a:rPr lang="th-TH" dirty="0"/>
              <a:t> ที่ติดตั้งมากับ</a:t>
            </a:r>
            <a:r>
              <a:rPr lang="en-AU" dirty="0"/>
              <a:t> python</a:t>
            </a:r>
            <a:r>
              <a:rPr lang="th-TH" dirty="0"/>
              <a:t> อยู่แล้ว</a:t>
            </a:r>
          </a:p>
          <a:p>
            <a:pPr marL="171450" indent="-171450">
              <a:buFontTx/>
              <a:buChar char="-"/>
            </a:pPr>
            <a:r>
              <a:rPr lang="th-TH" dirty="0"/>
              <a:t>ทั้งนี้สามารถใช้ฐานข้อมูลตัวอื่นก็ได้ เช่น</a:t>
            </a:r>
            <a:r>
              <a:rPr lang="en-AU" dirty="0"/>
              <a:t>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PostgreSQL,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ข้อเสียของ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จะไม่มีหน้า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70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8902-8401-46EB-9CA2-BE01C1294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76BF-10CE-41E7-BE6B-AE637C51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61B0-A5D0-4A34-BCA0-B2E9389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8E637067-6E96-407E-932C-BC7D980752C7}" type="datetime1">
              <a:rPr lang="en-AU" smtClean="0"/>
              <a:t>3/09/2020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7007-5BD4-4AAB-8C88-19A0941B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E2EB-9490-4461-8449-0CFEEF43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2BD9F0-2940-49A0-B0B0-E66D3E05FF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" y="0"/>
            <a:ext cx="1078302" cy="35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3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6B1B-DCC2-4F41-BAA2-E8ECCC4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3C3B-0375-4C46-A3CC-1A45309B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2669-4882-4938-B826-2D90D880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0903-EBF7-48C2-8550-1833C12F0AA6}" type="datetime1">
              <a:rPr lang="en-AU" smtClean="0"/>
              <a:t>3/09/2020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F83-C484-4D83-B681-43CDB106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6C52-9CB8-454F-ABF3-1E962163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13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C21A2-268A-41D1-889B-C648D71D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93842-A791-4F02-92E3-D38AA857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A9B3-BF65-4F25-811F-248478AB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9BD-B01A-4CEF-A6CB-21D7A6F8D6F2}" type="datetime1">
              <a:rPr lang="en-AU" smtClean="0"/>
              <a:t>3/09/2020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5886-8D6D-42F9-B7C9-511BFA6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E18B-69FA-4D51-BBE7-14D1848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1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D9A5-10DD-4D1B-AF7E-37C9A82F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0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160B-B9FC-458B-9EAC-DED911CB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041001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99650-47FC-4343-B12F-7EA7470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4"/>
            <a:ext cx="2743200" cy="250166"/>
          </a:xfrm>
        </p:spPr>
        <p:txBody>
          <a:bodyPr/>
          <a:lstStyle/>
          <a:p>
            <a:fld id="{C64969CA-26E5-45A2-B10F-C1180E7CBD2D}" type="datetime1">
              <a:rPr lang="en-AU" smtClean="0"/>
              <a:t>3/09/2020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6055-5C62-4D16-9C21-BE8338AB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4"/>
            <a:ext cx="4114800" cy="250166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B89F-62F2-43E8-898A-F4C36D8C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50166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4C0-592B-4C48-AC39-A577FC9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B1B3-FF16-425D-AAAE-5D2DD9D0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C7B-2CA9-49AC-85A8-8D2CD183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204-BE50-4E48-9789-6C6AAA30A7A2}" type="datetime1">
              <a:rPr lang="en-AU" smtClean="0"/>
              <a:t>3/09/2020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22AF-BF21-4386-A3A1-7905E681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33B-EC70-4714-9ED5-A38D515B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5245-19BC-4498-A3DB-849EB150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8740-1B39-4E95-A3FF-E42DCDB2B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76F7-12A3-4055-8065-975B6662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0190-405B-4512-9253-C110B2CC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C3F-BE4F-4851-AF67-8A75069083E7}" type="datetime1">
              <a:rPr lang="en-AU" smtClean="0"/>
              <a:t>3/09/2020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E204-8BE3-46E6-97FC-F3DFC061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F82E-35F3-45F0-9A65-2337AD99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2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86DD-50F7-4E59-BEDA-184A29CB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6556-7DB3-4198-B866-E39749B2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E3DB6-B807-4520-A54D-AE322F85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DE34F-7FC1-448D-9223-6F2A185BE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8FEF9-D16E-4D43-8D77-A34572FE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F15F6-2A49-446E-8ABC-0B2FF0A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711-E32B-4CCD-82F0-95CC8451035B}" type="datetime1">
              <a:rPr lang="en-AU" smtClean="0"/>
              <a:t>3/09/2020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66B2-1DA0-4BB1-B4E8-C420F58B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699E6-4462-40A3-86B8-CD111F2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6F5-5275-4F28-86DA-01976C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B469D-9BF5-4F2A-ABC3-58725080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97-ED60-462F-A348-14836DED808A}" type="datetime1">
              <a:rPr lang="en-AU" smtClean="0"/>
              <a:t>3/09/2020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C015-D3BB-47A6-8C07-91C73248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C7745-007F-4E04-B06B-5563619A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3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E6444-662C-4072-A72A-F8FCD31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3"/>
            <a:ext cx="2743200" cy="240222"/>
          </a:xfrm>
        </p:spPr>
        <p:txBody>
          <a:bodyPr/>
          <a:lstStyle/>
          <a:p>
            <a:fld id="{E97282B5-37CB-4082-B12E-83D5EDF75E4A}" type="datetime1">
              <a:rPr lang="en-AU" smtClean="0"/>
              <a:t>3/09/2020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85C4A-6B2C-4FD8-B10A-DFDF85B3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3"/>
            <a:ext cx="4114800" cy="240222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8964-163A-44C8-89F3-C477EEC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4022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33AC-FDE9-401E-AD9E-CEAFF8FA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4609-9063-4B4E-9024-00909A24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B021B-6992-4187-9D41-8032C6749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CCF4-44DA-42DB-8D5E-50B75DC7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990E-F309-4F24-BA9A-9107C2FDEECF}" type="datetime1">
              <a:rPr lang="en-AU" smtClean="0"/>
              <a:t>3/09/2020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DDE3E-6267-4B36-8E9D-E9EB036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E854-995D-4102-ACFE-C494C56B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73E8-A8F2-4DDB-8E6A-3FFCC6D0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3DBD1-7C92-4279-873A-B9569269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25375-3D4B-45E6-9D3E-EA395DD5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A474-9C92-4D2E-9030-0C47CB3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DB83-2A7E-4062-A2D1-F8DFAD5107D5}" type="datetime1">
              <a:rPr lang="en-AU" smtClean="0"/>
              <a:t>3/09/2020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8E835-76DF-4A70-B7C8-B5BFD79B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4EF4B-1874-4F32-A690-ED4887E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E86D0-94A1-4717-8771-8599235A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26D6-2BD3-42A1-9C50-FA4D0067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E859-AAFA-4695-879D-F62C6535A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0579ABAF-0E04-4612-BCFD-9F946A6B758B}" type="datetime1">
              <a:rPr lang="en-AU" smtClean="0"/>
              <a:t>3/09/2020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A7BC-0CE5-4032-9B3A-6433F669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803F-C0D4-4360-8861-8DBB7D6C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46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TH Sarabun New" panose="020B0500040200020003" pitchFamily="34" charset="-34"/>
          <a:ea typeface="+mj-ea"/>
          <a:cs typeface="TH Sarabun New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AwmnjywL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gyaan.com/django/best-practice-to-structure-django-project-directories-and-fi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B70E-8E56-4809-A720-9F735A617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Django 50 Hrs by Uncle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05082-2A72-4E86-8501-57519AF87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EP14</a:t>
            </a:r>
          </a:p>
          <a:p>
            <a:r>
              <a:rPr lang="en-AU" dirty="0">
                <a:hlinkClick r:id="rId3"/>
              </a:rPr>
              <a:t>https://youtu.be/yAwmnjywLbE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3892-BA08-4DF2-8C92-00FFB148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44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08C2-B5FE-452C-BB2F-77A0F2D0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F4BB-C6E1-4EFD-B7C5-2EDD2ED2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BAFF-8513-41F8-9458-0A47EFB9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Order list</a:t>
            </a:r>
          </a:p>
          <a:p>
            <a:r>
              <a:rPr lang="en-AU" dirty="0"/>
              <a:t>Upload Slip</a:t>
            </a:r>
          </a:p>
          <a:p>
            <a:r>
              <a:rPr lang="en-AU" dirty="0"/>
              <a:t>All Order</a:t>
            </a:r>
          </a:p>
        </p:txBody>
      </p:sp>
    </p:spTree>
    <p:extLst>
      <p:ext uri="{BB962C8B-B14F-4D97-AF65-F5344CB8AC3E}">
        <p14:creationId xmlns:p14="http://schemas.microsoft.com/office/powerpoint/2010/main" val="165410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BEAC-E29E-4DA3-90F0-96DAB98C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โครงสร้างของ</a:t>
            </a:r>
            <a:r>
              <a:rPr lang="en-AU" dirty="0"/>
              <a:t>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F47A5-3F95-45DC-9B8A-68DC7A2C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16E409-8DD1-4E4B-A418-6F6CE36C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31" y="1051176"/>
            <a:ext cx="8229600" cy="54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EDC763-CEE9-4506-8957-F2535F15D34E}"/>
              </a:ext>
            </a:extLst>
          </p:cNvPr>
          <p:cNvSpPr/>
          <p:nvPr/>
        </p:nvSpPr>
        <p:spPr>
          <a:xfrm>
            <a:off x="1582615" y="6483998"/>
            <a:ext cx="9237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https://studygyaan.com/django/best-practice-to-structure-django-project-directories-and-files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372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472A-9662-4ABE-A609-4A4C99A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Project: </a:t>
            </a:r>
            <a:r>
              <a:rPr lang="en-AU" dirty="0" err="1"/>
              <a:t>firstweb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03AE-BB0A-4F54-B516-65B0B617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7285892" cy="5568711"/>
          </a:xfrm>
        </p:spPr>
        <p:txBody>
          <a:bodyPr/>
          <a:lstStyle/>
          <a:p>
            <a:r>
              <a:rPr lang="th-TH" dirty="0"/>
              <a:t>ไปที่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E:\Django50Hours</a:t>
            </a:r>
          </a:p>
          <a:p>
            <a:r>
              <a:rPr lang="en-AU" dirty="0"/>
              <a:t> Activate environment </a:t>
            </a:r>
          </a:p>
          <a:p>
            <a:pPr lvl="1"/>
            <a:r>
              <a:rPr lang="en-AU" dirty="0"/>
              <a:t>.\</a:t>
            </a:r>
            <a:r>
              <a:rPr lang="en-AU" dirty="0" err="1"/>
              <a:t>venv</a:t>
            </a:r>
            <a:r>
              <a:rPr lang="en-AU" dirty="0"/>
              <a:t>\scripts\activate</a:t>
            </a:r>
          </a:p>
          <a:p>
            <a:r>
              <a:rPr lang="th-TH" dirty="0"/>
              <a:t>สร้างโปรเจคชื่อ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เข้าไปในโฟลเดอร์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/>
              <a:t>cd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เรียกใช้ไฟล์</a:t>
            </a:r>
            <a:r>
              <a:rPr lang="en-AU" dirty="0"/>
              <a:t> manage.py</a:t>
            </a:r>
            <a:r>
              <a:rPr lang="th-TH" dirty="0"/>
              <a:t> จะทำการจัดการเว็บ และเป็นการ</a:t>
            </a:r>
            <a:r>
              <a:rPr lang="en-AU" dirty="0"/>
              <a:t> start server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en-AU" dirty="0"/>
          </a:p>
          <a:p>
            <a:r>
              <a:rPr lang="th-TH" dirty="0"/>
              <a:t>ปิดการ</a:t>
            </a:r>
            <a:r>
              <a:rPr lang="en-AU" dirty="0"/>
              <a:t> run server</a:t>
            </a:r>
          </a:p>
          <a:p>
            <a:pPr lvl="1"/>
            <a:r>
              <a:rPr lang="en-AU" dirty="0" err="1"/>
              <a:t>Ctrl+C</a:t>
            </a:r>
            <a:endParaRPr lang="th-TH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5514C-0FCD-4044-8909-AE9988B5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8C7CA3-415A-4E08-9021-99FD57477560}"/>
              </a:ext>
            </a:extLst>
          </p:cNvPr>
          <p:cNvSpPr/>
          <p:nvPr/>
        </p:nvSpPr>
        <p:spPr>
          <a:xfrm>
            <a:off x="8348248" y="1211879"/>
            <a:ext cx="18959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E:\Django50Hours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7241F-7843-41F6-8BA4-4ED0B2A2D6BF}"/>
              </a:ext>
            </a:extLst>
          </p:cNvPr>
          <p:cNvSpPr/>
          <p:nvPr/>
        </p:nvSpPr>
        <p:spPr>
          <a:xfrm>
            <a:off x="9136695" y="1845866"/>
            <a:ext cx="6242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venv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03DFD-7E07-4D9B-A65D-27B9EC46D200}"/>
              </a:ext>
            </a:extLst>
          </p:cNvPr>
          <p:cNvSpPr/>
          <p:nvPr/>
        </p:nvSpPr>
        <p:spPr>
          <a:xfrm>
            <a:off x="9136695" y="2459128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D78B146-C1AE-4AC5-AD19-BEB3F00A2FF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786733" y="1680569"/>
            <a:ext cx="449321" cy="2506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D146D6-CBEA-4BBE-8CE8-BFEE4451B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98901" y="2217723"/>
            <a:ext cx="613262" cy="2388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C2333-3C60-476C-9082-EA558C06CCF9}"/>
              </a:ext>
            </a:extLst>
          </p:cNvPr>
          <p:cNvSpPr/>
          <p:nvPr/>
        </p:nvSpPr>
        <p:spPr>
          <a:xfrm>
            <a:off x="9611055" y="3054337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4EB73-97D2-45E4-A924-353AF1D902CE}"/>
              </a:ext>
            </a:extLst>
          </p:cNvPr>
          <p:cNvSpPr/>
          <p:nvPr/>
        </p:nvSpPr>
        <p:spPr>
          <a:xfrm>
            <a:off x="9611055" y="3586862"/>
            <a:ext cx="11103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db.sqlite3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0CE7-A486-4F17-8DAC-18E59CF8D4D9}"/>
              </a:ext>
            </a:extLst>
          </p:cNvPr>
          <p:cNvSpPr/>
          <p:nvPr/>
        </p:nvSpPr>
        <p:spPr>
          <a:xfrm>
            <a:off x="9611055" y="4119387"/>
            <a:ext cx="122995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manage.py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0D0927-AADE-4178-B3B3-B7DEF5B95FDE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9248456" y="2876403"/>
            <a:ext cx="410543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0D623A3-836C-44EE-8012-A95B8ABE2656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9187464" y="3347937"/>
            <a:ext cx="532526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ACBDC57-A13C-4EE7-A11D-0AEC28336C87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9196732" y="3889730"/>
            <a:ext cx="513990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BEE6CDB-51F2-4C4C-A624-008E30E2A09A}"/>
              </a:ext>
            </a:extLst>
          </p:cNvPr>
          <p:cNvSpPr/>
          <p:nvPr/>
        </p:nvSpPr>
        <p:spPr>
          <a:xfrm>
            <a:off x="9611055" y="4719403"/>
            <a:ext cx="13422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app : </a:t>
            </a:r>
            <a:r>
              <a:rPr lang="en-AU" dirty="0" err="1">
                <a:solidFill>
                  <a:schemeClr val="bg1"/>
                </a:solidFill>
              </a:rPr>
              <a:t>myapp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946363A-F07E-4EC1-9C27-4894812FB60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9131327" y="4424341"/>
            <a:ext cx="644800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0CB221-AF66-46DC-8768-34FA23A6B745}"/>
              </a:ext>
            </a:extLst>
          </p:cNvPr>
          <p:cNvSpPr txBox="1"/>
          <p:nvPr/>
        </p:nvSpPr>
        <p:spPr>
          <a:xfrm>
            <a:off x="10559776" y="3060365"/>
            <a:ext cx="180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Project setting</a:t>
            </a:r>
          </a:p>
        </p:txBody>
      </p:sp>
    </p:spTree>
    <p:extLst>
      <p:ext uri="{BB962C8B-B14F-4D97-AF65-F5344CB8AC3E}">
        <p14:creationId xmlns:p14="http://schemas.microsoft.com/office/powerpoint/2010/main" val="6368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859ECD-A599-4019-AA10-DB1EBCB9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EP4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5912A-CF6C-4E56-BB1A-9ADB31B9B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9372600" cy="5041001"/>
          </a:xfrm>
        </p:spPr>
        <p:txBody>
          <a:bodyPr/>
          <a:lstStyle/>
          <a:p>
            <a:r>
              <a:rPr lang="th-TH" dirty="0"/>
              <a:t>เมื่อ</a:t>
            </a:r>
            <a:r>
              <a:rPr lang="en-AU" dirty="0"/>
              <a:t> Client</a:t>
            </a:r>
            <a:r>
              <a:rPr lang="th-TH" dirty="0"/>
              <a:t> มีการส่ง</a:t>
            </a:r>
            <a:r>
              <a:rPr lang="en-AU" dirty="0"/>
              <a:t> request</a:t>
            </a:r>
            <a:r>
              <a:rPr lang="th-TH" dirty="0"/>
              <a:t> ผ่านทาง </a:t>
            </a:r>
            <a:r>
              <a:rPr lang="en-AU" dirty="0"/>
              <a:t>web browser</a:t>
            </a:r>
            <a:r>
              <a:rPr lang="th-TH" dirty="0"/>
              <a:t> สิ่งที่เกิดขึ้นคือ</a:t>
            </a:r>
          </a:p>
          <a:p>
            <a:pPr lvl="1"/>
            <a:r>
              <a:rPr lang="th-TH" dirty="0"/>
              <a:t>เข้ามาที่โปรเจค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th-TH" dirty="0"/>
          </a:p>
          <a:p>
            <a:pPr lvl="1"/>
            <a:r>
              <a:rPr lang="en-AU" dirty="0"/>
              <a:t>Level1: </a:t>
            </a:r>
            <a:r>
              <a:rPr lang="th-TH" dirty="0"/>
              <a:t>เข้ามาตรวจสอบที่</a:t>
            </a:r>
            <a:r>
              <a:rPr lang="en-AU" dirty="0"/>
              <a:t> firstweb\urls.py</a:t>
            </a:r>
          </a:p>
          <a:p>
            <a:pPr lvl="2"/>
            <a:r>
              <a:rPr lang="th-TH" dirty="0"/>
              <a:t>ดู</a:t>
            </a:r>
            <a:r>
              <a:rPr lang="en-AU" dirty="0"/>
              <a:t> request</a:t>
            </a:r>
            <a:r>
              <a:rPr lang="th-TH" dirty="0"/>
              <a:t> ว่าต้องการเข้าหน้า</a:t>
            </a:r>
            <a:r>
              <a:rPr lang="en-AU" dirty="0"/>
              <a:t> admin</a:t>
            </a:r>
            <a:r>
              <a:rPr lang="th-TH" dirty="0"/>
              <a:t> ไหม</a:t>
            </a:r>
            <a:r>
              <a:rPr lang="en-AU" dirty="0"/>
              <a:t> </a:t>
            </a:r>
            <a:r>
              <a:rPr lang="th-TH" dirty="0"/>
              <a:t>ถ้าใช่ก็จะแสดง</a:t>
            </a:r>
            <a:r>
              <a:rPr lang="en-AU" dirty="0"/>
              <a:t> </a:t>
            </a:r>
            <a:r>
              <a:rPr lang="th-TH" dirty="0"/>
              <a:t>หน้า</a:t>
            </a:r>
            <a:r>
              <a:rPr lang="en-AU" dirty="0"/>
              <a:t> admin</a:t>
            </a:r>
            <a:r>
              <a:rPr lang="th-TH" dirty="0"/>
              <a:t> ให้ </a:t>
            </a:r>
            <a:r>
              <a:rPr lang="en-AU" dirty="0"/>
              <a:t>login</a:t>
            </a:r>
            <a:endParaRPr lang="th-TH" dirty="0"/>
          </a:p>
          <a:p>
            <a:pPr lvl="2"/>
            <a:r>
              <a:rPr lang="th-TH" dirty="0"/>
              <a:t>ถ้าไม่ใช่ก็จะต้องต่อไปยัง</a:t>
            </a:r>
            <a:r>
              <a:rPr lang="en-AU" dirty="0"/>
              <a:t> myapp\urls.py</a:t>
            </a:r>
          </a:p>
          <a:p>
            <a:pPr lvl="1"/>
            <a:r>
              <a:rPr lang="en-AU" dirty="0"/>
              <a:t>Level2:</a:t>
            </a:r>
            <a:r>
              <a:rPr lang="th-TH" dirty="0"/>
              <a:t> เข้ามาที่</a:t>
            </a:r>
            <a:r>
              <a:rPr lang="en-AU" dirty="0"/>
              <a:t> firstweb\myapp\urls.py</a:t>
            </a:r>
          </a:p>
          <a:p>
            <a:pPr lvl="2"/>
            <a:r>
              <a:rPr lang="th-TH" dirty="0"/>
              <a:t>มีการเรียก </a:t>
            </a:r>
            <a:r>
              <a:rPr lang="en-AU" dirty="0"/>
              <a:t>path</a:t>
            </a:r>
            <a:r>
              <a:rPr lang="th-TH" dirty="0"/>
              <a:t> ของ</a:t>
            </a:r>
            <a:r>
              <a:rPr lang="en-AU" dirty="0"/>
              <a:t> Home</a:t>
            </a:r>
            <a:endParaRPr lang="th-TH" dirty="0"/>
          </a:p>
          <a:p>
            <a:pPr lvl="2"/>
            <a:r>
              <a:rPr lang="en-AU" dirty="0"/>
              <a:t>Home</a:t>
            </a:r>
            <a:r>
              <a:rPr lang="th-TH" dirty="0"/>
              <a:t> เป็นการ</a:t>
            </a:r>
            <a:r>
              <a:rPr lang="en-AU" dirty="0"/>
              <a:t> import </a:t>
            </a:r>
            <a:r>
              <a:rPr lang="th-TH" dirty="0"/>
              <a:t>มาจาก</a:t>
            </a:r>
            <a:r>
              <a:rPr lang="en-AU" dirty="0"/>
              <a:t> .views </a:t>
            </a:r>
            <a:r>
              <a:rPr lang="th-TH" dirty="0"/>
              <a:t>ดังนั้นจึงต้องไปดูไฟล์</a:t>
            </a:r>
            <a:r>
              <a:rPr lang="en-AU" dirty="0"/>
              <a:t> firstweb\myapp\views.py</a:t>
            </a:r>
          </a:p>
          <a:p>
            <a:pPr lvl="1"/>
            <a:r>
              <a:rPr lang="en-AU" dirty="0"/>
              <a:t>Level3:</a:t>
            </a:r>
            <a:r>
              <a:rPr lang="th-TH" dirty="0"/>
              <a:t> เข้ามาที่ </a:t>
            </a:r>
            <a:r>
              <a:rPr lang="en-AU" dirty="0"/>
              <a:t>firstweb\myapp\views.py</a:t>
            </a:r>
            <a:r>
              <a:rPr lang="th-TH" dirty="0"/>
              <a:t> </a:t>
            </a:r>
          </a:p>
          <a:p>
            <a:pPr lvl="2"/>
            <a:r>
              <a:rPr lang="th-TH" dirty="0"/>
              <a:t>มีการ</a:t>
            </a:r>
            <a:r>
              <a:rPr lang="en-AU" dirty="0"/>
              <a:t> render</a:t>
            </a:r>
            <a:r>
              <a:rPr lang="th-TH" dirty="0"/>
              <a:t> จากไฟล์</a:t>
            </a:r>
            <a:r>
              <a:rPr lang="en-AU" dirty="0"/>
              <a:t> </a:t>
            </a:r>
            <a:r>
              <a:rPr lang="en-AU" dirty="0" err="1"/>
              <a:t>myapp</a:t>
            </a:r>
            <a:r>
              <a:rPr lang="en-AU" dirty="0"/>
              <a:t>/home.html</a:t>
            </a:r>
            <a:endParaRPr lang="th-TH" dirty="0"/>
          </a:p>
          <a:p>
            <a:pPr lvl="1"/>
            <a:r>
              <a:rPr lang="en-AU" dirty="0"/>
              <a:t>Level4:</a:t>
            </a:r>
            <a:r>
              <a:rPr lang="th-TH" dirty="0"/>
              <a:t> แสดงหน้าเว็บ</a:t>
            </a:r>
            <a:r>
              <a:rPr lang="en-AU" dirty="0"/>
              <a:t> home.html</a:t>
            </a:r>
            <a:endParaRPr lang="th-TH" dirty="0"/>
          </a:p>
          <a:p>
            <a:pPr lvl="2"/>
            <a:endParaRPr lang="th-TH" dirty="0"/>
          </a:p>
          <a:p>
            <a:pPr lvl="2"/>
            <a:endParaRPr lang="th-TH" dirty="0"/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B8D05-754D-4C59-9D46-A85CB802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31668-5AF9-4C1A-ACDF-1D1372DF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0" y="344365"/>
            <a:ext cx="2019300" cy="5676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14:cNvPr>
              <p14:cNvContentPartPr/>
              <p14:nvPr/>
            </p14:nvContentPartPr>
            <p14:xfrm>
              <a:off x="667874" y="139456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874" y="138556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43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2BF6F-8EC7-42AE-85EC-ED1B95FD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5EAFC-494D-4B22-9275-8D3EF760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5" y="389149"/>
            <a:ext cx="5369319" cy="10098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500561-53C8-4300-BD9B-2C0836D75994}"/>
              </a:ext>
            </a:extLst>
          </p:cNvPr>
          <p:cNvSpPr/>
          <p:nvPr/>
        </p:nvSpPr>
        <p:spPr>
          <a:xfrm>
            <a:off x="552893" y="0"/>
            <a:ext cx="1449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firstweb\urls.py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5CA0A-39F5-4F9D-8D66-6A39B8F5D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3" y="1788157"/>
            <a:ext cx="5527580" cy="21947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BBBD1F-DD9A-4D5C-A7BD-63420D4B22C4}"/>
              </a:ext>
            </a:extLst>
          </p:cNvPr>
          <p:cNvSpPr/>
          <p:nvPr/>
        </p:nvSpPr>
        <p:spPr>
          <a:xfrm>
            <a:off x="166242" y="1450624"/>
            <a:ext cx="2090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firstweb\myapp\urls.py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A90106-1CD4-403D-8238-E0B7D0566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212" y="389149"/>
            <a:ext cx="6103546" cy="41065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F02DD0-FCEA-4EDB-BFFC-5DF8CD060B3E}"/>
              </a:ext>
            </a:extLst>
          </p:cNvPr>
          <p:cNvSpPr/>
          <p:nvPr/>
        </p:nvSpPr>
        <p:spPr>
          <a:xfrm>
            <a:off x="6262248" y="0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firstweb\myapp\views.py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4D4FD1-4DAD-41EF-A226-1CF490A19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6" y="4372080"/>
            <a:ext cx="3416030" cy="163955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E0E566DD-17D8-4BB3-8167-2281FEF21D28}"/>
              </a:ext>
            </a:extLst>
          </p:cNvPr>
          <p:cNvSpPr/>
          <p:nvPr/>
        </p:nvSpPr>
        <p:spPr>
          <a:xfrm>
            <a:off x="4132384" y="1309978"/>
            <a:ext cx="386862" cy="62432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2F2E81E-20B9-4E8F-9540-1C256A39F683}"/>
              </a:ext>
            </a:extLst>
          </p:cNvPr>
          <p:cNvSpPr/>
          <p:nvPr/>
        </p:nvSpPr>
        <p:spPr>
          <a:xfrm>
            <a:off x="5328138" y="2360280"/>
            <a:ext cx="748742" cy="31426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062BDC7-4758-4274-A6D7-0811D28DBC3C}"/>
              </a:ext>
            </a:extLst>
          </p:cNvPr>
          <p:cNvSpPr/>
          <p:nvPr/>
        </p:nvSpPr>
        <p:spPr>
          <a:xfrm rot="8758216">
            <a:off x="5184054" y="4072424"/>
            <a:ext cx="904154" cy="3231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D6210-ACD7-4412-BD6C-80A97586FCDE}"/>
              </a:ext>
            </a:extLst>
          </p:cNvPr>
          <p:cNvSpPr/>
          <p:nvPr/>
        </p:nvSpPr>
        <p:spPr>
          <a:xfrm>
            <a:off x="166242" y="4033921"/>
            <a:ext cx="2602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\home.html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8FE600-829D-423A-9739-E755FAA1F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138" y="5067863"/>
            <a:ext cx="3306783" cy="168610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1A2A97-2F35-46A7-8118-FA37E94DF75A}"/>
              </a:ext>
            </a:extLst>
          </p:cNvPr>
          <p:cNvSpPr/>
          <p:nvPr/>
        </p:nvSpPr>
        <p:spPr>
          <a:xfrm>
            <a:off x="5904627" y="4697761"/>
            <a:ext cx="260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\about.html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D94EAC-95FE-43D5-A774-020B1E2FB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3692" y="4872906"/>
            <a:ext cx="3163994" cy="1403036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2852F3B-0E85-4C0D-9E11-52B9B370F7AF}"/>
              </a:ext>
            </a:extLst>
          </p:cNvPr>
          <p:cNvSpPr/>
          <p:nvPr/>
        </p:nvSpPr>
        <p:spPr>
          <a:xfrm>
            <a:off x="8973985" y="4495740"/>
            <a:ext cx="2743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\contact.html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326CDB-75DA-43E8-ABF6-24BB874A3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4428" y="5502883"/>
            <a:ext cx="2685891" cy="1326469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6284C5B-D022-4207-A5A3-86B3B1CDFBBE}"/>
              </a:ext>
            </a:extLst>
          </p:cNvPr>
          <p:cNvSpPr/>
          <p:nvPr/>
        </p:nvSpPr>
        <p:spPr>
          <a:xfrm>
            <a:off x="2556247" y="6011638"/>
            <a:ext cx="2614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\scrapy.html</a:t>
            </a:r>
          </a:p>
        </p:txBody>
      </p:sp>
    </p:spTree>
    <p:extLst>
      <p:ext uri="{BB962C8B-B14F-4D97-AF65-F5344CB8AC3E}">
        <p14:creationId xmlns:p14="http://schemas.microsoft.com/office/powerpoint/2010/main" val="86358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18F68B-2993-471F-AD06-3CB4359D24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Order list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D36BC9-B42F-463F-8CFC-51435943D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64500-A91A-431E-AB96-B6BE2BA7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4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CC03-115C-41C0-A804-9E8EBBC1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Order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0E866-1AC0-40B1-8E96-64ADB7951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กำหนดยอด</a:t>
            </a:r>
            <a:r>
              <a:rPr lang="en-AU" dirty="0"/>
              <a:t> Total </a:t>
            </a:r>
            <a:r>
              <a:rPr lang="th-TH" dirty="0"/>
              <a:t>ให้ชิดขวา</a:t>
            </a:r>
          </a:p>
          <a:p>
            <a:r>
              <a:rPr lang="th-TH" dirty="0"/>
              <a:t>แก้ไขไฟล์</a:t>
            </a:r>
            <a:r>
              <a:rPr lang="en-AU" dirty="0"/>
              <a:t> checkout2.html</a:t>
            </a:r>
            <a:r>
              <a:rPr lang="th-TH" dirty="0"/>
              <a:t> เพื่อใส่ </a:t>
            </a:r>
            <a:r>
              <a:rPr lang="en-AU" dirty="0"/>
              <a:t>style="text-align: right"</a:t>
            </a:r>
            <a:endParaRPr lang="th-TH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E9072-515F-477B-AE25-AC95A350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8</a:t>
            </a:fld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34F037-3C67-41F2-8230-E015A9685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2081719"/>
            <a:ext cx="7000875" cy="465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B913F-30A3-4DE7-9D08-F2E4AEFB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AAF40-3778-4CF3-AC17-0937305E9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026"/>
            <a:ext cx="12192000" cy="645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1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9149</TotalTime>
  <Words>368</Words>
  <Application>Microsoft Office PowerPoint</Application>
  <PresentationFormat>Widescreen</PresentationFormat>
  <Paragraphs>71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TH Sarabun New</vt:lpstr>
      <vt:lpstr>Office Theme</vt:lpstr>
      <vt:lpstr>Django 50 Hrs by Uncle Engineer</vt:lpstr>
      <vt:lpstr>Outline</vt:lpstr>
      <vt:lpstr>โครงสร้างของ Django</vt:lpstr>
      <vt:lpstr>Start Project: firstweb</vt:lpstr>
      <vt:lpstr>Summary EP4</vt:lpstr>
      <vt:lpstr>PowerPoint Presentation</vt:lpstr>
      <vt:lpstr>Order list</vt:lpstr>
      <vt:lpstr>Order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50 Hrs by Uncle Engineer</dc:title>
  <dc:creator>Ratchakoon Pruengkarn</dc:creator>
  <cp:lastModifiedBy>Ratchakoon Pruengkarn</cp:lastModifiedBy>
  <cp:revision>192</cp:revision>
  <dcterms:created xsi:type="dcterms:W3CDTF">2020-07-21T08:12:11Z</dcterms:created>
  <dcterms:modified xsi:type="dcterms:W3CDTF">2020-09-03T05:42:54Z</dcterms:modified>
</cp:coreProperties>
</file>