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78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59" autoAdjust="0"/>
  </p:normalViewPr>
  <p:slideViewPr>
    <p:cSldViewPr snapToGrid="0">
      <p:cViewPr varScale="1">
        <p:scale>
          <a:sx n="79" d="100"/>
          <a:sy n="79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5/10/2020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5/10/2020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5/10/2020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5/10/2020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5/10/2020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5/10/2020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EP1</a:t>
            </a:r>
            <a:r>
              <a:rPr lang="th-TH" dirty="0" smtClean="0"/>
              <a:t>8</a:t>
            </a:r>
            <a:endParaRPr lang="en-AU" dirty="0"/>
          </a:p>
          <a:p>
            <a:r>
              <a:rPr lang="en-AU" sz="3300" b="0" u="sng" dirty="0"/>
              <a:t>https://youtu.be/kE16mZ_eULk</a:t>
            </a:r>
            <a:endParaRPr lang="th-TH" sz="3300" b="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9EA0CE-3D0B-4EA3-ADCC-618E184B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Orderdetail</a:t>
            </a:r>
            <a:endParaRPr lang="th-TH" dirty="0" smtClean="0"/>
          </a:p>
          <a:p>
            <a:r>
              <a:rPr lang="en-US" dirty="0"/>
              <a:t>shipping cost to </a:t>
            </a:r>
            <a:r>
              <a:rPr lang="en-US" dirty="0" err="1" smtClean="0"/>
              <a:t>myorder</a:t>
            </a:r>
            <a:endParaRPr lang="th-TH" dirty="0" smtClean="0"/>
          </a:p>
          <a:p>
            <a:r>
              <a:rPr lang="en-US"/>
              <a:t>pagination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12944</TotalTime>
  <Words>243</Words>
  <Application>Microsoft Office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Cordia New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Administrator</cp:lastModifiedBy>
  <cp:revision>297</cp:revision>
  <dcterms:created xsi:type="dcterms:W3CDTF">2020-07-21T08:12:11Z</dcterms:created>
  <dcterms:modified xsi:type="dcterms:W3CDTF">2020-10-05T02:00:29Z</dcterms:modified>
</cp:coreProperties>
</file>