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58" r:id="rId5"/>
    <p:sldId id="278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1" r:id="rId20"/>
    <p:sldId id="330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12FF"/>
    <a:srgbClr val="FFFFFF"/>
    <a:srgbClr val="FF66FF"/>
    <a:srgbClr val="6DC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68" autoAdjust="0"/>
    <p:restoredTop sz="89659" autoAdjust="0"/>
  </p:normalViewPr>
  <p:slideViewPr>
    <p:cSldViewPr snapToGrid="0">
      <p:cViewPr varScale="1">
        <p:scale>
          <a:sx n="98" d="100"/>
          <a:sy n="98" d="100"/>
        </p:scale>
        <p:origin x="13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8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8T08:06:16.2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80631-54B1-48E6-A9AE-E2FEE8DCC965}" type="datetimeFigureOut">
              <a:rPr lang="en-AU" smtClean="0"/>
              <a:t>14/09/2020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55944-EB71-4592-BD4B-F7115D0A9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59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24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manage.py</a:t>
            </a:r>
          </a:p>
          <a:p>
            <a:pPr marL="171450" indent="-171450">
              <a:buFontTx/>
              <a:buChar char="-"/>
            </a:pPr>
            <a:r>
              <a:rPr lang="th-TH" dirty="0"/>
              <a:t>ไฟล์หลักที่ใช้ในการจัดการเว็บ</a:t>
            </a:r>
          </a:p>
          <a:p>
            <a:pPr marL="0" indent="0">
              <a:buFontTx/>
              <a:buNone/>
            </a:pPr>
            <a:endParaRPr lang="th-TH" dirty="0"/>
          </a:p>
          <a:p>
            <a:pPr marL="0" indent="0">
              <a:buFontTx/>
              <a:buNone/>
            </a:pPr>
            <a:r>
              <a:rPr lang="en-AU" dirty="0"/>
              <a:t>db.sqlite3</a:t>
            </a:r>
          </a:p>
          <a:p>
            <a:pPr marL="171450" indent="-171450">
              <a:buFontTx/>
              <a:buChar char="-"/>
            </a:pPr>
            <a:r>
              <a:rPr lang="th-TH" dirty="0"/>
              <a:t>ฐานข้อมูลของเว็บ โดยใช้</a:t>
            </a:r>
            <a:r>
              <a:rPr lang="en-AU" dirty="0"/>
              <a:t> </a:t>
            </a:r>
            <a:r>
              <a:rPr lang="en-AU" dirty="0" err="1"/>
              <a:t>sqlite</a:t>
            </a:r>
            <a:r>
              <a:rPr lang="th-TH" dirty="0"/>
              <a:t> ที่ติดตั้งมากับ</a:t>
            </a:r>
            <a:r>
              <a:rPr lang="en-AU" dirty="0"/>
              <a:t> python</a:t>
            </a:r>
            <a:r>
              <a:rPr lang="th-TH" dirty="0"/>
              <a:t> อยู่แล้ว</a:t>
            </a:r>
          </a:p>
          <a:p>
            <a:pPr marL="171450" indent="-171450">
              <a:buFontTx/>
              <a:buChar char="-"/>
            </a:pPr>
            <a:r>
              <a:rPr lang="th-TH" dirty="0"/>
              <a:t>ทั้งนี้สามารถใช้ฐานข้อมูลตัวอื่นก็ได้ เช่น</a:t>
            </a:r>
            <a:r>
              <a:rPr lang="en-AU" dirty="0"/>
              <a:t>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PostgreSQL,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ข้อเสียของ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จะไม่มีหน้า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702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181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8902-8401-46EB-9CA2-BE01C1294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276BF-10CE-41E7-BE6B-AE637C511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61B0-A5D0-4A34-BCA0-B2E93898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8E637067-6E96-407E-932C-BC7D980752C7}" type="datetime1">
              <a:rPr lang="en-AU" smtClean="0"/>
              <a:t>14/09/2020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7007-5BD4-4AAB-8C88-19A0941B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E2EB-9490-4461-8449-0CFEEF43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2BD9F0-2940-49A0-B0B0-E66D3E05FF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" y="0"/>
            <a:ext cx="1078302" cy="35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3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6B1B-DCC2-4F41-BAA2-E8ECCC44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63C3B-0375-4C46-A3CC-1A45309BC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2669-4882-4938-B826-2D90D880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0903-EBF7-48C2-8550-1833C12F0AA6}" type="datetime1">
              <a:rPr lang="en-AU" smtClean="0"/>
              <a:t>14/09/2020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CF83-C484-4D83-B681-43CDB106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6C52-9CB8-454F-ABF3-1E962163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13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C21A2-268A-41D1-889B-C648D71DF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93842-A791-4F02-92E3-D38AA8579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A9B3-BF65-4F25-811F-248478AB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D9BD-B01A-4CEF-A6CB-21D7A6F8D6F2}" type="datetime1">
              <a:rPr lang="en-AU" smtClean="0"/>
              <a:t>14/09/2020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5886-8D6D-42F9-B7C9-511BFA62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AE18B-69FA-4D51-BBE7-14D18480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17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D9A5-10DD-4D1B-AF7E-37C9A82F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908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160B-B9FC-458B-9EAC-DED911CB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041001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99650-47FC-4343-B12F-7EA74707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4"/>
            <a:ext cx="2743200" cy="250166"/>
          </a:xfrm>
        </p:spPr>
        <p:txBody>
          <a:bodyPr/>
          <a:lstStyle/>
          <a:p>
            <a:fld id="{C64969CA-26E5-45A2-B10F-C1180E7CBD2D}" type="datetime1">
              <a:rPr lang="en-AU" smtClean="0"/>
              <a:t>14/09/2020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6055-5C62-4D16-9C21-BE8338AB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4"/>
            <a:ext cx="4114800" cy="250166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B89F-62F2-43E8-898A-F4C36D8C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50166"/>
          </a:xfrm>
        </p:spPr>
        <p:txBody>
          <a:bodyPr/>
          <a:lstStyle>
            <a:lvl1pPr>
              <a:defRPr sz="1600"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44C0-592B-4C48-AC39-A577FC93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B1B3-FF16-425D-AAAE-5D2DD9D05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C7B-2CA9-49AC-85A8-8D2CD183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204-BE50-4E48-9789-6C6AAA30A7A2}" type="datetime1">
              <a:rPr lang="en-AU" smtClean="0"/>
              <a:t>14/09/2020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22AF-BF21-4386-A3A1-7905E681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833B-EC70-4714-9ED5-A38D515B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91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5245-19BC-4498-A3DB-849EB150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8740-1B39-4E95-A3FF-E42DCDB2B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676F7-12A3-4055-8065-975B6662B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0190-405B-4512-9253-C110B2CC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C3F-BE4F-4851-AF67-8A75069083E7}" type="datetime1">
              <a:rPr lang="en-AU" smtClean="0"/>
              <a:t>14/09/2020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2E204-8BE3-46E6-97FC-F3DFC061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EF82E-35F3-45F0-9A65-2337AD99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2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86DD-50F7-4E59-BEDA-184A29CB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96556-7DB3-4198-B866-E39749B25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E3DB6-B807-4520-A54D-AE322F85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DE34F-7FC1-448D-9223-6F2A185BE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8FEF9-D16E-4D43-8D77-A34572FE8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F15F6-2A49-446E-8ABC-0B2FF0A2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E711-E32B-4CCD-82F0-95CC8451035B}" type="datetime1">
              <a:rPr lang="en-AU" smtClean="0"/>
              <a:t>14/09/2020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666B2-1DA0-4BB1-B4E8-C420F58B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699E6-4462-40A3-86B8-CD111F2C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5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76F5-5275-4F28-86DA-01976C43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B469D-9BF5-4F2A-ABC3-58725080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97-ED60-462F-A348-14836DED808A}" type="datetime1">
              <a:rPr lang="en-AU" smtClean="0"/>
              <a:t>14/09/2020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C015-D3BB-47A6-8C07-91C73248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C7745-007F-4E04-B06B-5563619A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38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E6444-662C-4072-A72A-F8FCD31A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3"/>
            <a:ext cx="2743200" cy="240222"/>
          </a:xfrm>
        </p:spPr>
        <p:txBody>
          <a:bodyPr/>
          <a:lstStyle/>
          <a:p>
            <a:fld id="{E97282B5-37CB-4082-B12E-83D5EDF75E4A}" type="datetime1">
              <a:rPr lang="en-AU" smtClean="0"/>
              <a:t>14/09/2020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85C4A-6B2C-4FD8-B10A-DFDF85B3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3"/>
            <a:ext cx="4114800" cy="240222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8964-163A-44C8-89F3-C477EEC1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40222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76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33AC-FDE9-401E-AD9E-CEAFF8FA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4609-9063-4B4E-9024-00909A248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B021B-6992-4187-9D41-8032C6749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FCCF4-44DA-42DB-8D5E-50B75DC7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990E-F309-4F24-BA9A-9107C2FDEECF}" type="datetime1">
              <a:rPr lang="en-AU" smtClean="0"/>
              <a:t>14/09/2020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DDE3E-6267-4B36-8E9D-E9EB036A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3E854-995D-4102-ACFE-C494C56B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37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73E8-A8F2-4DDB-8E6A-3FFCC6D0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3DBD1-7C92-4279-873A-B95692690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25375-3D4B-45E6-9D3E-EA395DD5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AA474-9C92-4D2E-9030-0C47CB36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DB83-2A7E-4062-A2D1-F8DFAD5107D5}" type="datetime1">
              <a:rPr lang="en-AU" smtClean="0"/>
              <a:t>14/09/2020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8E835-76DF-4A70-B7C8-B5BFD79B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4EF4B-1874-4F32-A690-ED4887EE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53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E86D0-94A1-4717-8771-8599235A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526D6-2BD3-42A1-9C50-FA4D00678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E859-AAFA-4695-879D-F62C6535A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0579ABAF-0E04-4612-BCFD-9F946A6B758B}" type="datetime1">
              <a:rPr lang="en-AU" smtClean="0"/>
              <a:t>14/09/2020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A7BC-0CE5-4032-9B3A-6433F669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803F-C0D4-4360-8861-8DBB7D6CF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46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TH Sarabun New" panose="020B0500040200020003" pitchFamily="34" charset="-34"/>
          <a:ea typeface="+mj-ea"/>
          <a:cs typeface="TH Sarabun New" panose="020B05000402000200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rS7GpSmK8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gyaan.com/django/best-practice-to-structure-django-project-directories-and-fil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B70E-8E56-4809-A720-9F735A617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Django 50 Hrs by Uncle Engineer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05082-2A72-4E86-8501-57519AF87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EP15</a:t>
            </a:r>
          </a:p>
          <a:p>
            <a:r>
              <a:rPr lang="en-AU" sz="3300" b="0" i="0" u="sng" dirty="0">
                <a:effectLst/>
                <a:hlinkClick r:id="rId3"/>
              </a:rPr>
              <a:t>https://youtu.be/frS7GpSmK8M</a:t>
            </a:r>
            <a:endParaRPr lang="th-TH" sz="3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F3892-BA08-4DF2-8C92-00FFB148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44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28CE-021F-4618-89A6-ED411913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Django Admin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B91B1-D541-4B0B-B1F2-6FC4093F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10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9FB423-2E25-4E7B-878C-3D28E985E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8" y="762000"/>
            <a:ext cx="6353175" cy="2667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E639DA-3D74-4CA5-AF24-7A30393056B3}"/>
              </a:ext>
            </a:extLst>
          </p:cNvPr>
          <p:cNvSpPr/>
          <p:nvPr/>
        </p:nvSpPr>
        <p:spPr>
          <a:xfrm>
            <a:off x="147028" y="1692613"/>
            <a:ext cx="4172053" cy="3112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3F121F-7862-4DFC-98BB-418148FB6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333" y="1848255"/>
            <a:ext cx="6353176" cy="49805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ACCE4C6-57F4-4099-B3AF-04A673E57E33}"/>
              </a:ext>
            </a:extLst>
          </p:cNvPr>
          <p:cNvSpPr/>
          <p:nvPr/>
        </p:nvSpPr>
        <p:spPr>
          <a:xfrm>
            <a:off x="4820612" y="3015569"/>
            <a:ext cx="1589917" cy="3112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796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3409-3F91-4823-829F-7FA99A90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Django Admin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57171-68D0-434D-A4AF-3478AF62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11</a:t>
            </a:fld>
            <a:endParaRPr lang="en-AU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7C1D7E-46F1-4A1C-BC87-724B56282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43" y="750549"/>
            <a:ext cx="6296025" cy="28860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CA07D58-BC67-4C19-AD8C-DC63827F22AF}"/>
              </a:ext>
            </a:extLst>
          </p:cNvPr>
          <p:cNvSpPr/>
          <p:nvPr/>
        </p:nvSpPr>
        <p:spPr>
          <a:xfrm>
            <a:off x="224243" y="1922058"/>
            <a:ext cx="3978613" cy="3210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27E1682-EA27-433F-8E96-4C9D81308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710" y="1907772"/>
            <a:ext cx="6118090" cy="49502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818905E-D87A-434F-A96E-537A0291D40D}"/>
              </a:ext>
            </a:extLst>
          </p:cNvPr>
          <p:cNvSpPr/>
          <p:nvPr/>
        </p:nvSpPr>
        <p:spPr>
          <a:xfrm>
            <a:off x="6096000" y="1941514"/>
            <a:ext cx="499353" cy="1985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357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2C8B4-F5F0-4E02-8A74-1AF8C1D9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Django Admin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77670-F8D7-4C7E-BD02-5B5DBF99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12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494515-C274-4A13-9745-59BDFB16E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30" y="927340"/>
            <a:ext cx="6400800" cy="381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56B2EE-664F-465F-852E-8E6E9078F423}"/>
              </a:ext>
            </a:extLst>
          </p:cNvPr>
          <p:cNvSpPr/>
          <p:nvPr/>
        </p:nvSpPr>
        <p:spPr>
          <a:xfrm>
            <a:off x="476655" y="3511685"/>
            <a:ext cx="5787958" cy="6517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1D426B-A3DE-4AC3-BEC8-44EDA9523BAB}"/>
              </a:ext>
            </a:extLst>
          </p:cNvPr>
          <p:cNvSpPr/>
          <p:nvPr/>
        </p:nvSpPr>
        <p:spPr>
          <a:xfrm>
            <a:off x="3657600" y="4241260"/>
            <a:ext cx="1809345" cy="2723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05CC2-5822-48D0-A674-3538E66260C9}"/>
              </a:ext>
            </a:extLst>
          </p:cNvPr>
          <p:cNvSpPr txBox="1"/>
          <p:nvPr/>
        </p:nvSpPr>
        <p:spPr>
          <a:xfrm>
            <a:off x="7200347" y="3282108"/>
            <a:ext cx="44598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ปรับแต่งการแสดงผลสำหรับหน้า</a:t>
            </a:r>
            <a:r>
              <a:rPr lang="en-AU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AU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OrderList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ในส่วนของ</a:t>
            </a:r>
            <a:r>
              <a:rPr lang="en-AU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Admin</a:t>
            </a:r>
          </a:p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โดยให้แสดง</a:t>
            </a:r>
            <a:r>
              <a:rPr lang="th-TH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ฟิ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ลด์ชื่อ </a:t>
            </a:r>
            <a:r>
              <a:rPr lang="en-AU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orderid</a:t>
            </a:r>
            <a:r>
              <a:rPr lang="en-AU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AU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productname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</a:t>
            </a:r>
            <a:r>
              <a:rPr lang="en-AU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total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ทั้งนี้ชื่อ</a:t>
            </a:r>
            <a:r>
              <a:rPr lang="th-TH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ฟิ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ลด์ จะต้องตรงกับชื่อของโมเดลในไฟล์</a:t>
            </a:r>
            <a:r>
              <a:rPr lang="en-AU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model.py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EED241-99B4-422A-999F-6E052724C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776" y="4892675"/>
            <a:ext cx="5667375" cy="1828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D00A53-4B58-4398-B849-FC1D9212DB3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297038" y="3789940"/>
            <a:ext cx="90330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2773748-622D-48B0-A0EB-B561BEEE150D}"/>
              </a:ext>
            </a:extLst>
          </p:cNvPr>
          <p:cNvSpPr txBox="1"/>
          <p:nvPr/>
        </p:nvSpPr>
        <p:spPr>
          <a:xfrm>
            <a:off x="4610911" y="587339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admin.py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74E203-4B01-435C-B339-8C7A8AA914ED}"/>
              </a:ext>
            </a:extLst>
          </p:cNvPr>
          <p:cNvSpPr txBox="1"/>
          <p:nvPr/>
        </p:nvSpPr>
        <p:spPr>
          <a:xfrm>
            <a:off x="4610910" y="6311418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model.py</a:t>
            </a:r>
          </a:p>
        </p:txBody>
      </p:sp>
    </p:spTree>
    <p:extLst>
      <p:ext uri="{BB962C8B-B14F-4D97-AF65-F5344CB8AC3E}">
        <p14:creationId xmlns:p14="http://schemas.microsoft.com/office/powerpoint/2010/main" val="2968171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2C8B4-F5F0-4E02-8A74-1AF8C1D9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Django Admin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77670-F8D7-4C7E-BD02-5B5DBF99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13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5A5A2A-1D95-4E0D-B3C9-027872C90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7591"/>
            <a:ext cx="12192000" cy="312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15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297DF4-A07A-4045-A15B-45AC926F0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Editable </a:t>
            </a:r>
            <a:r>
              <a:rPr lang="en-AU" dirty="0" err="1"/>
              <a:t>Allproduct</a:t>
            </a:r>
            <a:r>
              <a:rPr lang="en-AU" dirty="0"/>
              <a:t> (Admin)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F72B5C0-9251-4F88-A19B-381B66C34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9469E-623A-4ED6-9012-C5252100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1211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D1C0-14AD-4D23-AC76-5DCE8E10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Editable </a:t>
            </a:r>
            <a:r>
              <a:rPr lang="en-AU" dirty="0" err="1"/>
              <a:t>Allproduct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23250-1CBC-433B-BB52-7E660977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931CD0-8579-4606-AB6B-A4698EBFC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1185862"/>
            <a:ext cx="6800850" cy="4486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729EDA-8D33-4D43-B73A-2A8B8D547140}"/>
              </a:ext>
            </a:extLst>
          </p:cNvPr>
          <p:cNvSpPr/>
          <p:nvPr/>
        </p:nvSpPr>
        <p:spPr>
          <a:xfrm>
            <a:off x="2743200" y="2811294"/>
            <a:ext cx="6705600" cy="6177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42F8AE-86C4-4DDB-B410-DDEFAE9D5E97}"/>
              </a:ext>
            </a:extLst>
          </p:cNvPr>
          <p:cNvSpPr/>
          <p:nvPr/>
        </p:nvSpPr>
        <p:spPr>
          <a:xfrm>
            <a:off x="6096000" y="3494403"/>
            <a:ext cx="1705583" cy="3577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6863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7992-D02C-4449-BCBE-82E4DDD1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Editable </a:t>
            </a:r>
            <a:r>
              <a:rPr lang="en-AU" dirty="0" err="1"/>
              <a:t>Allproduct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A3159-5D9B-4D38-9C23-4B8DC20E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16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CB1650-2F87-4D27-B98C-D08BB8428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303"/>
            <a:ext cx="12192000" cy="403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11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0338-8961-49F8-8AC2-6EEF65D4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Editable </a:t>
            </a:r>
            <a:r>
              <a:rPr lang="en-AU" dirty="0" err="1"/>
              <a:t>Allproduct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8E4AD-7E7A-4F55-8BA6-FB00873E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17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6AE31E-1E03-445D-9268-4B67A08D9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09650"/>
            <a:ext cx="6829425" cy="4838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784C0B1-6F5B-4884-958D-86627C008D9A}"/>
              </a:ext>
            </a:extLst>
          </p:cNvPr>
          <p:cNvSpPr/>
          <p:nvPr/>
        </p:nvSpPr>
        <p:spPr>
          <a:xfrm>
            <a:off x="1303506" y="3112851"/>
            <a:ext cx="5165388" cy="3161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51DE47-5735-4122-9A6D-2E6F846EE1E0}"/>
              </a:ext>
            </a:extLst>
          </p:cNvPr>
          <p:cNvSpPr txBox="1"/>
          <p:nvPr/>
        </p:nvSpPr>
        <p:spPr>
          <a:xfrm>
            <a:off x="7957224" y="3070871"/>
            <a:ext cx="2076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คำสั่งที่ทำให้สามารถแก้ไขได้</a:t>
            </a:r>
            <a:endParaRPr lang="en-AU" sz="2000" dirty="0">
              <a:solidFill>
                <a:srgbClr val="0A12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DD656D-042E-48CE-B3C5-8E17B042E160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6468894" y="3270926"/>
            <a:ext cx="1488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251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22D5-ADAD-4D08-95EA-ACA048C5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Editable </a:t>
            </a:r>
            <a:r>
              <a:rPr lang="en-AU" dirty="0" err="1"/>
              <a:t>Allproduct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2FE1A-27E8-43BC-8364-5DF1E2B5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18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F3F9D3-931D-4E66-9097-F6F27E337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2551"/>
            <a:ext cx="12192000" cy="371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78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FB5C-4F6F-408A-9FD7-888AC50BA5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Upload Slip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D3169-0643-4390-ACD7-6D2F4B626E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2310F-8303-41B1-9371-8833B447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777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08C2-B5FE-452C-BB2F-77A0F2D0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F4BB-C6E1-4EFD-B7C5-2EDD2ED2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2BAFF-8513-41F8-9458-0A47EFB97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Upload Form</a:t>
            </a:r>
          </a:p>
          <a:p>
            <a:r>
              <a:rPr lang="en-AU" dirty="0"/>
              <a:t>All Order (Admin)</a:t>
            </a:r>
          </a:p>
        </p:txBody>
      </p:sp>
    </p:spTree>
    <p:extLst>
      <p:ext uri="{BB962C8B-B14F-4D97-AF65-F5344CB8AC3E}">
        <p14:creationId xmlns:p14="http://schemas.microsoft.com/office/powerpoint/2010/main" val="1654106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9050-4DEF-4385-A34A-48C7B39A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Upload Slip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1520C-E663-45B6-B477-3CFBAD4A8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สร้างไฟล์ </a:t>
            </a:r>
            <a:r>
              <a:rPr lang="en-AU" dirty="0">
                <a:solidFill>
                  <a:srgbClr val="FF0000"/>
                </a:solidFill>
              </a:rPr>
              <a:t>orderlist.html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C57C-6CF1-43D0-BE7B-B8340730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20</a:t>
            </a:fld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D992B2-6CC7-49C1-BBEE-DC5DC619A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392" y="0"/>
            <a:ext cx="4721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66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DFAD-B4D2-4EF6-A349-17460F9D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Upload Slip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6B5FB-8558-4EB7-BDDE-47A43E955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views.py </a:t>
            </a:r>
            <a:r>
              <a:rPr lang="th-TH" dirty="0"/>
              <a:t>เพื่อเพิ่มฟังก์ชัน </a:t>
            </a:r>
            <a:r>
              <a:rPr lang="en-AU" dirty="0" err="1"/>
              <a:t>OrderListPage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9E31D-12A1-4B9A-A91F-888E3796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21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F7A052-1E9C-43BC-9B86-E891CFB2D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2144949"/>
            <a:ext cx="90582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7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837B-7AFA-4DF1-BD61-1A059F3B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Upload Slip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56D54-8292-4DCD-BB0E-F2FDDCD26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urls.py</a:t>
            </a:r>
            <a:r>
              <a:rPr lang="th-TH" dirty="0">
                <a:solidFill>
                  <a:srgbClr val="FF0000"/>
                </a:solidFill>
              </a:rPr>
              <a:t> </a:t>
            </a:r>
            <a:r>
              <a:rPr lang="th-TH" dirty="0"/>
              <a:t>เพื่อเพิ่ม</a:t>
            </a:r>
            <a:r>
              <a:rPr lang="en-AU" dirty="0"/>
              <a:t> path</a:t>
            </a:r>
            <a:r>
              <a:rPr lang="th-TH" dirty="0"/>
              <a:t> หน้า</a:t>
            </a:r>
            <a:r>
              <a:rPr lang="en-AU" dirty="0"/>
              <a:t> </a:t>
            </a:r>
            <a:r>
              <a:rPr lang="en-AU" dirty="0" err="1"/>
              <a:t>orderlist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D9722-D3E6-4EBB-A678-36243EDD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22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FFF96A-B1AB-4613-A9A9-19AB8C6E6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654" y="1772376"/>
            <a:ext cx="7686675" cy="4533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91B836-4D45-4B56-BD2C-B2FBA44BB606}"/>
              </a:ext>
            </a:extLst>
          </p:cNvPr>
          <p:cNvSpPr/>
          <p:nvPr/>
        </p:nvSpPr>
        <p:spPr>
          <a:xfrm>
            <a:off x="2470826" y="5826868"/>
            <a:ext cx="6556442" cy="2723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1589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9C8E0-3792-4D3D-A92C-23BF0054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23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0B8B42-5E1D-4D27-9349-D201D2074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9618"/>
            <a:ext cx="12192000" cy="521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67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0BAB19-F49B-41D7-AB2A-2EAB91EA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Upload Slip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A6CEE-C1BF-49ED-8A60-A80A03DF0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base.html</a:t>
            </a:r>
            <a:r>
              <a:rPr lang="en-AU" dirty="0"/>
              <a:t> </a:t>
            </a:r>
            <a:r>
              <a:rPr lang="th-TH" dirty="0"/>
              <a:t>เพื่อเพิ่มรายการ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C82C8C-6C30-44B2-81CC-2E123DD1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24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8E1589-B404-4BDE-B7D3-DAA69254E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2629"/>
            <a:ext cx="12192000" cy="35475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038062-93F8-44F0-896A-73226EA2A7DA}"/>
              </a:ext>
            </a:extLst>
          </p:cNvPr>
          <p:cNvSpPr/>
          <p:nvPr/>
        </p:nvSpPr>
        <p:spPr>
          <a:xfrm>
            <a:off x="661481" y="3934837"/>
            <a:ext cx="7645940" cy="8317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6091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183F6-8173-4C1E-825C-B1938C80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3B6A25-6166-4353-BC3D-4151BF688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1757"/>
            <a:ext cx="12192000" cy="51344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308AD6-5134-44CA-8B46-8FDA555E35AC}"/>
              </a:ext>
            </a:extLst>
          </p:cNvPr>
          <p:cNvSpPr/>
          <p:nvPr/>
        </p:nvSpPr>
        <p:spPr>
          <a:xfrm>
            <a:off x="5116749" y="3429000"/>
            <a:ext cx="710119" cy="2480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810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D73D-A6C2-4C2C-AB11-FFAA544E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Upload Slip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2EC78-325A-4577-A5FA-CB5A20A73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แก้ไขไฟล์ </a:t>
            </a:r>
            <a:r>
              <a:rPr lang="en-AU" dirty="0"/>
              <a:t>orderlist.py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6916A-7C91-48F5-9F26-AC65B1C1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26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48944A-EEF6-42EC-A597-C068BF158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969" y="0"/>
            <a:ext cx="6348027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C8F536-8AF1-4A6E-980C-B5B12F621FCA}"/>
              </a:ext>
            </a:extLst>
          </p:cNvPr>
          <p:cNvSpPr/>
          <p:nvPr/>
        </p:nvSpPr>
        <p:spPr>
          <a:xfrm>
            <a:off x="5846323" y="4367719"/>
            <a:ext cx="5204298" cy="13375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515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2B0518-A8F1-4D7B-9B69-59C9A8AB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27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1663D-DFD2-44B2-A533-BD17DB47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199"/>
            <a:ext cx="12192000" cy="53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33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B54077-36EB-4ACA-89F8-269820A2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44FFE-AEDE-422F-9C9B-90773D67F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4113179" cy="5041001"/>
          </a:xfrm>
        </p:spPr>
        <p:txBody>
          <a:bodyPr/>
          <a:lstStyle/>
          <a:p>
            <a:r>
              <a:rPr lang="en-AU" dirty="0"/>
              <a:t>Save as</a:t>
            </a:r>
            <a:r>
              <a:rPr lang="th-TH" dirty="0"/>
              <a:t> ไฟล์</a:t>
            </a:r>
            <a:r>
              <a:rPr lang="en-AU" dirty="0"/>
              <a:t> orderlist.html</a:t>
            </a:r>
            <a:r>
              <a:rPr lang="th-TH" dirty="0"/>
              <a:t> เป็น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allorderlist.html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C0B4FE-79D5-4DC4-A04A-80AD0CA6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28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2026DE-94C9-464E-B9D9-8F8C4B0D9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02" y="19454"/>
            <a:ext cx="6468832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BCA783E-17B7-4397-A055-4D59C38FCBDC}"/>
              </a:ext>
            </a:extLst>
          </p:cNvPr>
          <p:cNvSpPr/>
          <p:nvPr/>
        </p:nvSpPr>
        <p:spPr>
          <a:xfrm>
            <a:off x="5612859" y="1152764"/>
            <a:ext cx="2947481" cy="2091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24201-D016-4E11-B264-9A58324E7492}"/>
              </a:ext>
            </a:extLst>
          </p:cNvPr>
          <p:cNvSpPr/>
          <p:nvPr/>
        </p:nvSpPr>
        <p:spPr>
          <a:xfrm>
            <a:off x="7859949" y="4005381"/>
            <a:ext cx="1050587" cy="2091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7308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8D5C-3DD6-4E4E-889C-8990DE74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A2E78-E34C-4E2D-A303-E9FDB2651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views.py</a:t>
            </a:r>
            <a:r>
              <a:rPr lang="th-TH" dirty="0"/>
              <a:t> โดยเพิ่มฟังก์ชัน</a:t>
            </a:r>
            <a:r>
              <a:rPr lang="en-AU" dirty="0"/>
              <a:t> </a:t>
            </a:r>
            <a:r>
              <a:rPr lang="en-AU" dirty="0" err="1"/>
              <a:t>AllOrderListPage</a:t>
            </a:r>
            <a:r>
              <a:rPr lang="th-TH" dirty="0"/>
              <a:t> สำหรับ</a:t>
            </a:r>
            <a:r>
              <a:rPr lang="en-AU" dirty="0"/>
              <a:t> admin</a:t>
            </a:r>
            <a:r>
              <a:rPr lang="th-TH" dirty="0"/>
              <a:t> เรียกดูรายการสั่งซื้อทั้งหมด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C4B57-35E3-4BEF-AC0C-3A21664E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29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A80811-B134-4D14-AAFC-02DCD0522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1762125"/>
            <a:ext cx="90963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BEAC-E29E-4DA3-90F0-96DAB98C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โครงสร้างของ</a:t>
            </a:r>
            <a:r>
              <a:rPr lang="en-AU" dirty="0"/>
              <a:t> Django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F47A5-3F95-45DC-9B8A-68DC7A2C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</a:t>
            </a:fld>
            <a:endParaRPr lang="en-A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16E409-8DD1-4E4B-A418-6F6CE36C5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31" y="1051176"/>
            <a:ext cx="8229600" cy="543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EDC763-CEE9-4506-8957-F2535F15D34E}"/>
              </a:ext>
            </a:extLst>
          </p:cNvPr>
          <p:cNvSpPr/>
          <p:nvPr/>
        </p:nvSpPr>
        <p:spPr>
          <a:xfrm>
            <a:off x="1582615" y="6483998"/>
            <a:ext cx="9237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https://studygyaan.com/django/best-practice-to-structure-django-project-directories-and-files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3720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2999-8C08-499A-9DB0-BD3B463E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628D1-E4B8-464A-91B7-9C7684F1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urls.py</a:t>
            </a:r>
            <a:r>
              <a:rPr lang="th-TH" dirty="0"/>
              <a:t> เพื่อเพิ่มหน้า</a:t>
            </a:r>
            <a:r>
              <a:rPr lang="en-AU" dirty="0"/>
              <a:t> </a:t>
            </a:r>
            <a:r>
              <a:rPr lang="en-AU" dirty="0" err="1"/>
              <a:t>allorderlist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10497-CFFB-412C-B3FB-44B775CA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30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341F52-3B44-40D1-8019-8DDDDEAA9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56" y="1801357"/>
            <a:ext cx="8305800" cy="47529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289FED-6C0E-448D-82FB-B1F91B0D495A}"/>
              </a:ext>
            </a:extLst>
          </p:cNvPr>
          <p:cNvSpPr/>
          <p:nvPr/>
        </p:nvSpPr>
        <p:spPr>
          <a:xfrm>
            <a:off x="1896894" y="6070060"/>
            <a:ext cx="7551906" cy="2501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6050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37A3-230C-4AB9-8E03-F6F8B4F93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96831-EBE1-4BA6-9F2C-2BCAD159C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แก้ไขไฟล์ </a:t>
            </a:r>
            <a:r>
              <a:rPr lang="en-AU" dirty="0"/>
              <a:t>base.html</a:t>
            </a:r>
            <a:r>
              <a:rPr lang="th-TH" dirty="0"/>
              <a:t> เพื่อเพิ่มตรง </a:t>
            </a:r>
            <a:r>
              <a:rPr lang="en-AU" dirty="0"/>
              <a:t>Nav Bar</a:t>
            </a:r>
            <a:endParaRPr lang="th-TH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4F48B-0CA6-4F6E-A3D3-7754EB37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31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8E90A-4038-41A4-8E5D-051D121AE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2376487"/>
            <a:ext cx="11801475" cy="21050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899EDC0-0679-4725-AD6B-FAA039ED0B97}"/>
              </a:ext>
            </a:extLst>
          </p:cNvPr>
          <p:cNvSpPr/>
          <p:nvPr/>
        </p:nvSpPr>
        <p:spPr>
          <a:xfrm>
            <a:off x="282102" y="3570051"/>
            <a:ext cx="7976681" cy="6614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1993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E923D-9ED4-4A75-9E8C-F07BFC77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32</a:t>
            </a:fld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907FD8-4CA1-4AC0-9D16-F5087827A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2368"/>
            <a:ext cx="12192000" cy="521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5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472A-9662-4ABE-A609-4A4C99A9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 Project: </a:t>
            </a:r>
            <a:r>
              <a:rPr lang="en-AU" dirty="0" err="1"/>
              <a:t>firstweb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03AE-BB0A-4F54-B516-65B0B617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7285892" cy="5568711"/>
          </a:xfrm>
        </p:spPr>
        <p:txBody>
          <a:bodyPr/>
          <a:lstStyle/>
          <a:p>
            <a:r>
              <a:rPr lang="th-TH" dirty="0"/>
              <a:t>ไปที่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E:\Django50Hours</a:t>
            </a:r>
          </a:p>
          <a:p>
            <a:r>
              <a:rPr lang="en-AU" dirty="0"/>
              <a:t> Activate environment </a:t>
            </a:r>
          </a:p>
          <a:p>
            <a:pPr lvl="1"/>
            <a:r>
              <a:rPr lang="en-AU" dirty="0"/>
              <a:t>.\</a:t>
            </a:r>
            <a:r>
              <a:rPr lang="en-AU" dirty="0" err="1"/>
              <a:t>venv</a:t>
            </a:r>
            <a:r>
              <a:rPr lang="en-AU" dirty="0"/>
              <a:t>\scripts\activate</a:t>
            </a:r>
          </a:p>
          <a:p>
            <a:r>
              <a:rPr lang="th-TH" dirty="0"/>
              <a:t>สร้างโปรเจคชื่อ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 err="1"/>
              <a:t>django</a:t>
            </a:r>
            <a:r>
              <a:rPr lang="en-AU" dirty="0"/>
              <a:t>-admin </a:t>
            </a:r>
            <a:r>
              <a:rPr lang="en-AU" dirty="0" err="1"/>
              <a:t>startproject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เข้าไปในโฟลเดอร์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/>
              <a:t>cd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เรียกใช้ไฟล์</a:t>
            </a:r>
            <a:r>
              <a:rPr lang="en-AU" dirty="0"/>
              <a:t> manage.py</a:t>
            </a:r>
            <a:r>
              <a:rPr lang="th-TH" dirty="0"/>
              <a:t> จะทำการจัดการเว็บ และเป็นการ</a:t>
            </a:r>
            <a:r>
              <a:rPr lang="en-AU" dirty="0"/>
              <a:t> start server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runserver</a:t>
            </a:r>
            <a:endParaRPr lang="en-AU" dirty="0"/>
          </a:p>
          <a:p>
            <a:r>
              <a:rPr lang="th-TH" dirty="0"/>
              <a:t>ปิดการ</a:t>
            </a:r>
            <a:r>
              <a:rPr lang="en-AU" dirty="0"/>
              <a:t> run server</a:t>
            </a:r>
          </a:p>
          <a:p>
            <a:pPr lvl="1"/>
            <a:r>
              <a:rPr lang="en-AU" dirty="0" err="1"/>
              <a:t>Ctrl+C</a:t>
            </a:r>
            <a:endParaRPr lang="th-TH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5514C-0FCD-4044-8909-AE9988B5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8C7CA3-415A-4E08-9021-99FD57477560}"/>
              </a:ext>
            </a:extLst>
          </p:cNvPr>
          <p:cNvSpPr/>
          <p:nvPr/>
        </p:nvSpPr>
        <p:spPr>
          <a:xfrm>
            <a:off x="8348248" y="1211879"/>
            <a:ext cx="18959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E:\Django50Hours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7241F-7843-41F6-8BA4-4ED0B2A2D6BF}"/>
              </a:ext>
            </a:extLst>
          </p:cNvPr>
          <p:cNvSpPr/>
          <p:nvPr/>
        </p:nvSpPr>
        <p:spPr>
          <a:xfrm>
            <a:off x="9136695" y="1845866"/>
            <a:ext cx="62421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venv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03DFD-7E07-4D9B-A65D-27B9EC46D200}"/>
              </a:ext>
            </a:extLst>
          </p:cNvPr>
          <p:cNvSpPr/>
          <p:nvPr/>
        </p:nvSpPr>
        <p:spPr>
          <a:xfrm>
            <a:off x="9136695" y="2459128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D78B146-C1AE-4AC5-AD19-BEB3F00A2FF8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8786733" y="1680569"/>
            <a:ext cx="449321" cy="2506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D146D6-CBEA-4BBE-8CE8-BFEE4451B3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98901" y="2217723"/>
            <a:ext cx="613262" cy="2388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C2333-3C60-476C-9082-EA558C06CCF9}"/>
              </a:ext>
            </a:extLst>
          </p:cNvPr>
          <p:cNvSpPr/>
          <p:nvPr/>
        </p:nvSpPr>
        <p:spPr>
          <a:xfrm>
            <a:off x="9611055" y="3054337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F4EB73-97D2-45E4-A924-353AF1D902CE}"/>
              </a:ext>
            </a:extLst>
          </p:cNvPr>
          <p:cNvSpPr/>
          <p:nvPr/>
        </p:nvSpPr>
        <p:spPr>
          <a:xfrm>
            <a:off x="9611055" y="3586862"/>
            <a:ext cx="11103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db.sqlite3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40CE7-A486-4F17-8DAC-18E59CF8D4D9}"/>
              </a:ext>
            </a:extLst>
          </p:cNvPr>
          <p:cNvSpPr/>
          <p:nvPr/>
        </p:nvSpPr>
        <p:spPr>
          <a:xfrm>
            <a:off x="9611055" y="4119387"/>
            <a:ext cx="122995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manage.py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A0D0927-AADE-4178-B3B3-B7DEF5B95FDE}"/>
              </a:ext>
            </a:extLst>
          </p:cNvPr>
          <p:cNvCxnSpPr>
            <a:endCxn id="12" idx="1"/>
          </p:cNvCxnSpPr>
          <p:nvPr/>
        </p:nvCxnSpPr>
        <p:spPr>
          <a:xfrm rot="16200000" flipH="1">
            <a:off x="9248456" y="2876403"/>
            <a:ext cx="410543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0D623A3-836C-44EE-8012-A95B8ABE2656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9187464" y="3347937"/>
            <a:ext cx="532526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ACBDC57-A13C-4EE7-A11D-0AEC28336C87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9196732" y="3889730"/>
            <a:ext cx="513990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BEE6CDB-51F2-4C4C-A624-008E30E2A09A}"/>
              </a:ext>
            </a:extLst>
          </p:cNvPr>
          <p:cNvSpPr/>
          <p:nvPr/>
        </p:nvSpPr>
        <p:spPr>
          <a:xfrm>
            <a:off x="9611055" y="4719403"/>
            <a:ext cx="13422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app : </a:t>
            </a:r>
            <a:r>
              <a:rPr lang="en-AU" dirty="0" err="1">
                <a:solidFill>
                  <a:schemeClr val="bg1"/>
                </a:solidFill>
              </a:rPr>
              <a:t>myapp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946363A-F07E-4EC1-9C27-4894812FB60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9131327" y="4424341"/>
            <a:ext cx="644800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0CB221-AF66-46DC-8768-34FA23A6B745}"/>
              </a:ext>
            </a:extLst>
          </p:cNvPr>
          <p:cNvSpPr txBox="1"/>
          <p:nvPr/>
        </p:nvSpPr>
        <p:spPr>
          <a:xfrm>
            <a:off x="10559776" y="3060365"/>
            <a:ext cx="180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Project setting</a:t>
            </a:r>
          </a:p>
        </p:txBody>
      </p:sp>
    </p:spTree>
    <p:extLst>
      <p:ext uri="{BB962C8B-B14F-4D97-AF65-F5344CB8AC3E}">
        <p14:creationId xmlns:p14="http://schemas.microsoft.com/office/powerpoint/2010/main" val="6368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859ECD-A599-4019-AA10-DB1EBCB9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 EP4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5912A-CF6C-4E56-BB1A-9ADB31B9B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9372600" cy="5041001"/>
          </a:xfrm>
        </p:spPr>
        <p:txBody>
          <a:bodyPr/>
          <a:lstStyle/>
          <a:p>
            <a:r>
              <a:rPr lang="th-TH" dirty="0"/>
              <a:t>เมื่อ</a:t>
            </a:r>
            <a:r>
              <a:rPr lang="en-AU" dirty="0"/>
              <a:t> Client</a:t>
            </a:r>
            <a:r>
              <a:rPr lang="th-TH" dirty="0"/>
              <a:t> มีการส่ง</a:t>
            </a:r>
            <a:r>
              <a:rPr lang="en-AU" dirty="0"/>
              <a:t> request</a:t>
            </a:r>
            <a:r>
              <a:rPr lang="th-TH" dirty="0"/>
              <a:t> ผ่านทาง </a:t>
            </a:r>
            <a:r>
              <a:rPr lang="en-AU" dirty="0"/>
              <a:t>web browser</a:t>
            </a:r>
            <a:r>
              <a:rPr lang="th-TH" dirty="0"/>
              <a:t> สิ่งที่เกิดขึ้นคือ</a:t>
            </a:r>
          </a:p>
          <a:p>
            <a:pPr lvl="1"/>
            <a:r>
              <a:rPr lang="th-TH" dirty="0"/>
              <a:t>เข้ามาที่โปรเจค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th-TH" dirty="0"/>
          </a:p>
          <a:p>
            <a:pPr lvl="1"/>
            <a:r>
              <a:rPr lang="en-AU" dirty="0"/>
              <a:t>Level1: </a:t>
            </a:r>
            <a:r>
              <a:rPr lang="th-TH" dirty="0"/>
              <a:t>เข้ามาตรวจสอบที่</a:t>
            </a:r>
            <a:r>
              <a:rPr lang="en-AU" dirty="0"/>
              <a:t> firstweb\urls.py</a:t>
            </a:r>
          </a:p>
          <a:p>
            <a:pPr lvl="2"/>
            <a:r>
              <a:rPr lang="th-TH" dirty="0"/>
              <a:t>ดู</a:t>
            </a:r>
            <a:r>
              <a:rPr lang="en-AU" dirty="0"/>
              <a:t> request</a:t>
            </a:r>
            <a:r>
              <a:rPr lang="th-TH" dirty="0"/>
              <a:t> ว่าต้องการเข้าหน้า</a:t>
            </a:r>
            <a:r>
              <a:rPr lang="en-AU" dirty="0"/>
              <a:t> admin</a:t>
            </a:r>
            <a:r>
              <a:rPr lang="th-TH" dirty="0"/>
              <a:t> ไหม</a:t>
            </a:r>
            <a:r>
              <a:rPr lang="en-AU" dirty="0"/>
              <a:t> </a:t>
            </a:r>
            <a:r>
              <a:rPr lang="th-TH" dirty="0"/>
              <a:t>ถ้าใช่ก็จะแสดง</a:t>
            </a:r>
            <a:r>
              <a:rPr lang="en-AU" dirty="0"/>
              <a:t> </a:t>
            </a:r>
            <a:r>
              <a:rPr lang="th-TH" dirty="0"/>
              <a:t>หน้า</a:t>
            </a:r>
            <a:r>
              <a:rPr lang="en-AU" dirty="0"/>
              <a:t> admin</a:t>
            </a:r>
            <a:r>
              <a:rPr lang="th-TH" dirty="0"/>
              <a:t> ให้ </a:t>
            </a:r>
            <a:r>
              <a:rPr lang="en-AU" dirty="0"/>
              <a:t>login</a:t>
            </a:r>
            <a:endParaRPr lang="th-TH" dirty="0"/>
          </a:p>
          <a:p>
            <a:pPr lvl="2"/>
            <a:r>
              <a:rPr lang="th-TH" dirty="0"/>
              <a:t>ถ้าไม่ใช่ก็จะต้องต่อไปยัง</a:t>
            </a:r>
            <a:r>
              <a:rPr lang="en-AU" dirty="0"/>
              <a:t> myapp\urls.py</a:t>
            </a:r>
          </a:p>
          <a:p>
            <a:pPr lvl="1"/>
            <a:r>
              <a:rPr lang="en-AU" dirty="0"/>
              <a:t>Level2:</a:t>
            </a:r>
            <a:r>
              <a:rPr lang="th-TH" dirty="0"/>
              <a:t> เข้ามาที่</a:t>
            </a:r>
            <a:r>
              <a:rPr lang="en-AU" dirty="0"/>
              <a:t> firstweb\myapp\urls.py</a:t>
            </a:r>
          </a:p>
          <a:p>
            <a:pPr lvl="2"/>
            <a:r>
              <a:rPr lang="th-TH" dirty="0"/>
              <a:t>มีการเรียก </a:t>
            </a:r>
            <a:r>
              <a:rPr lang="en-AU" dirty="0"/>
              <a:t>path</a:t>
            </a:r>
            <a:r>
              <a:rPr lang="th-TH" dirty="0"/>
              <a:t> ของ</a:t>
            </a:r>
            <a:r>
              <a:rPr lang="en-AU" dirty="0"/>
              <a:t> Home</a:t>
            </a:r>
            <a:endParaRPr lang="th-TH" dirty="0"/>
          </a:p>
          <a:p>
            <a:pPr lvl="2"/>
            <a:r>
              <a:rPr lang="en-AU" dirty="0"/>
              <a:t>Home</a:t>
            </a:r>
            <a:r>
              <a:rPr lang="th-TH" dirty="0"/>
              <a:t> เป็นการ</a:t>
            </a:r>
            <a:r>
              <a:rPr lang="en-AU" dirty="0"/>
              <a:t> import </a:t>
            </a:r>
            <a:r>
              <a:rPr lang="th-TH" dirty="0"/>
              <a:t>มาจาก</a:t>
            </a:r>
            <a:r>
              <a:rPr lang="en-AU" dirty="0"/>
              <a:t> .views </a:t>
            </a:r>
            <a:r>
              <a:rPr lang="th-TH" dirty="0"/>
              <a:t>ดังนั้นจึงต้องไปดูไฟล์</a:t>
            </a:r>
            <a:r>
              <a:rPr lang="en-AU" dirty="0"/>
              <a:t> firstweb\myapp\views.py</a:t>
            </a:r>
          </a:p>
          <a:p>
            <a:pPr lvl="1"/>
            <a:r>
              <a:rPr lang="en-AU" dirty="0"/>
              <a:t>Level3:</a:t>
            </a:r>
            <a:r>
              <a:rPr lang="th-TH" dirty="0"/>
              <a:t> เข้ามาที่ </a:t>
            </a:r>
            <a:r>
              <a:rPr lang="en-AU" dirty="0"/>
              <a:t>firstweb\myapp\views.py</a:t>
            </a:r>
            <a:r>
              <a:rPr lang="th-TH" dirty="0"/>
              <a:t> </a:t>
            </a:r>
          </a:p>
          <a:p>
            <a:pPr lvl="2"/>
            <a:r>
              <a:rPr lang="th-TH" dirty="0"/>
              <a:t>มีการ</a:t>
            </a:r>
            <a:r>
              <a:rPr lang="en-AU" dirty="0"/>
              <a:t> render</a:t>
            </a:r>
            <a:r>
              <a:rPr lang="th-TH" dirty="0"/>
              <a:t> จากไฟล์</a:t>
            </a:r>
            <a:r>
              <a:rPr lang="en-AU" dirty="0"/>
              <a:t> </a:t>
            </a:r>
            <a:r>
              <a:rPr lang="en-AU" dirty="0" err="1"/>
              <a:t>myapp</a:t>
            </a:r>
            <a:r>
              <a:rPr lang="en-AU" dirty="0"/>
              <a:t>/home.html</a:t>
            </a:r>
            <a:endParaRPr lang="th-TH" dirty="0"/>
          </a:p>
          <a:p>
            <a:pPr lvl="1"/>
            <a:r>
              <a:rPr lang="en-AU" dirty="0"/>
              <a:t>Level4:</a:t>
            </a:r>
            <a:r>
              <a:rPr lang="th-TH" dirty="0"/>
              <a:t> แสดงหน้าเว็บ</a:t>
            </a:r>
            <a:r>
              <a:rPr lang="en-AU" dirty="0"/>
              <a:t> home.html</a:t>
            </a:r>
            <a:endParaRPr lang="th-TH" dirty="0"/>
          </a:p>
          <a:p>
            <a:pPr lvl="2"/>
            <a:endParaRPr lang="th-TH" dirty="0"/>
          </a:p>
          <a:p>
            <a:pPr lvl="2"/>
            <a:endParaRPr lang="th-TH" dirty="0"/>
          </a:p>
          <a:p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4B8D05-754D-4C59-9D46-A85CB802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31668-5AF9-4C1A-ACDF-1D1372DF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50" y="344365"/>
            <a:ext cx="2019300" cy="5676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626D2CD-32CB-4192-B146-B8A4EA461A6A}"/>
                  </a:ext>
                </a:extLst>
              </p14:cNvPr>
              <p14:cNvContentPartPr/>
              <p14:nvPr/>
            </p14:nvContentPartPr>
            <p14:xfrm>
              <a:off x="667874" y="139456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626D2CD-32CB-4192-B146-B8A4EA461A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874" y="138556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043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2BF6F-8EC7-42AE-85EC-ED1B95FD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5EAFC-494D-4B22-9275-8D3EF7603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35" y="389149"/>
            <a:ext cx="5369319" cy="10098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500561-53C8-4300-BD9B-2C0836D75994}"/>
              </a:ext>
            </a:extLst>
          </p:cNvPr>
          <p:cNvSpPr/>
          <p:nvPr/>
        </p:nvSpPr>
        <p:spPr>
          <a:xfrm>
            <a:off x="552893" y="0"/>
            <a:ext cx="1449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firstweb\urls.py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5CA0A-39F5-4F9D-8D66-6A39B8F5D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3" y="1788157"/>
            <a:ext cx="5527580" cy="21947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BBBD1F-DD9A-4D5C-A7BD-63420D4B22C4}"/>
              </a:ext>
            </a:extLst>
          </p:cNvPr>
          <p:cNvSpPr/>
          <p:nvPr/>
        </p:nvSpPr>
        <p:spPr>
          <a:xfrm>
            <a:off x="166242" y="1450624"/>
            <a:ext cx="20906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firstweb\myapp\urls.py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A90106-1CD4-403D-8238-E0B7D0566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212" y="389149"/>
            <a:ext cx="6103546" cy="41065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F02DD0-FCEA-4EDB-BFFC-5DF8CD060B3E}"/>
              </a:ext>
            </a:extLst>
          </p:cNvPr>
          <p:cNvSpPr/>
          <p:nvPr/>
        </p:nvSpPr>
        <p:spPr>
          <a:xfrm>
            <a:off x="6262248" y="0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firstweb\myapp\views.py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4D4FD1-4DAD-41EF-A226-1CF490A19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06" y="4372080"/>
            <a:ext cx="3416030" cy="1639558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E0E566DD-17D8-4BB3-8167-2281FEF21D28}"/>
              </a:ext>
            </a:extLst>
          </p:cNvPr>
          <p:cNvSpPr/>
          <p:nvPr/>
        </p:nvSpPr>
        <p:spPr>
          <a:xfrm>
            <a:off x="4132384" y="1309978"/>
            <a:ext cx="386862" cy="62432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2F2E81E-20B9-4E8F-9540-1C256A39F683}"/>
              </a:ext>
            </a:extLst>
          </p:cNvPr>
          <p:cNvSpPr/>
          <p:nvPr/>
        </p:nvSpPr>
        <p:spPr>
          <a:xfrm>
            <a:off x="5328138" y="2360280"/>
            <a:ext cx="748742" cy="31426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062BDC7-4758-4274-A6D7-0811D28DBC3C}"/>
              </a:ext>
            </a:extLst>
          </p:cNvPr>
          <p:cNvSpPr/>
          <p:nvPr/>
        </p:nvSpPr>
        <p:spPr>
          <a:xfrm rot="8758216">
            <a:off x="5184054" y="4072424"/>
            <a:ext cx="904154" cy="3231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5D6210-ACD7-4412-BD6C-80A97586FCDE}"/>
              </a:ext>
            </a:extLst>
          </p:cNvPr>
          <p:cNvSpPr/>
          <p:nvPr/>
        </p:nvSpPr>
        <p:spPr>
          <a:xfrm>
            <a:off x="166242" y="4033921"/>
            <a:ext cx="2602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\home.html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8FE600-829D-423A-9739-E755FAA1F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8138" y="5067863"/>
            <a:ext cx="3306783" cy="1686108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71A2A97-2F35-46A7-8118-FA37E94DF75A}"/>
              </a:ext>
            </a:extLst>
          </p:cNvPr>
          <p:cNvSpPr/>
          <p:nvPr/>
        </p:nvSpPr>
        <p:spPr>
          <a:xfrm>
            <a:off x="5904627" y="4697761"/>
            <a:ext cx="2608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\about.html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7D94EAC-95FE-43D5-A774-020B1E2FB0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3692" y="4872906"/>
            <a:ext cx="3163994" cy="1403036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2852F3B-0E85-4C0D-9E11-52B9B370F7AF}"/>
              </a:ext>
            </a:extLst>
          </p:cNvPr>
          <p:cNvSpPr/>
          <p:nvPr/>
        </p:nvSpPr>
        <p:spPr>
          <a:xfrm>
            <a:off x="8973985" y="4495740"/>
            <a:ext cx="2743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\contact.html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326CDB-75DA-43E8-ABF6-24BB874A3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4428" y="5502883"/>
            <a:ext cx="2685891" cy="1326469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6284C5B-D022-4207-A5A3-86B3B1CDFBBE}"/>
              </a:ext>
            </a:extLst>
          </p:cNvPr>
          <p:cNvSpPr/>
          <p:nvPr/>
        </p:nvSpPr>
        <p:spPr>
          <a:xfrm>
            <a:off x="2556247" y="6011638"/>
            <a:ext cx="2614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\scrapy.html</a:t>
            </a:r>
          </a:p>
        </p:txBody>
      </p:sp>
    </p:spTree>
    <p:extLst>
      <p:ext uri="{BB962C8B-B14F-4D97-AF65-F5344CB8AC3E}">
        <p14:creationId xmlns:p14="http://schemas.microsoft.com/office/powerpoint/2010/main" val="86358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18F68B-2993-471F-AD06-3CB4359D24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Django Admin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D36BC9-B42F-463F-8CFC-51435943D0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64500-A91A-431E-AB96-B6BE2BA7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44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5747-03BB-44AD-9D19-06114589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Django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564C7-1606-4F12-A7F9-E5CF9D19D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จัดการหน้า</a:t>
            </a:r>
            <a:r>
              <a:rPr lang="en-AU" dirty="0"/>
              <a:t> admin </a:t>
            </a:r>
            <a:r>
              <a:rPr lang="th-TH" dirty="0"/>
              <a:t>ให้แสดงอยู่ในรูปแบบ</a:t>
            </a:r>
            <a:r>
              <a:rPr lang="th-TH" dirty="0" err="1"/>
              <a:t>ต่างๆ</a:t>
            </a:r>
            <a:endParaRPr lang="th-TH" dirty="0"/>
          </a:p>
          <a:p>
            <a:r>
              <a:rPr lang="th-TH" dirty="0"/>
              <a:t>แก้ไขไฟล์</a:t>
            </a:r>
            <a:r>
              <a:rPr lang="en-AU" dirty="0"/>
              <a:t> admin.py</a:t>
            </a:r>
            <a:endParaRPr lang="th-TH" dirty="0"/>
          </a:p>
          <a:p>
            <a:pPr lvl="1"/>
            <a:r>
              <a:rPr lang="th-TH" dirty="0"/>
              <a:t>เปลี่ยนข้อความส่วนหัว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E5C13-BF3A-4DD7-A046-64A33CF3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8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6E4856-4650-46F5-9259-8F10136C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2851623"/>
            <a:ext cx="6438900" cy="24193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F3C8481-FCF1-4249-9B4E-FA37A51327D7}"/>
              </a:ext>
            </a:extLst>
          </p:cNvPr>
          <p:cNvSpPr/>
          <p:nvPr/>
        </p:nvSpPr>
        <p:spPr>
          <a:xfrm>
            <a:off x="3356043" y="3521413"/>
            <a:ext cx="6303523" cy="369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429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E80E-9A01-46F6-B81D-D144201F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Django Admin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954F5-7327-4FBD-9585-004CB42B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9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D4AEAA-37D3-4B55-8461-42E2492DC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749300"/>
            <a:ext cx="7839075" cy="59721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FE682A-5C6D-4F73-BE40-82730CA0A79D}"/>
              </a:ext>
            </a:extLst>
          </p:cNvPr>
          <p:cNvSpPr/>
          <p:nvPr/>
        </p:nvSpPr>
        <p:spPr>
          <a:xfrm>
            <a:off x="2490281" y="1468877"/>
            <a:ext cx="4143983" cy="4474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739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10202</TotalTime>
  <Words>555</Words>
  <Application>Microsoft Office PowerPoint</Application>
  <PresentationFormat>Widescreen</PresentationFormat>
  <Paragraphs>126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TH Sarabun New</vt:lpstr>
      <vt:lpstr>Office Theme</vt:lpstr>
      <vt:lpstr>Django 50 Hrs by Uncle Engineer</vt:lpstr>
      <vt:lpstr>Outline</vt:lpstr>
      <vt:lpstr>โครงสร้างของ Django</vt:lpstr>
      <vt:lpstr>Start Project: firstweb</vt:lpstr>
      <vt:lpstr>Summary EP4</vt:lpstr>
      <vt:lpstr>PowerPoint Presentation</vt:lpstr>
      <vt:lpstr>Django Admin</vt:lpstr>
      <vt:lpstr>Django Admin</vt:lpstr>
      <vt:lpstr>Django Admin</vt:lpstr>
      <vt:lpstr>Django Admin</vt:lpstr>
      <vt:lpstr>Django Admin</vt:lpstr>
      <vt:lpstr>Django Admin</vt:lpstr>
      <vt:lpstr>Django Admin</vt:lpstr>
      <vt:lpstr>Editable Allproduct (Admin)</vt:lpstr>
      <vt:lpstr>Editable Allproduct</vt:lpstr>
      <vt:lpstr>Editable Allproduct</vt:lpstr>
      <vt:lpstr>Editable Allproduct</vt:lpstr>
      <vt:lpstr>Editable Allproduct</vt:lpstr>
      <vt:lpstr>Upload Slip</vt:lpstr>
      <vt:lpstr>Upload Slip</vt:lpstr>
      <vt:lpstr>Upload Slip</vt:lpstr>
      <vt:lpstr>Upload Slip</vt:lpstr>
      <vt:lpstr>PowerPoint Presentation</vt:lpstr>
      <vt:lpstr>Upload Slip</vt:lpstr>
      <vt:lpstr>PowerPoint Presentation</vt:lpstr>
      <vt:lpstr>Upload Slip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50 Hrs by Uncle Engineer</dc:title>
  <dc:creator>Ratchakoon Pruengkarn</dc:creator>
  <cp:lastModifiedBy>Ratchakoon Pruengkarn</cp:lastModifiedBy>
  <cp:revision>234</cp:revision>
  <dcterms:created xsi:type="dcterms:W3CDTF">2020-07-21T08:12:11Z</dcterms:created>
  <dcterms:modified xsi:type="dcterms:W3CDTF">2020-09-14T08:33:24Z</dcterms:modified>
</cp:coreProperties>
</file>