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58" r:id="rId5"/>
    <p:sldId id="278" r:id="rId6"/>
    <p:sldId id="317" r:id="rId7"/>
    <p:sldId id="319" r:id="rId8"/>
    <p:sldId id="328" r:id="rId9"/>
    <p:sldId id="329" r:id="rId10"/>
    <p:sldId id="330" r:id="rId11"/>
    <p:sldId id="331" r:id="rId12"/>
    <p:sldId id="333" r:id="rId13"/>
    <p:sldId id="334" r:id="rId14"/>
    <p:sldId id="336" r:id="rId15"/>
    <p:sldId id="337" r:id="rId16"/>
    <p:sldId id="335" r:id="rId17"/>
    <p:sldId id="338" r:id="rId18"/>
    <p:sldId id="339" r:id="rId19"/>
    <p:sldId id="340" r:id="rId20"/>
    <p:sldId id="342" r:id="rId21"/>
    <p:sldId id="343" r:id="rId22"/>
    <p:sldId id="345" r:id="rId23"/>
    <p:sldId id="344" r:id="rId24"/>
    <p:sldId id="347" r:id="rId25"/>
    <p:sldId id="346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B6D"/>
    <a:srgbClr val="FF66FF"/>
    <a:srgbClr val="0A1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75510" autoAdjust="0"/>
  </p:normalViewPr>
  <p:slideViewPr>
    <p:cSldViewPr snapToGrid="0">
      <p:cViewPr varScale="1">
        <p:scale>
          <a:sx n="82" d="100"/>
          <a:sy n="82" d="100"/>
        </p:scale>
        <p:origin x="19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8T08:06:16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80631-54B1-48E6-A9AE-E2FEE8DCC965}" type="datetimeFigureOut">
              <a:rPr lang="en-AU" smtClean="0"/>
              <a:t>16/07/2020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55944-EB71-4592-BD4B-F7115D0A9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9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2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manage.py</a:t>
            </a:r>
          </a:p>
          <a:p>
            <a:pPr marL="171450" indent="-171450">
              <a:buFontTx/>
              <a:buChar char="-"/>
            </a:pPr>
            <a:r>
              <a:rPr lang="th-TH" dirty="0"/>
              <a:t>ไฟล์หลักที่ใช้ในการจัดการเว็บ</a:t>
            </a:r>
          </a:p>
          <a:p>
            <a:pPr marL="0" indent="0">
              <a:buFontTx/>
              <a:buNone/>
            </a:pPr>
            <a:endParaRPr lang="th-TH" dirty="0"/>
          </a:p>
          <a:p>
            <a:pPr marL="0" indent="0">
              <a:buFontTx/>
              <a:buNone/>
            </a:pPr>
            <a:r>
              <a:rPr lang="en-AU" dirty="0"/>
              <a:t>db.sqlite3</a:t>
            </a:r>
          </a:p>
          <a:p>
            <a:pPr marL="171450" indent="-171450">
              <a:buFontTx/>
              <a:buChar char="-"/>
            </a:pPr>
            <a:r>
              <a:rPr lang="th-TH" dirty="0"/>
              <a:t>ฐานข้อมูลของเว็บ โดยใช้</a:t>
            </a:r>
            <a:r>
              <a:rPr lang="en-AU" dirty="0"/>
              <a:t> </a:t>
            </a:r>
            <a:r>
              <a:rPr lang="en-AU" dirty="0" err="1"/>
              <a:t>sqlite</a:t>
            </a:r>
            <a:r>
              <a:rPr lang="th-TH" dirty="0"/>
              <a:t> ที่ติดตั้งมากับ</a:t>
            </a:r>
            <a:r>
              <a:rPr lang="en-AU" dirty="0"/>
              <a:t> python</a:t>
            </a:r>
            <a:r>
              <a:rPr lang="th-TH" dirty="0"/>
              <a:t> อยู่แล้ว</a:t>
            </a:r>
          </a:p>
          <a:p>
            <a:pPr marL="171450" indent="-171450">
              <a:buFontTx/>
              <a:buChar char="-"/>
            </a:pPr>
            <a:r>
              <a:rPr lang="th-TH" dirty="0"/>
              <a:t>ทั้งนี้สามารถใช้ฐานข้อมูลตัวอื่นก็ได้ เช่น</a:t>
            </a:r>
            <a:r>
              <a:rPr lang="en-AU" dirty="0"/>
              <a:t> 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PostgreSQL,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ข้อเสียของ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จะไม่มีหน้า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55944-EB71-4592-BD4B-F7115D0A9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7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8902-8401-46EB-9CA2-BE01C1294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276BF-10CE-41E7-BE6B-AE637C511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61B0-A5D0-4A34-BCA0-B2E93898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8E637067-6E96-407E-932C-BC7D980752C7}" type="datetime1">
              <a:rPr lang="en-AU" smtClean="0"/>
              <a:t>16/07/2020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7007-5BD4-4AAB-8C88-19A0941B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E2EB-9490-4461-8449-0CFEEF4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BD9F0-2940-49A0-B0B0-E66D3E05FF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0"/>
            <a:ext cx="1078302" cy="35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B1B-DCC2-4F41-BAA2-E8ECCC4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63C3B-0375-4C46-A3CC-1A45309BC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2669-4882-4938-B826-2D90D88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0903-EBF7-48C2-8550-1833C12F0AA6}" type="datetime1">
              <a:rPr lang="en-AU" smtClean="0"/>
              <a:t>16/07/2020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F83-C484-4D83-B681-43CDB106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6C52-9CB8-454F-ABF3-1E96216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13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C21A2-268A-41D1-889B-C648D71D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93842-A791-4F02-92E3-D38AA857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9B3-BF65-4F25-811F-248478A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D9BD-B01A-4CEF-A6CB-21D7A6F8D6F2}" type="datetime1">
              <a:rPr lang="en-AU" smtClean="0"/>
              <a:t>16/07/2020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15886-8D6D-42F9-B7C9-511BFA6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E18B-69FA-4D51-BBE7-14D1848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1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9A5-10DD-4D1B-AF7E-37C9A82F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90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60B-B9FC-458B-9EAC-DED911CB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5041001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99650-47FC-4343-B12F-7EA74707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4"/>
            <a:ext cx="2743200" cy="250166"/>
          </a:xfrm>
        </p:spPr>
        <p:txBody>
          <a:bodyPr/>
          <a:lstStyle/>
          <a:p>
            <a:fld id="{C64969CA-26E5-45A2-B10F-C1180E7CBD2D}" type="datetime1">
              <a:rPr lang="en-AU" smtClean="0"/>
              <a:t>16/07/2020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6055-5C62-4D16-9C21-BE8338AB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4"/>
            <a:ext cx="4114800" cy="250166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B89F-62F2-43E8-898A-F4C36D8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50166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4C0-592B-4C48-AC39-A577FC9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B1B3-FF16-425D-AAAE-5D2DD9D0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C7B-2CA9-49AC-85A8-8D2CD183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2204-BE50-4E48-9789-6C6AAA30A7A2}" type="datetime1">
              <a:rPr lang="en-AU" smtClean="0"/>
              <a:t>16/07/2020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2AF-BF21-4386-A3A1-7905E68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33B-EC70-4714-9ED5-A38D515B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245-19BC-4498-A3DB-849EB150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8740-1B39-4E95-A3FF-E42DCDB2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76F7-12A3-4055-8065-975B6662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FF000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0190-405B-4512-9253-C110B2CC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C3F-BE4F-4851-AF67-8A75069083E7}" type="datetime1">
              <a:rPr lang="en-AU" smtClean="0"/>
              <a:t>16/07/2020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E204-8BE3-46E6-97FC-F3DFC061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F82E-35F3-45F0-9A65-2337AD99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86DD-50F7-4E59-BEDA-184A29CB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6556-7DB3-4198-B866-E39749B2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3DB6-B807-4520-A54D-AE322F85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DE34F-7FC1-448D-9223-6F2A185BE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8FEF9-D16E-4D43-8D77-A34572FE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F15F6-2A49-446E-8ABC-0B2FF0A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E711-E32B-4CCD-82F0-95CC8451035B}" type="datetime1">
              <a:rPr lang="en-AU" smtClean="0"/>
              <a:t>16/07/2020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66B2-1DA0-4BB1-B4E8-C420F58B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699E6-4462-40A3-86B8-CD111F2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5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6F5-5275-4F28-86DA-01976C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B469D-9BF5-4F2A-ABC3-58725080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97-ED60-462F-A348-14836DED808A}" type="datetime1">
              <a:rPr lang="en-AU" smtClean="0"/>
              <a:t>16/07/2020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6C015-D3BB-47A6-8C07-91C73248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C7745-007F-4E04-B06B-5563619A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3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6444-662C-4072-A72A-F8FCD31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07833"/>
            <a:ext cx="2743200" cy="240222"/>
          </a:xfrm>
        </p:spPr>
        <p:txBody>
          <a:bodyPr/>
          <a:lstStyle/>
          <a:p>
            <a:fld id="{E97282B5-37CB-4082-B12E-83D5EDF75E4A}" type="datetime1">
              <a:rPr lang="en-AU" smtClean="0"/>
              <a:t>16/07/2020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5C4A-6B2C-4FD8-B10A-DFDF85B3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7833"/>
            <a:ext cx="4114800" cy="24022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8964-163A-44C8-89F3-C477EEC1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07834"/>
            <a:ext cx="2743200" cy="24022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33AC-FDE9-401E-AD9E-CEAFF8FA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4609-9063-4B4E-9024-00909A24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021B-6992-4187-9D41-8032C6749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CCF4-44DA-42DB-8D5E-50B75DC7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990E-F309-4F24-BA9A-9107C2FDEECF}" type="datetime1">
              <a:rPr lang="en-AU" smtClean="0"/>
              <a:t>16/07/2020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DE3E-6267-4B36-8E9D-E9EB036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E854-995D-4102-ACFE-C494C56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3E8-A8F2-4DDB-8E6A-3FFCC6D0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3DBD1-7C92-4279-873A-B9569269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75-3D4B-45E6-9D3E-EA395DD5F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A474-9C92-4D2E-9030-0C47CB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DB83-2A7E-4062-A2D1-F8DFAD5107D5}" type="datetime1">
              <a:rPr lang="en-AU" smtClean="0"/>
              <a:t>16/07/2020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8E835-76DF-4A70-B7C8-B5BFD79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EF4B-1874-4F32-A690-ED4887EE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5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86D0-94A1-4717-8771-8599235A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26D6-2BD3-42A1-9C50-FA4D00678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E859-AAFA-4695-879D-F62C6535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0579ABAF-0E04-4612-BCFD-9F946A6B758B}" type="datetime1">
              <a:rPr lang="en-AU" smtClean="0"/>
              <a:t>16/07/2020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A7BC-0CE5-4032-9B3A-6433F669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03F-C0D4-4360-8861-8DBB7D6C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451FF00-1CED-49B4-AB20-56DD39CB66A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6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TH Sarabun New" panose="020B0500040200020003" pitchFamily="34" charset="-34"/>
          <a:ea typeface="+mj-ea"/>
          <a:cs typeface="TH Sarabun New" panose="020B05000402000200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 Sarabun New" panose="020B0500040200020003" pitchFamily="34" charset="-34"/>
          <a:ea typeface="+mn-ea"/>
          <a:cs typeface="TH Sarabun New" panose="020B0500040200020003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WsXrTkYtmk&amp;feature=youtu.be&amp;fbclid=IwAR2ADpNJ4Wbcyv8iSIHPw3DSjRSEwSN4XqXikYAS-LF9XTVsifp9z3NYeS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gyaan.com/django/best-practice-to-structure-django-project-directories-and-fi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70E-8E56-4809-A720-9F735A617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Django 50 Hrs by Uncle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5082-2A72-4E86-8501-57519AF8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EP8</a:t>
            </a:r>
          </a:p>
          <a:p>
            <a:r>
              <a:rPr lang="en-AU" dirty="0">
                <a:hlinkClick r:id="rId3"/>
              </a:rPr>
              <a:t>https://www.youtube.com/watch?v=vWsXrTkYtmk&amp;feature=youtu.be&amp;fbclid=IwAR2ADpNJ4Wbcyv8iSIHPw3DSjRSEwSN4XqXikYAS-LF9XTVsifp9z3NYeSk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3892-BA08-4DF2-8C92-00FFB148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F5D3-1A0F-4B12-9034-83B38466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Upload Image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E9ECA-9B72-430E-9B77-23BC12A1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A46800-FB28-49BB-9338-A6775A2D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ในไฟล์</a:t>
            </a:r>
            <a:r>
              <a:rPr lang="en-AU" dirty="0"/>
              <a:t> addproduct.html</a:t>
            </a:r>
            <a:r>
              <a:rPr lang="th-TH" dirty="0"/>
              <a:t> ถ้าหากมี</a:t>
            </a:r>
            <a:r>
              <a:rPr lang="en-AU" dirty="0"/>
              <a:t> input</a:t>
            </a:r>
            <a:r>
              <a:rPr lang="th-TH" dirty="0"/>
              <a:t> ที่เป็นประเภท</a:t>
            </a:r>
            <a:r>
              <a:rPr lang="en-AU" dirty="0"/>
              <a:t> file</a:t>
            </a:r>
            <a:r>
              <a:rPr lang="th-TH" dirty="0"/>
              <a:t> ทั้งไฟล์รูป ไฟล์</a:t>
            </a:r>
            <a:r>
              <a:rPr lang="en-AU" dirty="0"/>
              <a:t> PDF</a:t>
            </a:r>
            <a:r>
              <a:rPr lang="th-TH" dirty="0"/>
              <a:t> จะต้องใส่อะไรบางอย่างเข้าไป เพื่อให้</a:t>
            </a:r>
            <a:r>
              <a:rPr lang="en-AU" dirty="0"/>
              <a:t> upload file</a:t>
            </a:r>
            <a:r>
              <a:rPr lang="th-TH" dirty="0"/>
              <a:t> ได้</a:t>
            </a:r>
          </a:p>
          <a:p>
            <a:r>
              <a:rPr lang="th-TH" dirty="0"/>
              <a:t>ต้องเข้าไปแก้ในส่วนของ</a:t>
            </a:r>
            <a:r>
              <a:rPr lang="en-AU" dirty="0"/>
              <a:t> &lt;form method="POST"&gt;</a:t>
            </a:r>
          </a:p>
          <a:p>
            <a:endParaRPr lang="en-AU" dirty="0"/>
          </a:p>
          <a:p>
            <a:endParaRPr lang="en-AU" dirty="0"/>
          </a:p>
          <a:p>
            <a:r>
              <a:rPr lang="th-TH" dirty="0"/>
              <a:t>หา</a:t>
            </a:r>
            <a:r>
              <a:rPr lang="en-AU" dirty="0"/>
              <a:t> form</a:t>
            </a:r>
            <a:r>
              <a:rPr lang="th-TH" dirty="0"/>
              <a:t> มันอยู่ติดขอบเกินไป ก็ให้ใส่</a:t>
            </a:r>
            <a:r>
              <a:rPr lang="en-AU" dirty="0"/>
              <a:t> &lt;div&gt;</a:t>
            </a:r>
            <a:r>
              <a:rPr lang="th-TH" dirty="0"/>
              <a:t> ครอบ</a:t>
            </a:r>
            <a:r>
              <a:rPr lang="en-AU" dirty="0"/>
              <a:t> &lt;form&gt;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297F35-6E63-46E6-A75F-3AA86C70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43" y="2571204"/>
            <a:ext cx="11624114" cy="567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931E8A-450C-4CE0-9AAF-394D18CC9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4004199"/>
            <a:ext cx="8172450" cy="1323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36C4AE-4EA4-4AA7-87A6-4B1F0A2E9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775" y="5646431"/>
            <a:ext cx="8172450" cy="11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7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8CEDA-841C-456B-998D-B548110C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CCCC51-EAAC-4741-B60F-DB0C770F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17" y="0"/>
            <a:ext cx="6305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0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EAD21A-39BD-4F18-A076-37B61B576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Upload</a:t>
            </a:r>
            <a:r>
              <a:rPr lang="th-TH" dirty="0"/>
              <a:t> ภาพขึ้นไปเก็บใน</a:t>
            </a:r>
            <a:r>
              <a:rPr lang="en-AU" dirty="0"/>
              <a:t> Database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AE79E31-820B-41D8-93A3-DFA547DAF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1047A-4970-4061-8D24-BD7C9CCB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70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0A0F-2A55-4717-B6C7-A516ABE1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5E3C4-6BB5-4BCB-A58D-6E4F3FE61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2764"/>
            <a:ext cx="10765221" cy="5041001"/>
          </a:xfrm>
        </p:spPr>
        <p:txBody>
          <a:bodyPr/>
          <a:lstStyle/>
          <a:p>
            <a:r>
              <a:rPr lang="en-AU" dirty="0"/>
              <a:t>Import </a:t>
            </a:r>
            <a:r>
              <a:rPr lang="en-AU" dirty="0" err="1"/>
              <a:t>FileSystemStorage</a:t>
            </a:r>
            <a:r>
              <a:rPr lang="th-TH" dirty="0"/>
              <a:t> เพื่อนำรูปภาพที่เรา</a:t>
            </a:r>
            <a:r>
              <a:rPr lang="en-AU" dirty="0"/>
              <a:t> upload</a:t>
            </a:r>
            <a:r>
              <a:rPr lang="th-TH" dirty="0"/>
              <a:t> จากหน้า </a:t>
            </a:r>
            <a:r>
              <a:rPr lang="en-AU" dirty="0"/>
              <a:t>addproduct.html </a:t>
            </a:r>
            <a:r>
              <a:rPr lang="th-TH" dirty="0"/>
              <a:t>ไปเก็บใน</a:t>
            </a:r>
            <a:r>
              <a:rPr lang="en-AU" dirty="0"/>
              <a:t> database</a:t>
            </a:r>
          </a:p>
          <a:p>
            <a:endParaRPr lang="en-AU" dirty="0"/>
          </a:p>
          <a:p>
            <a:r>
              <a:rPr lang="th-TH" dirty="0"/>
              <a:t>ในส่วนของฟังก์ชัน </a:t>
            </a:r>
            <a:r>
              <a:rPr lang="en-AU" dirty="0"/>
              <a:t>def </a:t>
            </a:r>
            <a:r>
              <a:rPr lang="en-AU" dirty="0" err="1"/>
              <a:t>AddProduct</a:t>
            </a:r>
            <a:r>
              <a:rPr lang="en-AU" dirty="0"/>
              <a:t> (request)</a:t>
            </a:r>
            <a:r>
              <a:rPr lang="th-TH" dirty="0"/>
              <a:t> เพิ่มส่วนของ</a:t>
            </a:r>
            <a:r>
              <a:rPr lang="en-AU" dirty="0"/>
              <a:t> </a:t>
            </a:r>
            <a:r>
              <a:rPr lang="en-AU" dirty="0" err="1"/>
              <a:t>request.FILES</a:t>
            </a:r>
            <a:r>
              <a:rPr lang="en-AU" dirty="0"/>
              <a:t>['</a:t>
            </a:r>
            <a:r>
              <a:rPr lang="en-AU" dirty="0" err="1"/>
              <a:t>imageupload</a:t>
            </a:r>
            <a:r>
              <a:rPr lang="en-AU" dirty="0"/>
              <a:t>’]</a:t>
            </a:r>
          </a:p>
          <a:p>
            <a:pPr lvl="1"/>
            <a:r>
              <a:rPr lang="en-AU" dirty="0" err="1"/>
              <a:t>imageupload</a:t>
            </a:r>
            <a:r>
              <a:rPr lang="en-AU" dirty="0"/>
              <a:t> </a:t>
            </a:r>
            <a:r>
              <a:rPr lang="th-TH" dirty="0"/>
              <a:t>คือชื่อที่ตั้งไว้ในไฟล์</a:t>
            </a:r>
            <a:r>
              <a:rPr lang="en-AU" dirty="0"/>
              <a:t> addproduct.html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22C76-0C81-44EE-B947-168920E3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99FFF-54B1-4503-A47F-0DCF4E9CB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409" y="1698241"/>
            <a:ext cx="7924800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F140C1-5ED3-4164-893A-A475B2E0A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3131615"/>
            <a:ext cx="9391650" cy="6667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CD7139-537D-4876-A657-2687BA94614B}"/>
              </a:ext>
            </a:extLst>
          </p:cNvPr>
          <p:cNvSpPr/>
          <p:nvPr/>
        </p:nvSpPr>
        <p:spPr>
          <a:xfrm>
            <a:off x="6526924" y="3429000"/>
            <a:ext cx="4020207" cy="371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857A91-BD79-443D-96A4-CFF8C0BF5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5" y="3953099"/>
            <a:ext cx="9895817" cy="27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6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EC5E3-FECD-40E6-830E-7F9F9E7B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D5CD4-4940-45CB-88DF-9F46E1EBB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091"/>
            <a:ext cx="12192000" cy="55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2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970092-246B-4719-B912-92548DB1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522D1-0E8F-4BCB-ADFE-82B1EFD3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921" y="0"/>
            <a:ext cx="6442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2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53687-D54C-47DA-890B-974CD41E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93E97-8A74-447E-B9BB-437056177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349"/>
            <a:ext cx="12192000" cy="57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3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8E6A06-AF4D-41BC-8A5A-29124F7BE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การตัดคำให้เหลือจำนวนตัวอักษรที่กำหนด</a:t>
            </a:r>
            <a:endParaRPr lang="en-A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2D00BBF-9775-49DF-A164-4C1C86A3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55C823-5195-4D52-AD97-CB96EBD2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82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7488-ECB1-4FDC-B1DC-FEB1FDE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allproduct.html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DC45-1D15-49B3-A28A-CD213F76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จุดประสงค์เพื่อให้หน้า</a:t>
            </a:r>
            <a:r>
              <a:rPr lang="en-AU" dirty="0"/>
              <a:t> allproduct.html</a:t>
            </a:r>
            <a:r>
              <a:rPr lang="th-TH" dirty="0"/>
              <a:t> แสดงข้อมูลในส่วนของ</a:t>
            </a:r>
            <a:r>
              <a:rPr lang="en-AU" dirty="0"/>
              <a:t> detail </a:t>
            </a:r>
            <a:r>
              <a:rPr lang="th-TH" dirty="0"/>
              <a:t>ตามจำนวนตัวอักษรที่กำหนด และมี</a:t>
            </a:r>
            <a:r>
              <a:rPr lang="en-AU" dirty="0"/>
              <a:t> ellipsis (…)</a:t>
            </a:r>
            <a:r>
              <a:rPr lang="th-TH" dirty="0"/>
              <a:t> แสดงขึ้นมาเพื่อให้ไปอ่านข้อความเพิ่มเติม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truncatechars_html:50 </a:t>
            </a:r>
            <a:r>
              <a:rPr lang="th-TH" dirty="0"/>
              <a:t>หมายถึงการตัดข้อความในเอกสาร </a:t>
            </a:r>
            <a:r>
              <a:rPr lang="en-AU" dirty="0"/>
              <a:t>HTML</a:t>
            </a:r>
            <a:r>
              <a:rPr lang="th-TH" dirty="0"/>
              <a:t> ให้แสดงแค่เพียง 50 ตัวอักษรเท่านั้น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69808-63C3-4C9E-A555-6DA008F0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18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F79B2-2230-45CD-8BFE-9786335D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32" y="2277132"/>
            <a:ext cx="9861536" cy="48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5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AE62F-D565-49C0-A78B-BF0A7ABF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44F88-1FB4-406C-85D4-DE5A3AA76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471"/>
            <a:ext cx="12192000" cy="64410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F2AD6C-AF38-44FA-8B33-1D86688737E1}"/>
              </a:ext>
            </a:extLst>
          </p:cNvPr>
          <p:cNvSpPr/>
          <p:nvPr/>
        </p:nvSpPr>
        <p:spPr>
          <a:xfrm>
            <a:off x="7866993" y="4540469"/>
            <a:ext cx="472966" cy="173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20FDD3-E698-4BDC-843D-B5B942BD5C70}"/>
              </a:ext>
            </a:extLst>
          </p:cNvPr>
          <p:cNvSpPr/>
          <p:nvPr/>
        </p:nvSpPr>
        <p:spPr>
          <a:xfrm>
            <a:off x="5449614" y="4519448"/>
            <a:ext cx="472966" cy="173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845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8C2-B5FE-452C-BB2F-77A0F2D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0F4BB-C6E1-4EFD-B7C5-2EDD2ED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BAFF-8513-41F8-9458-0A47EFB9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Upload Image Form</a:t>
            </a:r>
          </a:p>
          <a:p>
            <a:r>
              <a:rPr lang="en-AU" dirty="0"/>
              <a:t>Register Form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410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7C81-6E4E-41F1-9CCA-A6E641AA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การใส่</a:t>
            </a:r>
            <a:r>
              <a:rPr lang="en-AU" dirty="0"/>
              <a:t> Line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0C4D-27A5-4975-843C-726CA369B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กรณีที่เราพิมพ์ข้อความในส่วนของ</a:t>
            </a:r>
            <a:r>
              <a:rPr lang="en-AU" dirty="0"/>
              <a:t> detail</a:t>
            </a:r>
            <a:r>
              <a:rPr lang="th-TH" dirty="0"/>
              <a:t> แล้วมีการ</a:t>
            </a:r>
            <a:r>
              <a:rPr lang="en-AU" dirty="0"/>
              <a:t> enter</a:t>
            </a:r>
            <a:r>
              <a:rPr lang="th-TH" dirty="0"/>
              <a:t> ขึ้นบรรทัดใหม่ แต่เวลาที่แสดงผลในหน้า</a:t>
            </a:r>
            <a:r>
              <a:rPr lang="en-AU" dirty="0"/>
              <a:t> allproduct.html </a:t>
            </a:r>
            <a:r>
              <a:rPr lang="th-TH" dirty="0"/>
              <a:t>กลับไม่มีการ</a:t>
            </a:r>
            <a:r>
              <a:rPr lang="en-AU" dirty="0"/>
              <a:t> enter</a:t>
            </a:r>
            <a:r>
              <a:rPr lang="th-TH" dirty="0"/>
              <a:t> ขึ้นบรรทัดใหม่</a:t>
            </a:r>
          </a:p>
          <a:p>
            <a:r>
              <a:rPr lang="th-TH" dirty="0"/>
              <a:t>แก้ได้ด้วยคำสั่ง </a:t>
            </a:r>
            <a:r>
              <a:rPr lang="en-AU" dirty="0" err="1"/>
              <a:t>linebreaks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5E684-26B4-4543-A6DE-3FF2AAC2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879DC-D6E6-45DC-8845-3A937D1F8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36" y="2797393"/>
            <a:ext cx="10368127" cy="4284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FE00D6-907A-4045-A068-72931652BDB7}"/>
              </a:ext>
            </a:extLst>
          </p:cNvPr>
          <p:cNvSpPr/>
          <p:nvPr/>
        </p:nvSpPr>
        <p:spPr>
          <a:xfrm>
            <a:off x="5770179" y="2790497"/>
            <a:ext cx="1450428" cy="409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061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2217A-3BC2-4D4E-9C12-F478D43C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21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0022A-E0D8-4371-82CB-55145A9F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442"/>
            <a:ext cx="12192000" cy="5415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C49B4B-13EB-4816-B6F1-8DFF634BB461}"/>
              </a:ext>
            </a:extLst>
          </p:cNvPr>
          <p:cNvSpPr/>
          <p:nvPr/>
        </p:nvSpPr>
        <p:spPr>
          <a:xfrm>
            <a:off x="2695074" y="4451684"/>
            <a:ext cx="1588168" cy="433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683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E6A5-A04D-412D-8622-DA6A903D9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Register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3EFAE-ECBB-4A49-A113-65178741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019066C-F5A2-48B2-9E83-200F7C12A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7714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BBCB0-7EB5-4442-913F-2490789B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/>
              <a:t>ทำการ</a:t>
            </a:r>
            <a:r>
              <a:rPr lang="en-AU"/>
              <a:t> save as</a:t>
            </a:r>
            <a:r>
              <a:rPr lang="th-TH"/>
              <a:t> จากไฟล์</a:t>
            </a:r>
            <a:r>
              <a:rPr lang="en-AU"/>
              <a:t> addproduct.html</a:t>
            </a:r>
            <a:r>
              <a:rPr lang="th-TH"/>
              <a:t> เป็น</a:t>
            </a:r>
            <a:r>
              <a:rPr lang="en-AU"/>
              <a:t> register.html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1EC1B-3104-4087-A600-CD8D5A01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23</a:t>
            </a:fld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41CB74-B995-472F-A085-7F5CD3D7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Save As register.html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0024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A8166-6409-41BE-AFDA-083E8D1F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24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83C38B-87A3-4D5B-8475-E9CEAEC6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23825"/>
            <a:ext cx="88011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23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3E13-02E6-4314-8A08-86F5731D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ไฟล์</a:t>
            </a:r>
            <a:r>
              <a:rPr lang="en-AU" dirty="0"/>
              <a:t> 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9505-F427-4A3D-B75A-E179F5501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สร้างฟังก์ชัน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1BECC-D470-4B44-8027-606AFD8B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9E046-66FE-496D-A38C-17C8C06C0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75" y="1824694"/>
            <a:ext cx="5712742" cy="398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7DA5E0-4E47-407E-A24A-8A9AA312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075" y="2631964"/>
            <a:ext cx="5712742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2AB7-C2B8-4D90-8B8F-FA19964F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ไฟล์</a:t>
            </a:r>
            <a:r>
              <a:rPr lang="en-AU" dirty="0"/>
              <a:t> urls.py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66193-05FB-4D2F-B0A7-6C5AF6DF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00CAE-8BCA-4921-B104-7D020A34B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82" y="1386111"/>
            <a:ext cx="8932035" cy="3694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FBEBAA-D6DB-40D2-A6B1-3DE7C260E37D}"/>
              </a:ext>
            </a:extLst>
          </p:cNvPr>
          <p:cNvSpPr/>
          <p:nvPr/>
        </p:nvSpPr>
        <p:spPr>
          <a:xfrm>
            <a:off x="2680138" y="4461641"/>
            <a:ext cx="6999890" cy="425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721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2D3B7-F2EF-4F9E-92B9-80A3E744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49912-7B35-4624-9A00-F76EE789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686" y="0"/>
            <a:ext cx="7150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96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8D6CDC-01CC-45D7-AAAB-0ACF0DC2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28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068D60-A8AE-46FD-85FD-E422E914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17" y="0"/>
            <a:ext cx="8684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93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1CD38-6DAC-4A4B-8F69-8547D354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29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037E8-D3AF-4E07-B616-1E74B2C1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238"/>
            <a:ext cx="12192000" cy="61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9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EAC-E29E-4DA3-90F0-96DAB98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</a:t>
            </a:r>
            <a:r>
              <a:rPr lang="en-AU" dirty="0"/>
              <a:t>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47A5-3F95-45DC-9B8A-68DC7A2C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16E409-8DD1-4E4B-A418-6F6CE36C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51176"/>
            <a:ext cx="8229600" cy="54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DC763-CEE9-4506-8957-F2535F15D34E}"/>
              </a:ext>
            </a:extLst>
          </p:cNvPr>
          <p:cNvSpPr/>
          <p:nvPr/>
        </p:nvSpPr>
        <p:spPr>
          <a:xfrm>
            <a:off x="1582615" y="6483998"/>
            <a:ext cx="923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https://studygyaan.com/django/best-practice-to-structure-django-project-directories-and-files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720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6B0B9F-7C95-4D4A-BDDA-935466AF4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เพิ่มลิงค์</a:t>
            </a:r>
            <a:r>
              <a:rPr lang="en-AU" dirty="0"/>
              <a:t> Register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5314776-8B13-4237-AFCC-0706EE0C9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0C9381-EED6-45B5-99CC-AABB7BDB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861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73F0-2018-487D-A38B-6A209C7E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base.html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970B-CD59-4842-A928-85B273D63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789349"/>
            <a:ext cx="10515600" cy="45329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เพิ่มลิงค์</a:t>
            </a:r>
            <a:r>
              <a:rPr lang="en-AU" dirty="0"/>
              <a:t>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85B41-1FD8-48BB-9EE7-8EF14FF0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47693-C3E4-4E02-B029-F60A3077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1137138"/>
            <a:ext cx="12192000" cy="57208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E992E0-6ABB-4248-A256-4224F2463758}"/>
              </a:ext>
            </a:extLst>
          </p:cNvPr>
          <p:cNvSpPr/>
          <p:nvPr/>
        </p:nvSpPr>
        <p:spPr>
          <a:xfrm>
            <a:off x="838200" y="4958862"/>
            <a:ext cx="3722077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082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A9AD-FE7E-43A3-98A0-337341D6D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กำหนดให้ต้องทำการ</a:t>
            </a:r>
            <a:r>
              <a:rPr lang="en-AU" dirty="0"/>
              <a:t> Login</a:t>
            </a:r>
            <a:r>
              <a:rPr lang="th-TH" dirty="0"/>
              <a:t> ก่อนถึงจะทำการ </a:t>
            </a:r>
            <a:r>
              <a:rPr lang="en-AU" dirty="0"/>
              <a:t>Add Libraries</a:t>
            </a:r>
            <a:r>
              <a:rPr lang="th-TH" dirty="0"/>
              <a:t> ได้</a:t>
            </a:r>
            <a:endParaRPr lang="en-AU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98CBAF3-18D4-46B7-8FC1-F0204537A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82E05-0212-4A59-AF18-D1D45F76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75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A111-7F44-46F2-87C7-3B55643B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E5CF1-237F-4E07-A5AF-A49186B40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32"/>
            <a:ext cx="12192000" cy="67679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504BC7-EF91-43EE-AAFE-9064ADEA9AE1}"/>
              </a:ext>
            </a:extLst>
          </p:cNvPr>
          <p:cNvSpPr/>
          <p:nvPr/>
        </p:nvSpPr>
        <p:spPr>
          <a:xfrm>
            <a:off x="726831" y="3985846"/>
            <a:ext cx="4630615" cy="9026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086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1C341-496D-425D-8647-592B8CDA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34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5329A-B0ED-4343-9316-4258D2F21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125"/>
            <a:ext cx="12192000" cy="65997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79676B-D09F-4FD7-839D-A768D5343ED2}"/>
              </a:ext>
            </a:extLst>
          </p:cNvPr>
          <p:cNvSpPr/>
          <p:nvPr/>
        </p:nvSpPr>
        <p:spPr>
          <a:xfrm>
            <a:off x="6799384" y="1746738"/>
            <a:ext cx="515815" cy="293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298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72A-9662-4ABE-A609-4A4C99A9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Project: </a:t>
            </a:r>
            <a:r>
              <a:rPr lang="en-AU" dirty="0" err="1"/>
              <a:t>firstweb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3AE-BB0A-4F54-B516-65B0B61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7285892" cy="5568711"/>
          </a:xfrm>
        </p:spPr>
        <p:txBody>
          <a:bodyPr/>
          <a:lstStyle/>
          <a:p>
            <a:r>
              <a:rPr lang="th-TH" dirty="0"/>
              <a:t>ไปที่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E:\Django50Hours</a:t>
            </a:r>
          </a:p>
          <a:p>
            <a:r>
              <a:rPr lang="en-AU" dirty="0"/>
              <a:t> Activate environment </a:t>
            </a:r>
          </a:p>
          <a:p>
            <a:pPr lvl="1"/>
            <a:r>
              <a:rPr lang="en-AU" dirty="0"/>
              <a:t>.\</a:t>
            </a:r>
            <a:r>
              <a:rPr lang="en-AU" dirty="0" err="1"/>
              <a:t>venv</a:t>
            </a:r>
            <a:r>
              <a:rPr lang="en-AU" dirty="0"/>
              <a:t>\scripts\activate</a:t>
            </a:r>
          </a:p>
          <a:p>
            <a:r>
              <a:rPr lang="th-TH" dirty="0"/>
              <a:t>สร้างโปรเจคชื่อ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เข้าไปในโฟลเดอร์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en-AU" dirty="0"/>
          </a:p>
          <a:p>
            <a:pPr lvl="1"/>
            <a:r>
              <a:rPr lang="en-AU" dirty="0"/>
              <a:t>cd </a:t>
            </a:r>
            <a:r>
              <a:rPr lang="en-AU" dirty="0" err="1"/>
              <a:t>firstweb</a:t>
            </a:r>
            <a:endParaRPr lang="en-AU" dirty="0"/>
          </a:p>
          <a:p>
            <a:r>
              <a:rPr lang="th-TH" dirty="0"/>
              <a:t>เรียกใช้ไฟล์</a:t>
            </a:r>
            <a:r>
              <a:rPr lang="en-AU" dirty="0"/>
              <a:t> manage.py</a:t>
            </a:r>
            <a:r>
              <a:rPr lang="th-TH" dirty="0"/>
              <a:t> จะทำการจัดการเว็บ และเป็นการ</a:t>
            </a:r>
            <a:r>
              <a:rPr lang="en-AU" dirty="0"/>
              <a:t> start server</a:t>
            </a:r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runserver</a:t>
            </a:r>
            <a:endParaRPr lang="en-AU" dirty="0"/>
          </a:p>
          <a:p>
            <a:r>
              <a:rPr lang="th-TH" dirty="0"/>
              <a:t>ปิดการ</a:t>
            </a:r>
            <a:r>
              <a:rPr lang="en-AU" dirty="0"/>
              <a:t> run server</a:t>
            </a:r>
          </a:p>
          <a:p>
            <a:pPr lvl="1"/>
            <a:r>
              <a:rPr lang="en-AU" dirty="0" err="1"/>
              <a:t>Ctrl+C</a:t>
            </a:r>
            <a:endParaRPr lang="th-TH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514C-0FCD-4044-8909-AE9988B5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8C7CA3-415A-4E08-9021-99FD57477560}"/>
              </a:ext>
            </a:extLst>
          </p:cNvPr>
          <p:cNvSpPr/>
          <p:nvPr/>
        </p:nvSpPr>
        <p:spPr>
          <a:xfrm>
            <a:off x="8348248" y="1211879"/>
            <a:ext cx="18959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E:\Django50Hours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241F-7843-41F6-8BA4-4ED0B2A2D6BF}"/>
              </a:ext>
            </a:extLst>
          </p:cNvPr>
          <p:cNvSpPr/>
          <p:nvPr/>
        </p:nvSpPr>
        <p:spPr>
          <a:xfrm>
            <a:off x="9136695" y="1845866"/>
            <a:ext cx="624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venv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03DFD-7E07-4D9B-A65D-27B9EC46D200}"/>
              </a:ext>
            </a:extLst>
          </p:cNvPr>
          <p:cNvSpPr/>
          <p:nvPr/>
        </p:nvSpPr>
        <p:spPr>
          <a:xfrm>
            <a:off x="9136695" y="2459128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78B146-C1AE-4AC5-AD19-BEB3F00A2FF8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786733" y="1680569"/>
            <a:ext cx="449321" cy="2506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D146D6-CBEA-4BBE-8CE8-BFEE4451B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8901" y="2217723"/>
            <a:ext cx="613262" cy="2388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C2333-3C60-476C-9082-EA558C06CCF9}"/>
              </a:ext>
            </a:extLst>
          </p:cNvPr>
          <p:cNvSpPr/>
          <p:nvPr/>
        </p:nvSpPr>
        <p:spPr>
          <a:xfrm>
            <a:off x="9611055" y="3054337"/>
            <a:ext cx="9487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firstweb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4EB73-97D2-45E4-A924-353AF1D902CE}"/>
              </a:ext>
            </a:extLst>
          </p:cNvPr>
          <p:cNvSpPr/>
          <p:nvPr/>
        </p:nvSpPr>
        <p:spPr>
          <a:xfrm>
            <a:off x="9611055" y="3586862"/>
            <a:ext cx="11103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db.sqlite3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40CE7-A486-4F17-8DAC-18E59CF8D4D9}"/>
              </a:ext>
            </a:extLst>
          </p:cNvPr>
          <p:cNvSpPr/>
          <p:nvPr/>
        </p:nvSpPr>
        <p:spPr>
          <a:xfrm>
            <a:off x="9611055" y="4119387"/>
            <a:ext cx="122995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manage.py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0D0927-AADE-4178-B3B3-B7DEF5B95FDE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9248456" y="2876403"/>
            <a:ext cx="410543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623A3-836C-44EE-8012-A95B8ABE2656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187464" y="3347937"/>
            <a:ext cx="532526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CBDC57-A13C-4EE7-A11D-0AEC28336C87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9196732" y="3889730"/>
            <a:ext cx="513990" cy="31465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E6CDB-51F2-4C4C-A624-008E30E2A09A}"/>
              </a:ext>
            </a:extLst>
          </p:cNvPr>
          <p:cNvSpPr/>
          <p:nvPr/>
        </p:nvSpPr>
        <p:spPr>
          <a:xfrm>
            <a:off x="9611055" y="4719403"/>
            <a:ext cx="13422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app : </a:t>
            </a:r>
            <a:r>
              <a:rPr lang="en-AU" dirty="0" err="1">
                <a:solidFill>
                  <a:schemeClr val="bg1"/>
                </a:solidFill>
              </a:rPr>
              <a:t>myapp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46363A-F07E-4EC1-9C27-4894812FB60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9131327" y="4424341"/>
            <a:ext cx="644800" cy="31465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0CB221-AF66-46DC-8768-34FA23A6B745}"/>
              </a:ext>
            </a:extLst>
          </p:cNvPr>
          <p:cNvSpPr txBox="1"/>
          <p:nvPr/>
        </p:nvSpPr>
        <p:spPr>
          <a:xfrm>
            <a:off x="10559776" y="3060365"/>
            <a:ext cx="180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636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59ECD-A599-4019-AA10-DB1EBCB9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EP4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912A-CF6C-4E56-BB1A-9ADB31B9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9372600" cy="5041001"/>
          </a:xfrm>
        </p:spPr>
        <p:txBody>
          <a:bodyPr/>
          <a:lstStyle/>
          <a:p>
            <a:r>
              <a:rPr lang="th-TH" dirty="0"/>
              <a:t>เมื่อ</a:t>
            </a:r>
            <a:r>
              <a:rPr lang="en-AU" dirty="0"/>
              <a:t> Client</a:t>
            </a:r>
            <a:r>
              <a:rPr lang="th-TH" dirty="0"/>
              <a:t> มีการส่ง</a:t>
            </a:r>
            <a:r>
              <a:rPr lang="en-AU" dirty="0"/>
              <a:t> request</a:t>
            </a:r>
            <a:r>
              <a:rPr lang="th-TH" dirty="0"/>
              <a:t> ผ่านทาง </a:t>
            </a:r>
            <a:r>
              <a:rPr lang="en-AU" dirty="0"/>
              <a:t>web browser</a:t>
            </a:r>
            <a:r>
              <a:rPr lang="th-TH" dirty="0"/>
              <a:t> สิ่งที่เกิดขึ้นคือ</a:t>
            </a:r>
          </a:p>
          <a:p>
            <a:pPr lvl="1"/>
            <a:r>
              <a:rPr lang="th-TH" dirty="0"/>
              <a:t>เข้ามาที่โปรเจค</a:t>
            </a:r>
            <a:r>
              <a:rPr lang="en-AU" dirty="0"/>
              <a:t> </a:t>
            </a:r>
            <a:r>
              <a:rPr lang="en-AU" dirty="0" err="1"/>
              <a:t>firstweb</a:t>
            </a:r>
            <a:endParaRPr lang="th-TH" dirty="0"/>
          </a:p>
          <a:p>
            <a:pPr lvl="1"/>
            <a:r>
              <a:rPr lang="en-AU" dirty="0"/>
              <a:t>Level1: </a:t>
            </a:r>
            <a:r>
              <a:rPr lang="th-TH" dirty="0"/>
              <a:t>เข้ามาตรวจสอบที่</a:t>
            </a:r>
            <a:r>
              <a:rPr lang="en-AU" dirty="0"/>
              <a:t> firstweb\urls.py</a:t>
            </a:r>
          </a:p>
          <a:p>
            <a:pPr lvl="2"/>
            <a:r>
              <a:rPr lang="th-TH" dirty="0"/>
              <a:t>ดู</a:t>
            </a:r>
            <a:r>
              <a:rPr lang="en-AU" dirty="0"/>
              <a:t> request</a:t>
            </a:r>
            <a:r>
              <a:rPr lang="th-TH" dirty="0"/>
              <a:t> ว่าต้องการเข้าหน้า</a:t>
            </a:r>
            <a:r>
              <a:rPr lang="en-AU" dirty="0"/>
              <a:t> admin</a:t>
            </a:r>
            <a:r>
              <a:rPr lang="th-TH" dirty="0"/>
              <a:t> ไหม</a:t>
            </a:r>
            <a:r>
              <a:rPr lang="en-AU" dirty="0"/>
              <a:t> </a:t>
            </a:r>
            <a:r>
              <a:rPr lang="th-TH" dirty="0"/>
              <a:t>ถ้าใช่ก็จะแสดง</a:t>
            </a:r>
            <a:r>
              <a:rPr lang="en-AU" dirty="0"/>
              <a:t> </a:t>
            </a:r>
            <a:r>
              <a:rPr lang="th-TH" dirty="0"/>
              <a:t>หน้า</a:t>
            </a:r>
            <a:r>
              <a:rPr lang="en-AU" dirty="0"/>
              <a:t> admin</a:t>
            </a:r>
            <a:r>
              <a:rPr lang="th-TH" dirty="0"/>
              <a:t> ให้ </a:t>
            </a:r>
            <a:r>
              <a:rPr lang="en-AU" dirty="0"/>
              <a:t>login</a:t>
            </a:r>
            <a:endParaRPr lang="th-TH" dirty="0"/>
          </a:p>
          <a:p>
            <a:pPr lvl="2"/>
            <a:r>
              <a:rPr lang="th-TH" dirty="0"/>
              <a:t>ถ้าไม่ใช่ก็จะต้องต่อไปยัง</a:t>
            </a:r>
            <a:r>
              <a:rPr lang="en-AU" dirty="0"/>
              <a:t> myapp\urls.py</a:t>
            </a:r>
          </a:p>
          <a:p>
            <a:pPr lvl="1"/>
            <a:r>
              <a:rPr lang="en-AU" dirty="0"/>
              <a:t>Level2:</a:t>
            </a:r>
            <a:r>
              <a:rPr lang="th-TH" dirty="0"/>
              <a:t> เข้ามาที่</a:t>
            </a:r>
            <a:r>
              <a:rPr lang="en-AU" dirty="0"/>
              <a:t> firstweb\myapp\urls.py</a:t>
            </a:r>
          </a:p>
          <a:p>
            <a:pPr lvl="2"/>
            <a:r>
              <a:rPr lang="th-TH" dirty="0"/>
              <a:t>มีการเรียก </a:t>
            </a:r>
            <a:r>
              <a:rPr lang="en-AU" dirty="0"/>
              <a:t>path</a:t>
            </a:r>
            <a:r>
              <a:rPr lang="th-TH" dirty="0"/>
              <a:t> ของ</a:t>
            </a:r>
            <a:r>
              <a:rPr lang="en-AU" dirty="0"/>
              <a:t> Home</a:t>
            </a:r>
            <a:endParaRPr lang="th-TH" dirty="0"/>
          </a:p>
          <a:p>
            <a:pPr lvl="2"/>
            <a:r>
              <a:rPr lang="en-AU" dirty="0"/>
              <a:t>Home</a:t>
            </a:r>
            <a:r>
              <a:rPr lang="th-TH" dirty="0"/>
              <a:t> เป็นการ</a:t>
            </a:r>
            <a:r>
              <a:rPr lang="en-AU" dirty="0"/>
              <a:t> import </a:t>
            </a:r>
            <a:r>
              <a:rPr lang="th-TH" dirty="0"/>
              <a:t>มาจาก</a:t>
            </a:r>
            <a:r>
              <a:rPr lang="en-AU" dirty="0"/>
              <a:t> .views </a:t>
            </a:r>
            <a:r>
              <a:rPr lang="th-TH" dirty="0"/>
              <a:t>ดังนั้นจึงต้องไปดูไฟล์</a:t>
            </a:r>
            <a:r>
              <a:rPr lang="en-AU" dirty="0"/>
              <a:t> firstweb\myapp\views.py</a:t>
            </a:r>
          </a:p>
          <a:p>
            <a:pPr lvl="1"/>
            <a:r>
              <a:rPr lang="en-AU" dirty="0"/>
              <a:t>Level3:</a:t>
            </a:r>
            <a:r>
              <a:rPr lang="th-TH" dirty="0"/>
              <a:t> เข้ามาที่ </a:t>
            </a:r>
            <a:r>
              <a:rPr lang="en-AU" dirty="0"/>
              <a:t>firstweb\myapp\views.py</a:t>
            </a:r>
            <a:r>
              <a:rPr lang="th-TH" dirty="0"/>
              <a:t> </a:t>
            </a:r>
          </a:p>
          <a:p>
            <a:pPr lvl="2"/>
            <a:r>
              <a:rPr lang="th-TH" dirty="0"/>
              <a:t>มีการ</a:t>
            </a:r>
            <a:r>
              <a:rPr lang="en-AU" dirty="0"/>
              <a:t> render</a:t>
            </a:r>
            <a:r>
              <a:rPr lang="th-TH" dirty="0"/>
              <a:t> จากไฟล์</a:t>
            </a:r>
            <a:r>
              <a:rPr lang="en-AU" dirty="0"/>
              <a:t> </a:t>
            </a:r>
            <a:r>
              <a:rPr lang="en-AU" dirty="0" err="1"/>
              <a:t>myapp</a:t>
            </a:r>
            <a:r>
              <a:rPr lang="en-AU" dirty="0"/>
              <a:t>/home.html</a:t>
            </a:r>
            <a:endParaRPr lang="th-TH" dirty="0"/>
          </a:p>
          <a:p>
            <a:pPr lvl="1"/>
            <a:r>
              <a:rPr lang="en-AU" dirty="0"/>
              <a:t>Level4:</a:t>
            </a:r>
            <a:r>
              <a:rPr lang="th-TH" dirty="0"/>
              <a:t> แสดงหน้าเว็บ</a:t>
            </a:r>
            <a:r>
              <a:rPr lang="en-AU" dirty="0"/>
              <a:t> home.html</a:t>
            </a:r>
            <a:endParaRPr lang="th-TH" dirty="0"/>
          </a:p>
          <a:p>
            <a:pPr lvl="2"/>
            <a:endParaRPr lang="th-TH" dirty="0"/>
          </a:p>
          <a:p>
            <a:pPr lvl="2"/>
            <a:endParaRPr lang="th-TH" dirty="0"/>
          </a:p>
          <a:p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8D05-754D-4C59-9D46-A85CB802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1668-5AF9-4C1A-ACDF-1D1372DF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344365"/>
            <a:ext cx="2019300" cy="567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14:cNvPr>
              <p14:cNvContentPartPr/>
              <p14:nvPr/>
            </p14:nvContentPartPr>
            <p14:xfrm>
              <a:off x="667874" y="13945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26D2CD-32CB-4192-B146-B8A4EA461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74" y="13855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4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2BF6F-8EC7-42AE-85EC-ED1B95FD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5EAFC-494D-4B22-9275-8D3EF760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5" y="389149"/>
            <a:ext cx="5369319" cy="1009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500561-53C8-4300-BD9B-2C0836D75994}"/>
              </a:ext>
            </a:extLst>
          </p:cNvPr>
          <p:cNvSpPr/>
          <p:nvPr/>
        </p:nvSpPr>
        <p:spPr>
          <a:xfrm>
            <a:off x="552893" y="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firstweb\urls.py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5CA0A-39F5-4F9D-8D66-6A39B8F5D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" y="1788157"/>
            <a:ext cx="5527580" cy="21947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BBBD1F-DD9A-4D5C-A7BD-63420D4B22C4}"/>
              </a:ext>
            </a:extLst>
          </p:cNvPr>
          <p:cNvSpPr/>
          <p:nvPr/>
        </p:nvSpPr>
        <p:spPr>
          <a:xfrm>
            <a:off x="166242" y="1450624"/>
            <a:ext cx="2090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90106-1CD4-403D-8238-E0B7D0566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12" y="389149"/>
            <a:ext cx="6103546" cy="4106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F02DD0-FCEA-4EDB-BFFC-5DF8CD060B3E}"/>
              </a:ext>
            </a:extLst>
          </p:cNvPr>
          <p:cNvSpPr/>
          <p:nvPr/>
        </p:nvSpPr>
        <p:spPr>
          <a:xfrm>
            <a:off x="6262248" y="0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firstweb\myapp\views.py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4FD1-4DAD-41EF-A226-1CF490A19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6" y="4372080"/>
            <a:ext cx="3416030" cy="163955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E0E566DD-17D8-4BB3-8167-2281FEF21D28}"/>
              </a:ext>
            </a:extLst>
          </p:cNvPr>
          <p:cNvSpPr/>
          <p:nvPr/>
        </p:nvSpPr>
        <p:spPr>
          <a:xfrm>
            <a:off x="4132384" y="1309978"/>
            <a:ext cx="386862" cy="62432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2F2E81E-20B9-4E8F-9540-1C256A39F683}"/>
              </a:ext>
            </a:extLst>
          </p:cNvPr>
          <p:cNvSpPr/>
          <p:nvPr/>
        </p:nvSpPr>
        <p:spPr>
          <a:xfrm>
            <a:off x="5328138" y="2360280"/>
            <a:ext cx="748742" cy="3142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062BDC7-4758-4274-A6D7-0811D28DBC3C}"/>
              </a:ext>
            </a:extLst>
          </p:cNvPr>
          <p:cNvSpPr/>
          <p:nvPr/>
        </p:nvSpPr>
        <p:spPr>
          <a:xfrm rot="8758216">
            <a:off x="5184054" y="4072424"/>
            <a:ext cx="904154" cy="3231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D6210-ACD7-4412-BD6C-80A97586FCDE}"/>
              </a:ext>
            </a:extLst>
          </p:cNvPr>
          <p:cNvSpPr/>
          <p:nvPr/>
        </p:nvSpPr>
        <p:spPr>
          <a:xfrm>
            <a:off x="166242" y="4033921"/>
            <a:ext cx="26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\home.html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8FE600-829D-423A-9739-E755FAA1F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38" y="5067863"/>
            <a:ext cx="3306783" cy="1686108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1A2A97-2F35-46A7-8118-FA37E94DF75A}"/>
              </a:ext>
            </a:extLst>
          </p:cNvPr>
          <p:cNvSpPr/>
          <p:nvPr/>
        </p:nvSpPr>
        <p:spPr>
          <a:xfrm>
            <a:off x="5904627" y="4697761"/>
            <a:ext cx="260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\about.html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D94EAC-95FE-43D5-A774-020B1E2FB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692" y="4872906"/>
            <a:ext cx="3163994" cy="1403036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52F3B-0E85-4C0D-9E11-52B9B370F7AF}"/>
              </a:ext>
            </a:extLst>
          </p:cNvPr>
          <p:cNvSpPr/>
          <p:nvPr/>
        </p:nvSpPr>
        <p:spPr>
          <a:xfrm>
            <a:off x="8973985" y="4495740"/>
            <a:ext cx="2743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\contact.html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326CDB-75DA-43E8-ABF6-24BB874A3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4428" y="5502883"/>
            <a:ext cx="2685891" cy="1326469"/>
          </a:xfrm>
          <a:prstGeom prst="rect">
            <a:avLst/>
          </a:prstGeom>
          <a:ln>
            <a:solidFill>
              <a:srgbClr val="6DCB6D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6284C5B-D022-4207-A5A3-86B3B1CDFBBE}"/>
              </a:ext>
            </a:extLst>
          </p:cNvPr>
          <p:cNvSpPr/>
          <p:nvPr/>
        </p:nvSpPr>
        <p:spPr>
          <a:xfrm>
            <a:off x="2556247" y="6011638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template\</a:t>
            </a:r>
            <a:r>
              <a:rPr lang="en-AU" sz="2000" b="1" dirty="0" err="1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myapp</a:t>
            </a:r>
            <a:r>
              <a:rPr lang="en-AU" sz="2000" b="1" dirty="0">
                <a:solidFill>
                  <a:srgbClr val="0A12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\scrapy.html</a:t>
            </a:r>
          </a:p>
        </p:txBody>
      </p:sp>
    </p:spTree>
    <p:extLst>
      <p:ext uri="{BB962C8B-B14F-4D97-AF65-F5344CB8AC3E}">
        <p14:creationId xmlns:p14="http://schemas.microsoft.com/office/powerpoint/2010/main" val="8635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517A-5AAD-444E-BBE3-26288267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</a:t>
            </a:r>
            <a:r>
              <a:rPr lang="en-AU" dirty="0"/>
              <a:t> models.py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A162D-6DA9-4B45-98E0-CA3D78E1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0D0E3F-9813-4216-8CBA-115348EA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หลังจากแก้ไขโมเดลต้องทำการ</a:t>
            </a:r>
            <a:r>
              <a:rPr lang="en-AU" dirty="0"/>
              <a:t> </a:t>
            </a:r>
            <a:r>
              <a:rPr lang="en-AU" dirty="0" err="1"/>
              <a:t>makemigrations</a:t>
            </a:r>
            <a:r>
              <a:rPr lang="th-TH" dirty="0"/>
              <a:t> และ</a:t>
            </a:r>
            <a:r>
              <a:rPr lang="en-AU" dirty="0"/>
              <a:t> migrate</a:t>
            </a:r>
            <a:r>
              <a:rPr lang="th-TH" dirty="0"/>
              <a:t> ใหม่</a:t>
            </a:r>
            <a:endParaRPr lang="en-AU" dirty="0"/>
          </a:p>
          <a:p>
            <a:pPr lvl="1"/>
            <a:r>
              <a:rPr lang="en-AU" dirty="0"/>
              <a:t>python manage.py </a:t>
            </a:r>
            <a:r>
              <a:rPr lang="en-AU" dirty="0" err="1"/>
              <a:t>makemigrations</a:t>
            </a:r>
            <a:endParaRPr lang="en-AU" dirty="0"/>
          </a:p>
          <a:p>
            <a:pPr lvl="1"/>
            <a:r>
              <a:rPr lang="en-AU" dirty="0"/>
              <a:t>python manage.py migrate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022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7E4D-DE34-4AD6-95C9-1F37CD123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Upload Image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C32D2-8A70-4046-9B98-04987EBF8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80D93-F724-49E4-AC91-32C58EF1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67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B903-F815-4630-B876-3B3C2BE9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แก้ไขไฟล์</a:t>
            </a:r>
            <a:r>
              <a:rPr lang="en-AU" dirty="0"/>
              <a:t> addproduct.html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4AE8-1C47-446E-957A-FDBFB1EFE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764"/>
            <a:ext cx="10515600" cy="1180533"/>
          </a:xfrm>
        </p:spPr>
        <p:txBody>
          <a:bodyPr/>
          <a:lstStyle/>
          <a:p>
            <a:r>
              <a:rPr lang="th-TH" dirty="0"/>
              <a:t>จุดประสงค์ เราจะแก้การแสดงผลในไฟล์</a:t>
            </a:r>
            <a:r>
              <a:rPr lang="en-AU" dirty="0"/>
              <a:t> addproduct.html</a:t>
            </a:r>
            <a:r>
              <a:rPr lang="th-TH" dirty="0"/>
              <a:t> ให้มี</a:t>
            </a:r>
            <a:r>
              <a:rPr lang="en-AU" dirty="0"/>
              <a:t> field</a:t>
            </a:r>
            <a:r>
              <a:rPr lang="th-TH" dirty="0"/>
              <a:t> ที่สามารถ</a:t>
            </a:r>
            <a:r>
              <a:rPr lang="en-AU" dirty="0"/>
              <a:t> upload</a:t>
            </a:r>
            <a:r>
              <a:rPr lang="th-TH" dirty="0"/>
              <a:t> ข้อมูลของ</a:t>
            </a:r>
            <a:r>
              <a:rPr lang="en-AU" dirty="0"/>
              <a:t> quantity, unit, image</a:t>
            </a:r>
            <a:r>
              <a:rPr lang="th-TH" dirty="0"/>
              <a:t> ได้โดยไม่ต้องผ่านทางหน้า</a:t>
            </a:r>
            <a:r>
              <a:rPr lang="en-AU" dirty="0"/>
              <a:t> admin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B61F7-7E0E-492B-809D-A84B86DC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FF00-1CED-49B4-AB20-56DD39CB66AF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38993E-E8C1-4F3D-8C70-4EBDF949E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" y="2053789"/>
            <a:ext cx="8901441" cy="46676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FC1B37-78C7-49ED-B90A-D9384B9BE48C}"/>
              </a:ext>
            </a:extLst>
          </p:cNvPr>
          <p:cNvSpPr/>
          <p:nvPr/>
        </p:nvSpPr>
        <p:spPr>
          <a:xfrm>
            <a:off x="157655" y="3328606"/>
            <a:ext cx="8671034" cy="3279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D68978E-889D-45FC-99C1-02D2783E8D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840036"/>
              </p:ext>
            </p:extLst>
          </p:nvPr>
        </p:nvGraphicFramePr>
        <p:xfrm>
          <a:off x="9361224" y="3970483"/>
          <a:ext cx="267312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68">
                  <a:extLst>
                    <a:ext uri="{9D8B030D-6E8A-4147-A177-3AD203B41FA5}">
                      <a16:colId xmlns:a16="http://schemas.microsoft.com/office/drawing/2014/main" val="2686332333"/>
                    </a:ext>
                  </a:extLst>
                </a:gridCol>
                <a:gridCol w="1739353">
                  <a:extLst>
                    <a:ext uri="{9D8B030D-6E8A-4147-A177-3AD203B41FA5}">
                      <a16:colId xmlns:a16="http://schemas.microsoft.com/office/drawing/2014/main" val="3320218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model.py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addproduct.html (label for)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41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43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imageupload</a:t>
                      </a:r>
                      <a:endParaRPr lang="en-AU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8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93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740</Words>
  <Application>Microsoft Office PowerPoint</Application>
  <PresentationFormat>Widescreen</PresentationFormat>
  <Paragraphs>137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TH Sarabun New</vt:lpstr>
      <vt:lpstr>Office Theme</vt:lpstr>
      <vt:lpstr>Django 50 Hrs by Uncle Engineer</vt:lpstr>
      <vt:lpstr>Outline</vt:lpstr>
      <vt:lpstr>โครงสร้างของ Django</vt:lpstr>
      <vt:lpstr>Start Project: firstweb</vt:lpstr>
      <vt:lpstr>Summary EP4</vt:lpstr>
      <vt:lpstr>PowerPoint Presentation</vt:lpstr>
      <vt:lpstr>แก้ไข models.py</vt:lpstr>
      <vt:lpstr>Upload Image Form</vt:lpstr>
      <vt:lpstr>แก้ไขไฟล์ addproduct.html</vt:lpstr>
      <vt:lpstr>Upload Image Form</vt:lpstr>
      <vt:lpstr>PowerPoint Presentation</vt:lpstr>
      <vt:lpstr>Upload ภาพขึ้นไปเก็บใน Database</vt:lpstr>
      <vt:lpstr>แก้ไขไฟล์ views.py</vt:lpstr>
      <vt:lpstr>PowerPoint Presentation</vt:lpstr>
      <vt:lpstr>PowerPoint Presentation</vt:lpstr>
      <vt:lpstr>PowerPoint Presentation</vt:lpstr>
      <vt:lpstr>การตัดคำให้เหลือจำนวนตัวอักษรที่กำหนด</vt:lpstr>
      <vt:lpstr>แก้ไขไฟล์ allproduct.html</vt:lpstr>
      <vt:lpstr>PowerPoint Presentation</vt:lpstr>
      <vt:lpstr>การใส่ Line break</vt:lpstr>
      <vt:lpstr>PowerPoint Presentation</vt:lpstr>
      <vt:lpstr>Register Form</vt:lpstr>
      <vt:lpstr>Save As register.html</vt:lpstr>
      <vt:lpstr>PowerPoint Presentation</vt:lpstr>
      <vt:lpstr>ไฟล์ views.py</vt:lpstr>
      <vt:lpstr>ไฟล์ urls.py</vt:lpstr>
      <vt:lpstr>PowerPoint Presentation</vt:lpstr>
      <vt:lpstr>PowerPoint Presentation</vt:lpstr>
      <vt:lpstr>PowerPoint Presentation</vt:lpstr>
      <vt:lpstr>เพิ่มลิงค์ Register</vt:lpstr>
      <vt:lpstr>แก้ไขไฟล์ base.html</vt:lpstr>
      <vt:lpstr>กำหนดให้ต้องทำการ Login ก่อนถึงจะทำการ Add Libraries ได้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50 Hrs by Uncle Engineer</dc:title>
  <dc:creator>Ratchakoon Pruengkarn</dc:creator>
  <cp:lastModifiedBy>Ratchakoon Pruengkarn</cp:lastModifiedBy>
  <cp:revision>234</cp:revision>
  <dcterms:created xsi:type="dcterms:W3CDTF">2020-06-11T04:05:25Z</dcterms:created>
  <dcterms:modified xsi:type="dcterms:W3CDTF">2020-07-16T14:55:13Z</dcterms:modified>
</cp:coreProperties>
</file>