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78" r:id="rId6"/>
    <p:sldId id="317" r:id="rId7"/>
    <p:sldId id="318" r:id="rId8"/>
    <p:sldId id="319" r:id="rId9"/>
    <p:sldId id="320" r:id="rId10"/>
    <p:sldId id="322" r:id="rId11"/>
    <p:sldId id="321" r:id="rId12"/>
    <p:sldId id="324" r:id="rId13"/>
    <p:sldId id="323" r:id="rId14"/>
    <p:sldId id="325" r:id="rId15"/>
    <p:sldId id="327" r:id="rId16"/>
    <p:sldId id="326" r:id="rId17"/>
    <p:sldId id="328" r:id="rId18"/>
    <p:sldId id="329" r:id="rId19"/>
    <p:sldId id="330" r:id="rId20"/>
    <p:sldId id="331" r:id="rId21"/>
    <p:sldId id="335" r:id="rId22"/>
    <p:sldId id="332" r:id="rId23"/>
    <p:sldId id="334" r:id="rId24"/>
    <p:sldId id="336" r:id="rId25"/>
    <p:sldId id="333" r:id="rId26"/>
    <p:sldId id="337" r:id="rId27"/>
    <p:sldId id="338" r:id="rId28"/>
    <p:sldId id="339" r:id="rId29"/>
    <p:sldId id="340" r:id="rId30"/>
    <p:sldId id="341" r:id="rId31"/>
    <p:sldId id="34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89659" autoAdjust="0"/>
  </p:normalViewPr>
  <p:slideViewPr>
    <p:cSldViewPr snapToGrid="0">
      <p:cViewPr varScale="1">
        <p:scale>
          <a:sx n="63" d="100"/>
          <a:sy n="63" d="100"/>
        </p:scale>
        <p:origin x="10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24/08/2020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24/08/2020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24/08/2020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24/08/2020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24/08/2020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24/08/2020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tlew6IX1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EP1</a:t>
            </a:r>
            <a:r>
              <a:rPr lang="th-TH" dirty="0"/>
              <a:t>2</a:t>
            </a:r>
            <a:endParaRPr lang="en-AU" dirty="0"/>
          </a:p>
          <a:p>
            <a:r>
              <a:rPr lang="en-AU" b="0" i="0" u="none" strike="noStrike" dirty="0">
                <a:effectLst/>
                <a:latin typeface="Segoe UI Historic" panose="020B0502040204020203" pitchFamily="34" charset="0"/>
                <a:hlinkClick r:id="rId3"/>
              </a:rPr>
              <a:t>https://youtu.be/Ltlew6IX1Sg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95A6D-0FAB-40A1-8736-09C3A0F3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33EA69-70B7-4A8F-835C-43B51CA4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" y="0"/>
            <a:ext cx="10005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9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C11D-384D-4127-AECA-3AB35D1F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urls.py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60177-8F58-4736-8471-F04A618B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76E89-DA3A-472E-9B23-7D4401A5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927340"/>
            <a:ext cx="9852093" cy="49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1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4AF3A-96F5-48A3-A2C3-AC1C8269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B7C34-5705-4E1F-BC18-20C5F1CF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395"/>
            <a:ext cx="12192000" cy="583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7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6C6E1-F23B-47AA-93BB-392C8422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F0F18-9064-4459-8BBB-220B51DD9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581"/>
            <a:ext cx="12192000" cy="53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6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30A3C4-FD16-486D-B1FC-5876A7E2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mycart.html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527BD-5603-4AC7-9C83-2D48BFCE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เพิ่มปุ่ม</a:t>
            </a:r>
            <a:r>
              <a:rPr lang="en-AU" dirty="0"/>
              <a:t> Edit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64518-4A9B-4FC1-96E0-419E3233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2A682-E050-4028-B230-19B82435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08" y="2047875"/>
            <a:ext cx="7762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2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FE3F2C-9B7F-4057-8012-8E758BEE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27B21-93C2-4331-B0CB-BC299202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138"/>
            <a:ext cx="12192000" cy="55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5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AF40-15A3-4500-894A-7148D7D0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3DD1-6F35-4E3B-B6B2-B92A1F64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ให้คำนวณ จำนวนรวมทั้งหมด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30F61-7E23-4034-8518-F66BF97F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CE8BA-EE71-40FE-B758-868264DE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666214"/>
            <a:ext cx="80391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0391B-CB3E-4DCE-AC84-77468074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3EA8-A770-4C84-9132-9B3B7D3F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627"/>
            <a:ext cx="12192000" cy="55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3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FD809D-5176-41A0-9ED6-B6A2C511A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ลบสินค้าทั้งหมด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9D7482A-4C5D-458B-B9C3-3F95305F1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24889-2843-41C5-8E3E-F7BAA8C3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6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73BBFD-5CDB-4D95-91F8-659E2334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mycartedit.html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E7011-0F2D-4E1A-94EC-2A98F839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สร้างฟอร์มสำหรับปุ่มลบสินค้าทั้งหมด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03D13-E4E5-4CE3-BE10-17A1F492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5C5E46-9733-44E5-B928-91711282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46734"/>
            <a:ext cx="12192000" cy="35998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9914DF3-B26D-4714-B746-7145440A2D87}"/>
              </a:ext>
            </a:extLst>
          </p:cNvPr>
          <p:cNvSpPr/>
          <p:nvPr/>
        </p:nvSpPr>
        <p:spPr>
          <a:xfrm>
            <a:off x="1086943" y="2272140"/>
            <a:ext cx="2098623" cy="314793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72DAD1-4418-41B6-BB0F-708C2B3B3930}"/>
              </a:ext>
            </a:extLst>
          </p:cNvPr>
          <p:cNvSpPr/>
          <p:nvPr/>
        </p:nvSpPr>
        <p:spPr>
          <a:xfrm>
            <a:off x="1234814" y="3318401"/>
            <a:ext cx="11071485" cy="1633510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13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BAFF-8513-41F8-9458-0A47EFB9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edit order</a:t>
            </a:r>
            <a:endParaRPr lang="th-TH" dirty="0"/>
          </a:p>
          <a:p>
            <a:r>
              <a:rPr lang="en-AU" dirty="0"/>
              <a:t>change quantity</a:t>
            </a:r>
            <a:endParaRPr lang="th-TH" dirty="0"/>
          </a:p>
          <a:p>
            <a:r>
              <a:rPr lang="en-AU" dirty="0"/>
              <a:t>clear cart</a:t>
            </a:r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2549-2BAF-4ED4-BBE7-450398CD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base.html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8938-F7F9-4E4F-BD98-F41364AC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แก้ไขข้อความว่า</a:t>
            </a:r>
            <a:r>
              <a:rPr lang="en-AU" dirty="0"/>
              <a:t> Order</a:t>
            </a:r>
            <a:r>
              <a:rPr lang="th-TH" dirty="0"/>
              <a:t> ให้เป็นคำว่า</a:t>
            </a:r>
            <a:r>
              <a:rPr lang="en-AU" dirty="0"/>
              <a:t> Carts</a:t>
            </a:r>
            <a:r>
              <a:rPr lang="th-TH" dirty="0"/>
              <a:t> เพื่อไม่ให้สับสนเวลาลบรายการออกจากตะกร้าสินค้า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DD08-3999-4CC3-A434-56D7809D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830E6-511A-4E35-B122-AAF7FEF1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6347"/>
            <a:ext cx="12192000" cy="14453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C55DCF-E5FB-4BE0-AD68-FB9B861F4A08}"/>
              </a:ext>
            </a:extLst>
          </p:cNvPr>
          <p:cNvSpPr/>
          <p:nvPr/>
        </p:nvSpPr>
        <p:spPr>
          <a:xfrm>
            <a:off x="5524500" y="3181350"/>
            <a:ext cx="571500" cy="247650"/>
          </a:xfrm>
          <a:prstGeom prst="rect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29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B923FE-5664-4010-898D-20F9485F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เปลี่ยนค่าจำนวนสินค้าบน</a:t>
            </a:r>
            <a:r>
              <a:rPr lang="en-AU" dirty="0"/>
              <a:t> Nav Bar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6CE0A5C-9A9E-4D0A-BEEC-F8EA21CB7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B11A9-C65D-4D8D-BB71-39AE1D24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2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AA57-8EAE-41AA-9286-D6CB666D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254E3-8DBE-4AF4-93D5-8D71FB17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9187B-47D2-42B9-8A2F-ACEF7AFA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927340"/>
            <a:ext cx="9529763" cy="5466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DEE261-84D3-4E77-AF2A-272217362FC1}"/>
              </a:ext>
            </a:extLst>
          </p:cNvPr>
          <p:cNvSpPr/>
          <p:nvPr/>
        </p:nvSpPr>
        <p:spPr>
          <a:xfrm>
            <a:off x="1838325" y="2552700"/>
            <a:ext cx="8258175" cy="1800225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227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98A8A-E549-4164-A76B-8891F6910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เพิ่มแถวในตารางเพื่อคำนวนหาค่าผลรวมทั้งหมด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FCE6605-8508-44D4-B3B7-DDEA87DD4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42BC5-88E8-45DC-894A-973179E1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248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9C8B-61E6-449E-A838-47BD33C5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C33A-72DD-4D77-B003-452EAF4E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ในส่วนของ</a:t>
            </a:r>
            <a:r>
              <a:rPr lang="en-AU" dirty="0"/>
              <a:t> def </a:t>
            </a:r>
            <a:r>
              <a:rPr lang="en-AU" dirty="0" err="1"/>
              <a:t>MyCart</a:t>
            </a:r>
            <a:r>
              <a:rPr lang="en-AU" dirty="0"/>
              <a:t>(request):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5815E-C5CA-40D7-909F-BD8390E4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9C6A2-7AC8-475E-8F97-BA0AF4BFA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619249"/>
            <a:ext cx="7924800" cy="5113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433ED2-4205-4791-89DA-A2B7AE4FA221}"/>
              </a:ext>
            </a:extLst>
          </p:cNvPr>
          <p:cNvSpPr/>
          <p:nvPr/>
        </p:nvSpPr>
        <p:spPr>
          <a:xfrm>
            <a:off x="1828800" y="3286125"/>
            <a:ext cx="6219825" cy="1457325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5C8E6-FF62-4737-8CFF-CD970E0B5EBF}"/>
              </a:ext>
            </a:extLst>
          </p:cNvPr>
          <p:cNvSpPr/>
          <p:nvPr/>
        </p:nvSpPr>
        <p:spPr>
          <a:xfrm>
            <a:off x="1533525" y="5150509"/>
            <a:ext cx="7200900" cy="113599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149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70F342-52EC-4A50-B06F-1B6C10B8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  </a:t>
            </a:r>
            <a:r>
              <a:rPr lang="en-AU" dirty="0"/>
              <a:t>mycart.html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210EC-1D8F-4DCF-ACE8-DE4A0B94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61935-81DB-4498-942B-1CB03AC3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1533525"/>
            <a:ext cx="7629525" cy="34702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EA4054-5E6D-47AD-B65E-5F99E7034DA3}"/>
              </a:ext>
            </a:extLst>
          </p:cNvPr>
          <p:cNvSpPr/>
          <p:nvPr/>
        </p:nvSpPr>
        <p:spPr>
          <a:xfrm>
            <a:off x="2181226" y="2162175"/>
            <a:ext cx="4552950" cy="2505075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1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0474F-6585-4DD1-AA7B-AC720DF9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5DFA7-7EC7-46AD-8447-60D837F93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92"/>
            <a:ext cx="12192000" cy="638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9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C2F1A9-7050-43F3-B884-5373F00ED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ใส่</a:t>
            </a:r>
            <a:r>
              <a:rPr lang="en-AU" dirty="0"/>
              <a:t> comma</a:t>
            </a:r>
            <a:r>
              <a:rPr lang="th-TH" dirty="0"/>
              <a:t> ให้กับตัวจำนวนเงิน</a:t>
            </a:r>
            <a:endParaRPr lang="en-A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581B782-3718-49AB-8065-C2B62D95D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F12D3-8DAF-4048-9D45-EA48C6A7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398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C0E0-86C4-4F9F-9872-80110E27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</a:t>
            </a:r>
            <a:r>
              <a:rPr lang="th-TH" dirty="0"/>
              <a:t> </a:t>
            </a:r>
            <a:r>
              <a:rPr lang="en-AU" dirty="0" err="1"/>
              <a:t>Django.contrib.humanize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66EF-FD5B-4DA4-9200-61F5DAE0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setting.py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82312-83E7-402F-B37E-C6AB5F4C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B0708-DDA6-492D-A73A-D4A7C643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047874"/>
            <a:ext cx="5800725" cy="32949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3C6649-1D4A-4632-8CCE-FBC4F022C80D}"/>
              </a:ext>
            </a:extLst>
          </p:cNvPr>
          <p:cNvSpPr/>
          <p:nvPr/>
        </p:nvSpPr>
        <p:spPr>
          <a:xfrm>
            <a:off x="3343275" y="4543425"/>
            <a:ext cx="3648075" cy="400050"/>
          </a:xfrm>
          <a:prstGeom prst="rect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128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AC6B-A795-433C-9E97-CC721794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mycart.html </a:t>
            </a:r>
            <a:r>
              <a:rPr lang="th-TH" dirty="0"/>
              <a:t>เพิ่มในส่วนของ</a:t>
            </a:r>
            <a:r>
              <a:rPr lang="en-AU" dirty="0"/>
              <a:t> </a:t>
            </a:r>
            <a:r>
              <a:rPr lang="en-AU" dirty="0" err="1"/>
              <a:t>intcomma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E2A21-9259-45A2-9AEC-3D774189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CC21C-6A7C-4347-9637-82344AB6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927340"/>
            <a:ext cx="5562600" cy="2343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54BC1A-4E83-4463-92BD-57CEBB4062B9}"/>
              </a:ext>
            </a:extLst>
          </p:cNvPr>
          <p:cNvSpPr/>
          <p:nvPr/>
        </p:nvSpPr>
        <p:spPr>
          <a:xfrm>
            <a:off x="2343150" y="1109662"/>
            <a:ext cx="1971675" cy="314325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8B1F29-6F72-4A51-8C76-543E93D9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3890962"/>
            <a:ext cx="5734050" cy="23717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BC371D-EC92-46CC-8075-0395FBB4EAD6}"/>
              </a:ext>
            </a:extLst>
          </p:cNvPr>
          <p:cNvSpPr/>
          <p:nvPr/>
        </p:nvSpPr>
        <p:spPr>
          <a:xfrm>
            <a:off x="2638425" y="5419725"/>
            <a:ext cx="4019550" cy="242887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85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DAE12-00B0-4DF7-AADF-363F402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00BF6-D1EC-449A-9779-060D8B2D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00"/>
            <a:ext cx="12192000" cy="643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89BEFB-2D85-4BCC-B7F5-5CA19667502E}"/>
              </a:ext>
            </a:extLst>
          </p:cNvPr>
          <p:cNvSpPr/>
          <p:nvPr/>
        </p:nvSpPr>
        <p:spPr>
          <a:xfrm>
            <a:off x="8410575" y="5924550"/>
            <a:ext cx="838200" cy="342900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579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F63730-92D5-4829-B9F4-B60D7206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mycart.html </a:t>
            </a:r>
            <a:r>
              <a:rPr lang="th-TH" dirty="0"/>
              <a:t>และ</a:t>
            </a:r>
            <a:r>
              <a:rPr lang="en-AU" dirty="0"/>
              <a:t> mycartedit.html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A6100-E7FE-42B1-82E8-5FF0F20B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ใส่</a:t>
            </a:r>
            <a:r>
              <a:rPr lang="en-AU" dirty="0"/>
              <a:t> comma</a:t>
            </a:r>
            <a:r>
              <a:rPr lang="th-TH" dirty="0"/>
              <a:t> ให้ส่วนของ </a:t>
            </a:r>
            <a:r>
              <a:rPr lang="en-AU" dirty="0"/>
              <a:t>Price</a:t>
            </a:r>
            <a:r>
              <a:rPr lang="th-TH" dirty="0"/>
              <a:t> และ</a:t>
            </a:r>
            <a:r>
              <a:rPr lang="en-AU"/>
              <a:t> Total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D49E9-964A-459D-AF7A-8C1CA4CD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76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A7AFE5-6393-4603-9831-A2D7ED44A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การแก้ไขสินค้า </a:t>
            </a:r>
            <a:r>
              <a:rPr lang="en-AU" dirty="0"/>
              <a:t>Edit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B549179-F3A9-434A-ADD6-9A9EC6159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BE4DE-79E2-4840-8AAD-BB83857F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11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2F6B-2B2B-4A34-8CEC-741975E8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C298-B763-4D46-B09E-AC478134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สร้างฟังก์ชัน</a:t>
            </a:r>
            <a:r>
              <a:rPr lang="en-AU" dirty="0"/>
              <a:t> def </a:t>
            </a:r>
            <a:r>
              <a:rPr lang="en-AU" dirty="0" err="1"/>
              <a:t>MyCartEdit</a:t>
            </a:r>
            <a:r>
              <a:rPr lang="en-AU" dirty="0"/>
              <a:t>(request):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2E50E-278C-4B5A-B721-4D5CB571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296D91-6D2D-45D7-9011-285562A8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96" y="0"/>
            <a:ext cx="6490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9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F22A-F786-46BC-BEF4-F12512D4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Save As: mycartedit.html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49B7-7AD4-47EA-8D93-69D1AFAA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บันทึกไฟล์</a:t>
            </a:r>
            <a:r>
              <a:rPr lang="en-AU" dirty="0"/>
              <a:t> mycart.html</a:t>
            </a:r>
            <a:r>
              <a:rPr lang="th-TH" dirty="0"/>
              <a:t> เป็นไฟล์</a:t>
            </a:r>
            <a:r>
              <a:rPr lang="en-AU" dirty="0"/>
              <a:t> mycartedit.html</a:t>
            </a:r>
          </a:p>
          <a:p>
            <a:r>
              <a:rPr lang="th-TH" dirty="0"/>
              <a:t>ตัดส่วนที่ไม่ใช้ออกนั่นคือ</a:t>
            </a:r>
          </a:p>
          <a:p>
            <a:pPr lvl="1"/>
            <a:r>
              <a:rPr lang="en-AU" dirty="0"/>
              <a:t>&lt;</a:t>
            </a:r>
            <a:r>
              <a:rPr lang="en-AU" dirty="0" err="1"/>
              <a:t>th</a:t>
            </a:r>
            <a:r>
              <a:rPr lang="en-AU" dirty="0"/>
              <a:t>&gt;Latest Time Stamp&lt;/</a:t>
            </a:r>
            <a:r>
              <a:rPr lang="en-AU" dirty="0" err="1"/>
              <a:t>th</a:t>
            </a:r>
            <a:r>
              <a:rPr lang="en-AU" dirty="0"/>
              <a:t>&gt;</a:t>
            </a:r>
            <a:endParaRPr lang="th-TH" dirty="0"/>
          </a:p>
          <a:p>
            <a:pPr lvl="1"/>
            <a:r>
              <a:rPr lang="en-AU" dirty="0"/>
              <a:t>&lt;td&gt;{{</a:t>
            </a:r>
            <a:r>
              <a:rPr lang="en-AU" dirty="0" err="1"/>
              <a:t>pd.stamp</a:t>
            </a:r>
            <a:r>
              <a:rPr lang="en-AU" dirty="0"/>
              <a:t>}}&lt;/td&gt;</a:t>
            </a:r>
            <a:endParaRPr lang="th-TH" dirty="0"/>
          </a:p>
          <a:p>
            <a:pPr lvl="1"/>
            <a:r>
              <a:rPr lang="en-AU" dirty="0"/>
              <a:t>&lt;</a:t>
            </a:r>
            <a:r>
              <a:rPr lang="en-AU" dirty="0" err="1"/>
              <a:t>th</a:t>
            </a:r>
            <a:r>
              <a:rPr lang="en-AU" dirty="0"/>
              <a:t>&gt;Total&lt;/</a:t>
            </a:r>
            <a:r>
              <a:rPr lang="en-AU" dirty="0" err="1"/>
              <a:t>th</a:t>
            </a:r>
            <a:r>
              <a:rPr lang="en-AU" dirty="0"/>
              <a:t>&gt;</a:t>
            </a:r>
            <a:endParaRPr lang="th-TH" dirty="0"/>
          </a:p>
          <a:p>
            <a:pPr lvl="1"/>
            <a:r>
              <a:rPr lang="en-AU" dirty="0"/>
              <a:t>&lt;td&gt;{{</a:t>
            </a:r>
            <a:r>
              <a:rPr lang="en-AU" dirty="0" err="1"/>
              <a:t>pd.total</a:t>
            </a:r>
            <a:r>
              <a:rPr lang="en-AU" dirty="0"/>
              <a:t>}}&lt;/td&gt;</a:t>
            </a:r>
            <a:endParaRPr lang="th-TH" dirty="0"/>
          </a:p>
          <a:p>
            <a:r>
              <a:rPr lang="th-TH" dirty="0"/>
              <a:t>สร้าง </a:t>
            </a:r>
            <a:r>
              <a:rPr lang="en-AU" dirty="0"/>
              <a:t>form</a:t>
            </a:r>
            <a:r>
              <a:rPr lang="th-TH" dirty="0"/>
              <a:t> สำหรับปุ่ม</a:t>
            </a:r>
            <a:r>
              <a:rPr lang="en-AU" dirty="0"/>
              <a:t> Save</a:t>
            </a:r>
            <a:r>
              <a:rPr lang="th-TH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DE963-DEF8-4D53-883F-26C6EC1D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094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593</Words>
  <Application>Microsoft Office PowerPoint</Application>
  <PresentationFormat>Widescreen</PresentationFormat>
  <Paragraphs>122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Segoe UI Historic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การแก้ไขสินค้า Edit</vt:lpstr>
      <vt:lpstr>แก้ไขไฟล์ views.py</vt:lpstr>
      <vt:lpstr>Save As: mycartedit.html</vt:lpstr>
      <vt:lpstr>PowerPoint Presentation</vt:lpstr>
      <vt:lpstr>แก้ไขไฟล์ urls.py</vt:lpstr>
      <vt:lpstr>PowerPoint Presentation</vt:lpstr>
      <vt:lpstr>PowerPoint Presentation</vt:lpstr>
      <vt:lpstr>แก้ไขไฟล์ mycart.html</vt:lpstr>
      <vt:lpstr>PowerPoint Presentation</vt:lpstr>
      <vt:lpstr>แก้ไขไฟล์ views.py</vt:lpstr>
      <vt:lpstr>PowerPoint Presentation</vt:lpstr>
      <vt:lpstr>ลบสินค้าทั้งหมด</vt:lpstr>
      <vt:lpstr>แก้ไขไฟล์ mycartedit.html</vt:lpstr>
      <vt:lpstr>แก้ไขไฟล์ base.html</vt:lpstr>
      <vt:lpstr>เปลี่ยนค่าจำนวนสินค้าบน Nav Bar</vt:lpstr>
      <vt:lpstr>แก้ไขไฟล์ views.py</vt:lpstr>
      <vt:lpstr>เพิ่มแถวในตารางเพื่อคำนวนหาค่าผลรวมทั้งหมด</vt:lpstr>
      <vt:lpstr>แก้ไขไฟล์ views.py</vt:lpstr>
      <vt:lpstr>แก้ไขไฟล์  mycart.html</vt:lpstr>
      <vt:lpstr>PowerPoint Presentation</vt:lpstr>
      <vt:lpstr>ใส่ comma ให้กับตัวจำนวนเงิน</vt:lpstr>
      <vt:lpstr>import Django.contrib.humanize</vt:lpstr>
      <vt:lpstr>แก้ไขไฟล์ mycart.html เพิ่มในส่วนของ intcomma</vt:lpstr>
      <vt:lpstr>PowerPoint Presentation</vt:lpstr>
      <vt:lpstr>แก้ไขไฟล์ mycart.html และ mycartedit.html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154</cp:revision>
  <dcterms:created xsi:type="dcterms:W3CDTF">2020-07-21T08:12:11Z</dcterms:created>
  <dcterms:modified xsi:type="dcterms:W3CDTF">2020-08-24T03:26:31Z</dcterms:modified>
</cp:coreProperties>
</file>