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78" r:id="rId6"/>
    <p:sldId id="317" r:id="rId7"/>
    <p:sldId id="319" r:id="rId8"/>
    <p:sldId id="318" r:id="rId9"/>
    <p:sldId id="320" r:id="rId10"/>
    <p:sldId id="322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1" r:id="rId20"/>
    <p:sldId id="330" r:id="rId21"/>
    <p:sldId id="332" r:id="rId22"/>
    <p:sldId id="33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2FF"/>
    <a:srgbClr val="FFFFFF"/>
    <a:srgbClr val="FF66FF"/>
    <a:srgbClr val="6DC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89659" autoAdjust="0"/>
  </p:normalViewPr>
  <p:slideViewPr>
    <p:cSldViewPr snapToGrid="0">
      <p:cViewPr varScale="1">
        <p:scale>
          <a:sx n="98" d="100"/>
          <a:sy n="98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osPH6oNC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EP16</a:t>
            </a:r>
          </a:p>
          <a:p>
            <a:r>
              <a:rPr lang="en-AU" sz="3300" b="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https://youtu.be/gosPH6oNCvA</a:t>
            </a:r>
            <a:endParaRPr lang="th-TH" sz="3300" b="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ECAD-B396-4559-93CF-20E254BB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3AA7-02AE-4FC3-A74C-4D486CD1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>
                <a:solidFill>
                  <a:srgbClr val="FF0000"/>
                </a:solidFill>
              </a:rPr>
              <a:t>views.py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0ACB-8030-4DD5-A858-CF8B8325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33F8CE-0DA3-49EE-A360-A57F3E7E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48" y="1511300"/>
            <a:ext cx="7820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ECAD-B396-4559-93CF-20E254BB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3AA7-02AE-4FC3-A74C-4D486CD1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 </a:t>
            </a:r>
            <a:r>
              <a:rPr lang="en-AU" dirty="0"/>
              <a:t>urls.py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0ACB-8030-4DD5-A858-CF8B8325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18AEE-F517-45EA-9B7A-AF76E65E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78451"/>
            <a:ext cx="7658100" cy="4391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C7A06B-F51D-4701-8600-5790248CA5CF}"/>
              </a:ext>
            </a:extLst>
          </p:cNvPr>
          <p:cNvSpPr/>
          <p:nvPr/>
        </p:nvSpPr>
        <p:spPr>
          <a:xfrm>
            <a:off x="2645924" y="5808468"/>
            <a:ext cx="7169285" cy="2821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3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C86D-2C59-4FFC-BF13-A863B4F4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5E63-8C1D-45AA-BB9D-543AD2A5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CEAB4-7592-4189-86E0-FF881B1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54BDD-0E46-447F-9EB4-2F58E1C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107"/>
            <a:ext cx="12192000" cy="56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88C8-5399-4633-A493-17E05E9D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EF130-4097-4104-AA0C-01FDC299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C20CE-6F2C-4028-8662-DF1C18D2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uploadslip.html</a:t>
            </a:r>
          </a:p>
        </p:txBody>
      </p:sp>
    </p:spTree>
    <p:extLst>
      <p:ext uri="{BB962C8B-B14F-4D97-AF65-F5344CB8AC3E}">
        <p14:creationId xmlns:p14="http://schemas.microsoft.com/office/powerpoint/2010/main" val="355448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A5D2-17E1-4B29-B88D-A02761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AD775-242B-40E6-893A-5680DD72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3" y="0"/>
            <a:ext cx="11848854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0BA4C6-BFAE-4FBB-8D5F-4523CB5FA617}"/>
              </a:ext>
            </a:extLst>
          </p:cNvPr>
          <p:cNvSpPr/>
          <p:nvPr/>
        </p:nvSpPr>
        <p:spPr>
          <a:xfrm>
            <a:off x="184826" y="194553"/>
            <a:ext cx="1799617" cy="204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C8709-E54C-42AB-BBE7-11C5F925DDF1}"/>
              </a:ext>
            </a:extLst>
          </p:cNvPr>
          <p:cNvSpPr/>
          <p:nvPr/>
        </p:nvSpPr>
        <p:spPr>
          <a:xfrm>
            <a:off x="881975" y="1144621"/>
            <a:ext cx="4594697" cy="1968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8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8B7B9-4CA6-4C59-ACC5-891CF7F6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8E775-423B-4839-999E-4FA89998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87"/>
            <a:ext cx="12192000" cy="6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14EE7F-29F8-479E-B34B-6DDC3DC7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697A7-F813-4E97-AAC7-B0CE55C0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views.py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4AC8-8612-4785-9261-ADE0B31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78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3BB2F-B397-4893-85E5-9BB2E70D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16977-A2F2-4DF6-8B08-30EF0E30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" y="0"/>
            <a:ext cx="1216578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4B6619-F66C-41FB-94AA-736DA5553EA5}"/>
              </a:ext>
            </a:extLst>
          </p:cNvPr>
          <p:cNvSpPr/>
          <p:nvPr/>
        </p:nvSpPr>
        <p:spPr>
          <a:xfrm>
            <a:off x="321013" y="389106"/>
            <a:ext cx="11789923" cy="3297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11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14EE7F-29F8-479E-B34B-6DDC3DC7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697A7-F813-4E97-AAC7-B0CE55C0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uploadslip.py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84AC8-8612-4785-9261-ADE0B31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44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7C618-5CEB-423A-A388-A76EABAC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80C1E-6F81-4207-B36D-F51C7412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0" y="0"/>
            <a:ext cx="1118895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55854B-59BD-482A-9C1A-3055F9B70E5F}"/>
              </a:ext>
            </a:extLst>
          </p:cNvPr>
          <p:cNvSpPr/>
          <p:nvPr/>
        </p:nvSpPr>
        <p:spPr>
          <a:xfrm>
            <a:off x="1040860" y="2782111"/>
            <a:ext cx="10330774" cy="3706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6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upload slip form (member)</a:t>
            </a:r>
          </a:p>
          <a:p>
            <a:r>
              <a:rPr lang="en-AU" dirty="0"/>
              <a:t>paid confirm page (admin)</a:t>
            </a:r>
          </a:p>
          <a:p>
            <a:r>
              <a:rPr lang="en-AU" dirty="0"/>
              <a:t>ems tracking</a:t>
            </a:r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F26E-B377-4411-8688-CD6895A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3CC75-B981-4411-856F-FC7891A9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62"/>
            <a:ext cx="12192000" cy="64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0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6F854-3DCB-4306-BB27-3215663C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5DAD9-432E-4575-83B4-AD6FC408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3266872" cy="5041001"/>
          </a:xfrm>
        </p:spPr>
        <p:txBody>
          <a:bodyPr/>
          <a:lstStyle/>
          <a:p>
            <a:r>
              <a:rPr lang="th-TH" dirty="0"/>
              <a:t>เมื่อทำการ</a:t>
            </a:r>
            <a:r>
              <a:rPr lang="en-AU" dirty="0"/>
              <a:t> upload slip</a:t>
            </a:r>
            <a:r>
              <a:rPr lang="th-TH" dirty="0"/>
              <a:t> แล้วจะให้แสดงเป็นรูป </a:t>
            </a:r>
            <a:r>
              <a:rPr lang="en-AU" dirty="0"/>
              <a:t>slip</a:t>
            </a:r>
            <a:r>
              <a:rPr lang="th-TH" dirty="0"/>
              <a:t> ในหน้า </a:t>
            </a:r>
            <a:r>
              <a:rPr lang="en-AU" dirty="0">
                <a:solidFill>
                  <a:srgbClr val="FF0000"/>
                </a:solidFill>
              </a:rPr>
              <a:t>allorderlist.html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B8004B-78DC-4AC3-8222-24681987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6347B-B7A8-4749-8C2B-9F0A0C66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58" y="0"/>
            <a:ext cx="723712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834D5C-94F9-471B-9C6C-7E53AC33545B}"/>
              </a:ext>
            </a:extLst>
          </p:cNvPr>
          <p:cNvSpPr/>
          <p:nvPr/>
        </p:nvSpPr>
        <p:spPr>
          <a:xfrm>
            <a:off x="6245157" y="4396902"/>
            <a:ext cx="5603132" cy="1138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36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17C50-1662-4288-8AC7-4F37FF85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FDBFA-CF97-42A8-9A94-9C064B34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936"/>
            <a:ext cx="12192000" cy="50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9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85B6-6066-4E9B-9974-AF41C5D30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DB6B3F-5851-4D60-9319-F91F988F4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BB59B-39D5-4D93-902A-560ECB14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66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2D89-C771-4673-A00D-BDF1416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5A79-4D6F-4806-BDE5-68FB371B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models.py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ACB66-AC00-44C8-A2E0-639BEA37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73B53-9C31-42DE-AFCA-7AE04A609A5D}"/>
              </a:ext>
            </a:extLst>
          </p:cNvPr>
          <p:cNvSpPr txBox="1"/>
          <p:nvPr/>
        </p:nvSpPr>
        <p:spPr>
          <a:xfrm>
            <a:off x="2774815" y="5480926"/>
            <a:ext cx="6113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manage.py </a:t>
            </a:r>
            <a:r>
              <a:rPr lang="en-AU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makemigrations</a:t>
            </a:r>
            <a:endParaRPr lang="en-AU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AU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manage.py migrate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58BA48-6B00-4F3C-9A85-25216685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866900"/>
            <a:ext cx="7553325" cy="3124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728DB29-14D9-4911-B8D7-E0BD2C816D15}"/>
              </a:ext>
            </a:extLst>
          </p:cNvPr>
          <p:cNvSpPr/>
          <p:nvPr/>
        </p:nvSpPr>
        <p:spPr>
          <a:xfrm>
            <a:off x="5230237" y="3558945"/>
            <a:ext cx="2101175" cy="2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7D3F4-FAA3-4B30-8535-A7E5E8DFE52D}"/>
              </a:ext>
            </a:extLst>
          </p:cNvPr>
          <p:cNvSpPr/>
          <p:nvPr/>
        </p:nvSpPr>
        <p:spPr>
          <a:xfrm>
            <a:off x="2655650" y="4400500"/>
            <a:ext cx="6556444" cy="2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1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4367-4FBA-46B9-BE8D-78DF17B1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E60C-9106-4530-B01F-F9D7667A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Save as</a:t>
            </a:r>
            <a:r>
              <a:rPr lang="th-TH" dirty="0"/>
              <a:t> ไฟล์</a:t>
            </a:r>
            <a:r>
              <a:rPr lang="en-AU" dirty="0"/>
              <a:t> addproduct.html</a:t>
            </a:r>
            <a:r>
              <a:rPr lang="th-TH" dirty="0"/>
              <a:t> เป็นไฟล์ </a:t>
            </a:r>
            <a:r>
              <a:rPr lang="en-AU" dirty="0">
                <a:solidFill>
                  <a:srgbClr val="FF0000"/>
                </a:solidFill>
              </a:rPr>
              <a:t>uploadslip.html </a:t>
            </a:r>
            <a:r>
              <a:rPr lang="th-TH" dirty="0"/>
              <a:t>สำหรับการ</a:t>
            </a:r>
            <a:r>
              <a:rPr lang="en-AU" dirty="0"/>
              <a:t> upload slip</a:t>
            </a:r>
            <a:r>
              <a:rPr lang="th-TH" dirty="0"/>
              <a:t> เมื่อคลิกปุ่ม</a:t>
            </a:r>
            <a:r>
              <a:rPr lang="en-AU" dirty="0"/>
              <a:t> upload slip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A60B1-8F7E-4AA4-A4E4-A5E2B30E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44A4C-D030-4591-84A4-16EB96E8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770"/>
            <a:ext cx="12192000" cy="52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6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10462</TotalTime>
  <Words>461</Words>
  <Application>Microsoft Office PowerPoint</Application>
  <PresentationFormat>Widescreen</PresentationFormat>
  <Paragraphs>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Upload Slip</vt:lpstr>
      <vt:lpstr>Upload Slip</vt:lpstr>
      <vt:lpstr>Upload Slip</vt:lpstr>
      <vt:lpstr>Upload Slip</vt:lpstr>
      <vt:lpstr>Upload Slip</vt:lpstr>
      <vt:lpstr>Upload Slip</vt:lpstr>
      <vt:lpstr>Upload Slip</vt:lpstr>
      <vt:lpstr>PowerPoint Presentation</vt:lpstr>
      <vt:lpstr>PowerPoint Presentation</vt:lpstr>
      <vt:lpstr>Upload Slip</vt:lpstr>
      <vt:lpstr>PowerPoint Presentation</vt:lpstr>
      <vt:lpstr>Upload Slip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256</cp:revision>
  <dcterms:created xsi:type="dcterms:W3CDTF">2020-07-21T08:12:11Z</dcterms:created>
  <dcterms:modified xsi:type="dcterms:W3CDTF">2020-09-26T07:25:12Z</dcterms:modified>
</cp:coreProperties>
</file>