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78" r:id="rId6"/>
    <p:sldId id="317" r:id="rId7"/>
    <p:sldId id="318" r:id="rId8"/>
    <p:sldId id="319" r:id="rId9"/>
    <p:sldId id="321" r:id="rId10"/>
    <p:sldId id="324" r:id="rId11"/>
    <p:sldId id="322" r:id="rId12"/>
    <p:sldId id="323" r:id="rId13"/>
    <p:sldId id="325" r:id="rId14"/>
    <p:sldId id="326" r:id="rId15"/>
    <p:sldId id="327" r:id="rId16"/>
    <p:sldId id="328" r:id="rId17"/>
    <p:sldId id="329" r:id="rId18"/>
    <p:sldId id="332" r:id="rId19"/>
    <p:sldId id="331" r:id="rId20"/>
    <p:sldId id="333" r:id="rId21"/>
    <p:sldId id="336" r:id="rId22"/>
    <p:sldId id="335" r:id="rId23"/>
    <p:sldId id="334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FF"/>
    <a:srgbClr val="0A12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AH11T7r16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EP17</a:t>
            </a:r>
          </a:p>
          <a:p>
            <a:r>
              <a:rPr lang="en-AU" sz="3300" b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https://youtu.be/MAH11T7r16g</a:t>
            </a:r>
            <a:endParaRPr lang="th-TH" sz="3300" b="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8FEB-8638-45DC-919F-A7C2C188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77EA-EAF7-4D12-BFF6-FFAAD045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95DF4-7B26-45B1-BCB5-F4F392E5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2257"/>
            <a:ext cx="7338549" cy="5930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A2AD67-14BC-4EF3-80C8-BC65374C3AEF}"/>
              </a:ext>
            </a:extLst>
          </p:cNvPr>
          <p:cNvSpPr/>
          <p:nvPr/>
        </p:nvSpPr>
        <p:spPr>
          <a:xfrm>
            <a:off x="1802858" y="2646102"/>
            <a:ext cx="1245141" cy="194553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B2803-E49B-4E54-9839-68AD345DEFE1}"/>
              </a:ext>
            </a:extLst>
          </p:cNvPr>
          <p:cNvSpPr/>
          <p:nvPr/>
        </p:nvSpPr>
        <p:spPr>
          <a:xfrm>
            <a:off x="2191963" y="5415244"/>
            <a:ext cx="5872267" cy="194552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715108-D7D1-47C6-9CC0-63DFDD135945}"/>
              </a:ext>
            </a:extLst>
          </p:cNvPr>
          <p:cNvCxnSpPr/>
          <p:nvPr/>
        </p:nvCxnSpPr>
        <p:spPr>
          <a:xfrm flipH="1">
            <a:off x="3047999" y="2568280"/>
            <a:ext cx="100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81C154-BEE0-4627-BC6B-8F8C67CDF03A}"/>
              </a:ext>
            </a:extLst>
          </p:cNvPr>
          <p:cNvSpPr txBox="1"/>
          <p:nvPr/>
        </p:nvSpPr>
        <p:spPr>
          <a:xfrm>
            <a:off x="4049949" y="238361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เปลี่ยนข้อความจาก</a:t>
            </a:r>
            <a:r>
              <a:rPr lang="en-AU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status</a:t>
            </a:r>
            <a:r>
              <a:rPr lang="th-TH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</a:t>
            </a:r>
            <a:r>
              <a:rPr lang="en-AU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slip</a:t>
            </a:r>
          </a:p>
        </p:txBody>
      </p:sp>
    </p:spTree>
    <p:extLst>
      <p:ext uri="{BB962C8B-B14F-4D97-AF65-F5344CB8AC3E}">
        <p14:creationId xmlns:p14="http://schemas.microsoft.com/office/powerpoint/2010/main" val="28013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4A3D9-C1B9-4E4A-81AB-C22CF298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5FE8-E351-49E5-9566-0A50632F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606"/>
            <a:ext cx="12192000" cy="52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1358EA-2720-4F3D-864C-D5767D08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D12E4-8692-48E4-A60D-BE02F41A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8BBD3-7A7D-47C0-9186-025F5D2A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366"/>
            <a:ext cx="12192000" cy="4377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E39B4-AB93-4232-AFF5-1FB648C1FCDF}"/>
              </a:ext>
            </a:extLst>
          </p:cNvPr>
          <p:cNvSpPr/>
          <p:nvPr/>
        </p:nvSpPr>
        <p:spPr>
          <a:xfrm>
            <a:off x="1488332" y="3813243"/>
            <a:ext cx="10583694" cy="109922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CAB9-3E78-4527-BFB7-8D2E0D12D27A}"/>
              </a:ext>
            </a:extLst>
          </p:cNvPr>
          <p:cNvSpPr/>
          <p:nvPr/>
        </p:nvSpPr>
        <p:spPr>
          <a:xfrm>
            <a:off x="1488332" y="2691322"/>
            <a:ext cx="10583694" cy="489624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EA24-2862-45A2-9476-3CEE050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F29B0-D247-4D5E-9626-DF5723E9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437"/>
            <a:ext cx="12192000" cy="51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B14B47-421F-4839-BB4B-73AAA585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Confirm Form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A7601A-EA78-45DB-85C9-38AD8F1BE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9AEEE-85B6-4B25-87D6-F69705B3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18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AA70-D01C-42A0-A90D-DFADD30C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501E-E8D0-4250-91B5-B157C0B1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83817-212A-41EF-9806-B4BFA8DC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976437"/>
            <a:ext cx="7391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A88A-6478-47FA-ADB2-49870ED2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A4B9B-6A01-41B6-AC3F-9BDC847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9739F-2965-41B9-909C-6A1974F8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94" y="1306354"/>
            <a:ext cx="8943975" cy="4591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CFEA7-7C2E-46B0-B4AB-DE0D82005A80}"/>
              </a:ext>
            </a:extLst>
          </p:cNvPr>
          <p:cNvSpPr/>
          <p:nvPr/>
        </p:nvSpPr>
        <p:spPr>
          <a:xfrm>
            <a:off x="2074117" y="5455747"/>
            <a:ext cx="8550612" cy="250166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17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D008-80CB-424E-B598-B368367C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ใส่</a:t>
            </a:r>
            <a:r>
              <a:rPr lang="en-AU" dirty="0"/>
              <a:t> Link</a:t>
            </a:r>
            <a:r>
              <a:rPr lang="th-TH" dirty="0"/>
              <a:t> ให้กับปุ่ม</a:t>
            </a:r>
            <a:r>
              <a:rPr lang="en-AU" dirty="0"/>
              <a:t> Cancel</a:t>
            </a:r>
            <a:r>
              <a:rPr lang="th-TH" dirty="0"/>
              <a:t> และ </a:t>
            </a:r>
            <a:r>
              <a:rPr lang="en-AU" dirty="0"/>
              <a:t>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44A8-0C14-405E-B890-B024DB22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72A6E-AEC5-47B7-A136-C4075BE1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6BE8CC-F130-42F7-B172-F3EDCE50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5" y="1780161"/>
            <a:ext cx="11220450" cy="49714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BACE47-3918-4190-B806-DF84F17C5471}"/>
              </a:ext>
            </a:extLst>
          </p:cNvPr>
          <p:cNvSpPr/>
          <p:nvPr/>
        </p:nvSpPr>
        <p:spPr>
          <a:xfrm>
            <a:off x="1819072" y="4445540"/>
            <a:ext cx="8949447" cy="2275935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42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148743-D99A-4974-AA33-D549F9FD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Update EMS Tracking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2CB123-6951-4588-8EC5-541B5E1DB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8BB8-0D81-41A0-9C1D-BF0E9CBA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77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5DB4-A9DA-4A93-A35C-22EB2B0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651E0-8614-4CCD-A2FF-6E2658FE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87B52-BDF5-41FA-90E0-37C15AEB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83" y="819150"/>
            <a:ext cx="8782050" cy="430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2A365F-EE4B-4D70-A49E-ED2F5A717FB4}"/>
              </a:ext>
            </a:extLst>
          </p:cNvPr>
          <p:cNvSpPr/>
          <p:nvPr/>
        </p:nvSpPr>
        <p:spPr>
          <a:xfrm>
            <a:off x="1546697" y="3803515"/>
            <a:ext cx="7782128" cy="1118682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E78140-5FDC-416B-907F-60F652FD4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09" y="5124450"/>
            <a:ext cx="5200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EA0CE-3D0B-4EA3-ADCC-618E184B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paid confirm page (admin)</a:t>
            </a:r>
          </a:p>
          <a:p>
            <a:r>
              <a:rPr lang="en-AU"/>
              <a:t>ems tracking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A0A6-37A9-4709-82DE-2CB796C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สร้างฟอร์มสำหรับการ</a:t>
            </a:r>
            <a:r>
              <a:rPr lang="en-AU" dirty="0"/>
              <a:t> update tracking number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B471BE-C1C4-441F-961C-D1B9CDF02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7570-E163-42DB-BBAB-0AE7D1EC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40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DAEA-E759-4209-8C94-71A66312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4DA6C-B141-4A98-9D59-EC198387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38382-F03F-4F57-AF9D-39CBEC3D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33525"/>
            <a:ext cx="7524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6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2265-2605-4D0D-8B50-356E3FC5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สร้างหน้า</a:t>
            </a:r>
            <a:r>
              <a:rPr lang="en-AU" dirty="0"/>
              <a:t> updatetracking.html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097B-EED2-4FED-8257-859F444A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Save as file</a:t>
            </a:r>
            <a:r>
              <a:rPr lang="th-TH" dirty="0"/>
              <a:t> </a:t>
            </a:r>
            <a:r>
              <a:rPr lang="en-AU" dirty="0"/>
              <a:t>register.html</a:t>
            </a:r>
            <a:r>
              <a:rPr lang="th-TH" dirty="0"/>
              <a:t> เป็น</a:t>
            </a:r>
            <a:r>
              <a:rPr lang="en-AU" dirty="0"/>
              <a:t> updatetracking.html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69B-04E4-48AE-B261-9070EE8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77C3F-B42D-4DE6-BEB6-9A4C89BA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944316"/>
            <a:ext cx="108299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2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DAEA-E759-4209-8C94-71A66312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4DA6C-B141-4A98-9D59-EC198387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8B3B4-E61F-4A6D-A33F-0CE6FDF4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019175"/>
            <a:ext cx="9544050" cy="4819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6AB91E-FC7E-43DF-97EE-4D97B3814302}"/>
              </a:ext>
            </a:extLst>
          </p:cNvPr>
          <p:cNvSpPr/>
          <p:nvPr/>
        </p:nvSpPr>
        <p:spPr>
          <a:xfrm>
            <a:off x="1741251" y="5408578"/>
            <a:ext cx="7821038" cy="250166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20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9039-3249-4415-A8D2-1FEA0F3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521B-4B54-4DED-AC1A-7AE1EF43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7E1BF-3253-48B4-BA3D-4351BC47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78" y="817122"/>
            <a:ext cx="8537843" cy="60408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46094E-E09B-4825-8530-397EAE222807}"/>
              </a:ext>
            </a:extLst>
          </p:cNvPr>
          <p:cNvSpPr/>
          <p:nvPr/>
        </p:nvSpPr>
        <p:spPr>
          <a:xfrm>
            <a:off x="2383277" y="1429966"/>
            <a:ext cx="2003897" cy="194553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47EBB-2C00-48F1-9B64-63FCF4A948A3}"/>
              </a:ext>
            </a:extLst>
          </p:cNvPr>
          <p:cNvSpPr/>
          <p:nvPr/>
        </p:nvSpPr>
        <p:spPr>
          <a:xfrm>
            <a:off x="2383277" y="6329464"/>
            <a:ext cx="2733472" cy="194553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459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0B0E5-2F74-45CA-BB7D-82FACFF7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7B192-323B-4F98-BA76-9CE52EE2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418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62ABA-9F86-4625-8F97-DD273BAE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7E70-74A5-40B8-B71B-81778B61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772F5-BD41-41F6-AFEB-E40DB083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90612"/>
            <a:ext cx="11363325" cy="4676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41C39B-E4CD-4ADB-A903-AA073E75FDCD}"/>
              </a:ext>
            </a:extLst>
          </p:cNvPr>
          <p:cNvSpPr/>
          <p:nvPr/>
        </p:nvSpPr>
        <p:spPr>
          <a:xfrm>
            <a:off x="1303506" y="4455268"/>
            <a:ext cx="3657600" cy="632298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934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E115-FE95-4C6F-9DA7-93460611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B0EF2-3854-42CD-8CC5-B88F0E1B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46"/>
            <a:ext cx="12192000" cy="52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2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F09E2F-E1F8-4116-8456-55FD76A9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ฝั่ง</a:t>
            </a:r>
            <a:r>
              <a:rPr lang="en-AU" dirty="0"/>
              <a:t> user</a:t>
            </a:r>
            <a:r>
              <a:rPr lang="th-TH" dirty="0"/>
              <a:t> แก้ไขไฟล์ </a:t>
            </a:r>
            <a:r>
              <a:rPr lang="en-AU" dirty="0"/>
              <a:t>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07978-8EB6-4F02-A91D-22682416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2FB0D-E300-4C16-B232-F0A4CF3A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67781"/>
            <a:ext cx="7086600" cy="5940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DB022-ABFE-4355-9575-7D9FBBB71FC5}"/>
              </a:ext>
            </a:extLst>
          </p:cNvPr>
          <p:cNvSpPr/>
          <p:nvPr/>
        </p:nvSpPr>
        <p:spPr>
          <a:xfrm>
            <a:off x="3103123" y="1916349"/>
            <a:ext cx="2178996" cy="252919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18875-515C-45C1-BB89-54278AA899B0}"/>
              </a:ext>
            </a:extLst>
          </p:cNvPr>
          <p:cNvSpPr/>
          <p:nvPr/>
        </p:nvSpPr>
        <p:spPr>
          <a:xfrm>
            <a:off x="3441969" y="5068112"/>
            <a:ext cx="3641388" cy="6355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16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37A3-DA6B-4AFE-906A-1785E3B6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98747-2003-4A5B-B89F-012F9483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696"/>
            <a:ext cx="12192000" cy="52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A55F5-DB41-4B57-B624-99B7C8E1A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ทำลิงค์สำหรับการ</a:t>
            </a:r>
            <a:r>
              <a:rPr lang="en-AU" dirty="0"/>
              <a:t> update</a:t>
            </a:r>
            <a:r>
              <a:rPr lang="th-TH" dirty="0"/>
              <a:t> </a:t>
            </a:r>
            <a:r>
              <a:rPr lang="en-AU" dirty="0"/>
              <a:t>tracking number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6D1B39-53D5-4EC8-BC5F-0F0DFFEB3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37F42-C0FD-4725-BE71-A36E8446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79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40D-1600-422D-937B-5BB20B87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allorderlist.html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42B6-74DA-423A-A419-6B2D0430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39F34-F884-405B-A714-EC713E5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30" y="795990"/>
            <a:ext cx="9296400" cy="5962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D9FC76-1A90-4D56-8A25-92502BB9AFB0}"/>
              </a:ext>
            </a:extLst>
          </p:cNvPr>
          <p:cNvSpPr/>
          <p:nvPr/>
        </p:nvSpPr>
        <p:spPr>
          <a:xfrm>
            <a:off x="1986063" y="3777314"/>
            <a:ext cx="5076218" cy="901689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21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02E2-79CF-4460-8C04-3C8BF97A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73D1-BE95-42AE-844A-4A0BA45C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71"/>
            <a:ext cx="12192000" cy="53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65E2D2-41A6-48D5-BE4E-43F1D1331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สร้างหน้าเพจเพื่อ</a:t>
            </a:r>
            <a:r>
              <a:rPr lang="en-AU" dirty="0"/>
              <a:t> confirm</a:t>
            </a:r>
            <a:r>
              <a:rPr lang="th-TH" dirty="0"/>
              <a:t> 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A36C58-C8FF-4B8F-8F5F-47115D4D3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ในหน้า </a:t>
            </a:r>
            <a:r>
              <a:rPr lang="en-AU" dirty="0" err="1"/>
              <a:t>allorderlist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27A8-F812-4988-B8C6-BE5291D1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14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2647-6126-41BE-908C-BC11E90B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Login User: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6F27-E54A-4409-9B46-5397DBD7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Admin </a:t>
            </a:r>
            <a:r>
              <a:rPr lang="th-TH" dirty="0"/>
              <a:t>ทำการตรวจสอบว่า</a:t>
            </a:r>
            <a:r>
              <a:rPr lang="en-AU" dirty="0"/>
              <a:t> user </a:t>
            </a:r>
            <a:r>
              <a:rPr lang="th-TH" dirty="0"/>
              <a:t>มีการ </a:t>
            </a:r>
            <a:r>
              <a:rPr lang="en-AU" dirty="0"/>
              <a:t>upload slip</a:t>
            </a:r>
            <a:r>
              <a:rPr lang="th-TH" dirty="0"/>
              <a:t> เข้ามาแล้ว</a:t>
            </a:r>
          </a:p>
          <a:p>
            <a:r>
              <a:rPr lang="th-TH" dirty="0"/>
              <a:t>จากนั้น</a:t>
            </a:r>
            <a:r>
              <a:rPr lang="en-AU" dirty="0"/>
              <a:t> admin </a:t>
            </a:r>
            <a:r>
              <a:rPr lang="th-TH" dirty="0"/>
              <a:t>จะทำการ</a:t>
            </a:r>
            <a:r>
              <a:rPr lang="en-AU" dirty="0"/>
              <a:t> confirm </a:t>
            </a:r>
            <a:r>
              <a:rPr lang="th-TH" dirty="0"/>
              <a:t>ว่ารายการนี้ได้จ่ายเงินเรียบร้อยแล้ว</a:t>
            </a:r>
          </a:p>
          <a:p>
            <a:r>
              <a:rPr lang="th-TH" dirty="0"/>
              <a:t>และมีการ </a:t>
            </a:r>
            <a:r>
              <a:rPr lang="en-AU" dirty="0"/>
              <a:t>update</a:t>
            </a:r>
            <a:r>
              <a:rPr lang="th-TH" dirty="0"/>
              <a:t> ว่ามีการส่งสินค้าออกไปแล้ว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DB8CC-5BB9-45A2-A9B6-EA38945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37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6E8-E160-4B6A-A388-866F1A0E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base.html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7B8E-B5DB-4CA8-9D45-D25A84E1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251C3-E020-42F6-B04C-65BEC91B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947862"/>
            <a:ext cx="11839575" cy="2962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761A28-7F18-47D8-8852-13B54E59E9B3}"/>
              </a:ext>
            </a:extLst>
          </p:cNvPr>
          <p:cNvSpPr/>
          <p:nvPr/>
        </p:nvSpPr>
        <p:spPr>
          <a:xfrm>
            <a:off x="593387" y="3375285"/>
            <a:ext cx="11313268" cy="282102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95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12943</TotalTime>
  <Words>532</Words>
  <Application>Microsoft Office PowerPoint</Application>
  <PresentationFormat>Widescreen</PresentationFormat>
  <Paragraphs>116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สร้างหน้าเพจเพื่อ confirm </vt:lpstr>
      <vt:lpstr>Login User: Admin</vt:lpstr>
      <vt:lpstr>แก้ไขไฟล์ base.html</vt:lpstr>
      <vt:lpstr>แก้ไขไฟล์ allorderlist.html</vt:lpstr>
      <vt:lpstr>PowerPoint Presentation</vt:lpstr>
      <vt:lpstr>แก้ไขไฟล์ allorderlist.html</vt:lpstr>
      <vt:lpstr>PowerPoint Presentation</vt:lpstr>
      <vt:lpstr>Confirm Form</vt:lpstr>
      <vt:lpstr>แก้ไขไฟล์ views.py</vt:lpstr>
      <vt:lpstr>แก้ไขไฟล์ urls.py</vt:lpstr>
      <vt:lpstr>ใส่ Link ให้กับปุ่ม Cancel และ Confirm</vt:lpstr>
      <vt:lpstr>Update EMS Tracking</vt:lpstr>
      <vt:lpstr>แก้ไขไฟล์ models.py</vt:lpstr>
      <vt:lpstr>สร้างฟอร์มสำหรับการ update tracking number</vt:lpstr>
      <vt:lpstr>แก้ไขไฟล์ views.py</vt:lpstr>
      <vt:lpstr>สร้างหน้า updatetracking.html</vt:lpstr>
      <vt:lpstr>แก้ไขไฟล์ urls.py</vt:lpstr>
      <vt:lpstr>แก้ไขไฟล์ allorderlist.html</vt:lpstr>
      <vt:lpstr>PowerPoint Presentation</vt:lpstr>
      <vt:lpstr>แก้ไขไฟล์ allorderlist.html</vt:lpstr>
      <vt:lpstr>PowerPoint Presentation</vt:lpstr>
      <vt:lpstr>ฝั่ง user แก้ไขไฟล์ orderlist.html</vt:lpstr>
      <vt:lpstr>PowerPoint Presentation</vt:lpstr>
      <vt:lpstr>ทำลิงค์สำหรับการ update tracking number</vt:lpstr>
      <vt:lpstr>แก้ไขไฟล์ allorderlist.html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296</cp:revision>
  <dcterms:created xsi:type="dcterms:W3CDTF">2020-07-21T08:12:11Z</dcterms:created>
  <dcterms:modified xsi:type="dcterms:W3CDTF">2020-09-27T13:50:17Z</dcterms:modified>
</cp:coreProperties>
</file>