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33689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097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243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479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2928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987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218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98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50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591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666521-B730-43E7-9A68-282BE49EC3B1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06B37FC-53E5-4C79-9CF5-DB42FA584FD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295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3019-40E5-462A-86C8-49F86F8BB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Табла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21799-4AC0-4C69-8847-74AF50289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Изготвили: Любомир Рачев, Петър Настев,</a:t>
            </a:r>
          </a:p>
          <a:p>
            <a:r>
              <a:rPr lang="bg-BG" dirty="0"/>
              <a:t> Светослава Илиева, Яна Кичукова 11и клас</a:t>
            </a:r>
          </a:p>
        </p:txBody>
      </p:sp>
    </p:spTree>
    <p:extLst>
      <p:ext uri="{BB962C8B-B14F-4D97-AF65-F5344CB8AC3E}">
        <p14:creationId xmlns:p14="http://schemas.microsoft.com/office/powerpoint/2010/main" val="39874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11A1-FA4D-469C-95DF-8878C0EE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CF8E-446C-4963-AC3F-CEA56ED1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A2B5A-9503-49A7-B176-5181C464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520" y="1625600"/>
            <a:ext cx="7305040" cy="41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2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51C4-7A9B-4086-A6D2-65CA6DF1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Какво е нужно за игра на Табла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CD5E-CBB1-4B70-87B9-2B6CC298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534" cy="4351338"/>
          </a:xfrm>
        </p:spPr>
        <p:txBody>
          <a:bodyPr/>
          <a:lstStyle/>
          <a:p>
            <a:r>
              <a:rPr lang="ru-RU" dirty="0"/>
              <a:t>За игра на табла са нужни:</a:t>
            </a:r>
          </a:p>
          <a:p>
            <a:pPr marL="0" indent="0">
              <a:buNone/>
            </a:pPr>
            <a:endParaRPr lang="ru-RU" dirty="0"/>
          </a:p>
          <a:p>
            <a:pPr lvl="1"/>
            <a:r>
              <a:rPr lang="ru-RU" dirty="0"/>
              <a:t>Дъска разделена на 4 полета от по 6 двуцветни позиции.</a:t>
            </a:r>
          </a:p>
          <a:p>
            <a:pPr lvl="1"/>
            <a:r>
              <a:rPr lang="ru-RU" dirty="0"/>
              <a:t>15 черни и 15 бели пула.</a:t>
            </a:r>
          </a:p>
          <a:p>
            <a:pPr lvl="1"/>
            <a:r>
              <a:rPr lang="ru-RU" dirty="0"/>
              <a:t>Два стандартни зара (от 1 до 6)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96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9AE6-EE38-4016-BDE2-645A80E6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играе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4921-5B09-4BCC-8471-42CA43D2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Два или повече пула на една позиция правят капия. </a:t>
            </a:r>
          </a:p>
          <a:p>
            <a:r>
              <a:rPr lang="ru-RU" dirty="0"/>
              <a:t>Ако един пул е сам на позиция, то той е гол. Ако противникът стъпи върху него, пулът се слага на бара и играчът трябва първо да го вкара преди да може да мести другите си пулове.</a:t>
            </a:r>
          </a:p>
          <a:p>
            <a:r>
              <a:rPr lang="ru-RU" dirty="0"/>
              <a:t> Чифтовете се играят х2. Тоест при зарове 4-4, играчът мести четири четворки</a:t>
            </a:r>
          </a:p>
          <a:p>
            <a:r>
              <a:rPr lang="ru-RU" dirty="0"/>
              <a:t>Целта на играта е играчът да докара всичките си пулове в собственото си поле (позициите от 1 до 6) и да ги изкара от дъската.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70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2631-B421-4E27-8052-DEF7705E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Съдървание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A7F4-8B6A-438B-9886-6F4CA2B1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40" y="2516697"/>
            <a:ext cx="4069360" cy="3199381"/>
          </a:xfrm>
        </p:spPr>
        <p:txBody>
          <a:bodyPr>
            <a:normAutofit/>
          </a:bodyPr>
          <a:lstStyle/>
          <a:p>
            <a:r>
              <a:rPr lang="en-US" dirty="0"/>
              <a:t>Class Board</a:t>
            </a:r>
          </a:p>
          <a:p>
            <a:r>
              <a:rPr lang="en-US" dirty="0"/>
              <a:t>Class Dice</a:t>
            </a:r>
          </a:p>
          <a:p>
            <a:r>
              <a:rPr lang="en-US" dirty="0"/>
              <a:t>Class DicePanel</a:t>
            </a:r>
          </a:p>
          <a:p>
            <a:r>
              <a:rPr lang="en-US" dirty="0"/>
              <a:t>Class Pull</a:t>
            </a:r>
          </a:p>
          <a:p>
            <a:r>
              <a:rPr lang="en-US" dirty="0"/>
              <a:t>Class Pole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151C4-A0CF-4B61-A05B-5352FD9473CA}"/>
              </a:ext>
            </a:extLst>
          </p:cNvPr>
          <p:cNvSpPr txBox="1"/>
          <p:nvPr/>
        </p:nvSpPr>
        <p:spPr>
          <a:xfrm>
            <a:off x="7298421" y="2785145"/>
            <a:ext cx="2371483" cy="201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Class Frame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Class Menu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Class Main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Class MainPanel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622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F5C0-D474-418F-B29E-39F78622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Развитие за в бъдеще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3477-69B2-404C-AD8A-C197256F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Добавяне на бутон за подсказка на следващия ход (Hint)</a:t>
            </a:r>
          </a:p>
          <a:p>
            <a:r>
              <a:rPr lang="bg-BG" dirty="0"/>
              <a:t>Анимация</a:t>
            </a:r>
          </a:p>
          <a:p>
            <a:r>
              <a:rPr lang="bg-BG" dirty="0"/>
              <a:t>Аудио ефекти</a:t>
            </a:r>
          </a:p>
          <a:p>
            <a:r>
              <a:rPr lang="en-US" dirty="0"/>
              <a:t>AI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673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347D-0868-4A80-925E-16A79DA9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ни пишете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79604-BFEC-40DE-9B6B-D982B55ED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35630"/>
            <a:ext cx="9601200" cy="32821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745B8C-7707-4E55-8B0F-AC380CC15F9A}"/>
              </a:ext>
            </a:extLst>
          </p:cNvPr>
          <p:cNvSpPr txBox="1"/>
          <p:nvPr/>
        </p:nvSpPr>
        <p:spPr>
          <a:xfrm>
            <a:off x="4556008" y="312898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8AF73-CD4A-4025-BAD5-BA354430E328}"/>
              </a:ext>
            </a:extLst>
          </p:cNvPr>
          <p:cNvSpPr txBox="1"/>
          <p:nvPr/>
        </p:nvSpPr>
        <p:spPr>
          <a:xfrm>
            <a:off x="4163037" y="349831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2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6D067-3E5B-43E4-A80F-E0B076A51BC7}"/>
              </a:ext>
            </a:extLst>
          </p:cNvPr>
          <p:cNvSpPr txBox="1"/>
          <p:nvPr/>
        </p:nvSpPr>
        <p:spPr>
          <a:xfrm>
            <a:off x="3835866" y="386764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2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CF1AB-839C-4609-B03A-0D3E6B09B42F}"/>
              </a:ext>
            </a:extLst>
          </p:cNvPr>
          <p:cNvSpPr txBox="1"/>
          <p:nvPr/>
        </p:nvSpPr>
        <p:spPr>
          <a:xfrm>
            <a:off x="10224869" y="423698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13438-1399-49EA-B32A-15B6C12AFC40}"/>
              </a:ext>
            </a:extLst>
          </p:cNvPr>
          <p:cNvSpPr txBox="1"/>
          <p:nvPr/>
        </p:nvSpPr>
        <p:spPr>
          <a:xfrm>
            <a:off x="5678680" y="4606313"/>
            <a:ext cx="8161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BFCED-241D-4FE6-9793-A3FD82D168FD}"/>
              </a:ext>
            </a:extLst>
          </p:cNvPr>
          <p:cNvSpPr txBox="1"/>
          <p:nvPr/>
        </p:nvSpPr>
        <p:spPr>
          <a:xfrm>
            <a:off x="4738644" y="4956669"/>
            <a:ext cx="8161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FF611-D616-49E3-9850-785D22D38325}"/>
              </a:ext>
            </a:extLst>
          </p:cNvPr>
          <p:cNvSpPr txBox="1"/>
          <p:nvPr/>
        </p:nvSpPr>
        <p:spPr>
          <a:xfrm>
            <a:off x="7935898" y="5307025"/>
            <a:ext cx="8161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3019-40E5-462A-86C8-49F86F8BB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748203"/>
            <a:ext cx="8361229" cy="1361594"/>
          </a:xfrm>
        </p:spPr>
        <p:txBody>
          <a:bodyPr/>
          <a:lstStyle/>
          <a:p>
            <a:r>
              <a:rPr lang="bg-BG" dirty="0"/>
              <a:t>Въпроси?</a:t>
            </a:r>
          </a:p>
        </p:txBody>
      </p:sp>
    </p:spTree>
    <p:extLst>
      <p:ext uri="{BB962C8B-B14F-4D97-AF65-F5344CB8AC3E}">
        <p14:creationId xmlns:p14="http://schemas.microsoft.com/office/powerpoint/2010/main" val="72134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3019-40E5-462A-86C8-49F86F8BB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bg-BG" dirty="0"/>
              <a:t>Благодарим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41687377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647</TotalTime>
  <Words>214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Табла</vt:lpstr>
      <vt:lpstr>Съдържание</vt:lpstr>
      <vt:lpstr>Какво е нужно за игра на Табла</vt:lpstr>
      <vt:lpstr>Как се играе</vt:lpstr>
      <vt:lpstr>Съдървание на проекта</vt:lpstr>
      <vt:lpstr>Развитие за в бъдеще</vt:lpstr>
      <vt:lpstr>Защо да ни пишете 6</vt:lpstr>
      <vt:lpstr>Въпроси?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Табла</dc:title>
  <dc:creator>Lubomir Ratchev</dc:creator>
  <cp:lastModifiedBy>Lubomir Ratchev</cp:lastModifiedBy>
  <cp:revision>5</cp:revision>
  <dcterms:created xsi:type="dcterms:W3CDTF">2021-06-11T09:46:57Z</dcterms:created>
  <dcterms:modified xsi:type="dcterms:W3CDTF">2021-06-23T08:26:58Z</dcterms:modified>
</cp:coreProperties>
</file>