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259" r:id="rId4"/>
    <p:sldId id="265" r:id="rId5"/>
    <p:sldId id="260" r:id="rId6"/>
    <p:sldId id="263" r:id="rId7"/>
    <p:sldId id="266" r:id="rId8"/>
    <p:sldId id="257" r:id="rId9"/>
    <p:sldId id="261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7482" autoAdjust="0"/>
  </p:normalViewPr>
  <p:slideViewPr>
    <p:cSldViewPr snapToGrid="0">
      <p:cViewPr varScale="1">
        <p:scale>
          <a:sx n="161" d="100"/>
          <a:sy n="161" d="100"/>
        </p:scale>
        <p:origin x="1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9D854-EC39-4458-A955-46F197E5A6CF}" type="datetimeFigureOut">
              <a:rPr lang="bg-BG" smtClean="0"/>
              <a:t>15.1.2021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E668D-72F6-4943-990E-B412F238B12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80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4650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54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7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310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95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1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110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77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6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3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7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7EAB1C-75F9-45FE-BF21-B349B6364251}" type="datetimeFigureOut">
              <a:rPr lang="bg-BG" smtClean="0"/>
              <a:t>14.1.2021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84BE6C-8A85-452A-9E84-95D0566DFCE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92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EB07-A52D-4F36-926B-B14CA3E94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Sorter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238F-EFAC-46EF-8E16-3B4BC9F50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Любомир Рачев и Петър Настев</a:t>
            </a:r>
          </a:p>
        </p:txBody>
      </p:sp>
    </p:spTree>
    <p:extLst>
      <p:ext uri="{BB962C8B-B14F-4D97-AF65-F5344CB8AC3E}">
        <p14:creationId xmlns:p14="http://schemas.microsoft.com/office/powerpoint/2010/main" val="199862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BE2D-0B91-4A9A-AE31-8EDC48B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ни пишете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61A56-3FF0-4305-8EFD-5BB52C14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47" y="2677622"/>
            <a:ext cx="3809524" cy="26952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46F86-0B53-4981-9216-F32B1D45069D}"/>
              </a:ext>
            </a:extLst>
          </p:cNvPr>
          <p:cNvSpPr txBox="1"/>
          <p:nvPr/>
        </p:nvSpPr>
        <p:spPr>
          <a:xfrm>
            <a:off x="5203370" y="4421867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99095-E05C-464E-A082-4F093037EC7F}"/>
              </a:ext>
            </a:extLst>
          </p:cNvPr>
          <p:cNvSpPr txBox="1"/>
          <p:nvPr/>
        </p:nvSpPr>
        <p:spPr>
          <a:xfrm>
            <a:off x="6111593" y="4562391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5F28A-8E96-4762-BE97-5D48E96F16AE}"/>
              </a:ext>
            </a:extLst>
          </p:cNvPr>
          <p:cNvSpPr txBox="1"/>
          <p:nvPr/>
        </p:nvSpPr>
        <p:spPr>
          <a:xfrm>
            <a:off x="5203369" y="4736563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F5C4F-E2EA-4F3E-8A2E-9968C977F67B}"/>
              </a:ext>
            </a:extLst>
          </p:cNvPr>
          <p:cNvSpPr txBox="1"/>
          <p:nvPr/>
        </p:nvSpPr>
        <p:spPr>
          <a:xfrm>
            <a:off x="5850576" y="4882347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732F9-1AB0-4606-80FC-4F211F2D187E}"/>
              </a:ext>
            </a:extLst>
          </p:cNvPr>
          <p:cNvSpPr txBox="1"/>
          <p:nvPr/>
        </p:nvSpPr>
        <p:spPr>
          <a:xfrm>
            <a:off x="7604917" y="5036725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6A21B-9BA7-4160-A8F7-9B6FCED2C2B7}"/>
              </a:ext>
            </a:extLst>
          </p:cNvPr>
          <p:cNvSpPr txBox="1"/>
          <p:nvPr/>
        </p:nvSpPr>
        <p:spPr>
          <a:xfrm>
            <a:off x="6048002" y="3493612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96163-5D0D-445E-BB74-B75F848B6F2F}"/>
              </a:ext>
            </a:extLst>
          </p:cNvPr>
          <p:cNvSpPr txBox="1"/>
          <p:nvPr/>
        </p:nvSpPr>
        <p:spPr>
          <a:xfrm>
            <a:off x="5774375" y="3637191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EB2BD-12DA-4541-A149-E82302C1F0FB}"/>
              </a:ext>
            </a:extLst>
          </p:cNvPr>
          <p:cNvSpPr txBox="1"/>
          <p:nvPr/>
        </p:nvSpPr>
        <p:spPr>
          <a:xfrm>
            <a:off x="5743697" y="3803499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0EF72-C5CE-495A-9803-FBCECDFAB4EC}"/>
              </a:ext>
            </a:extLst>
          </p:cNvPr>
          <p:cNvSpPr txBox="1"/>
          <p:nvPr/>
        </p:nvSpPr>
        <p:spPr>
          <a:xfrm>
            <a:off x="6415273" y="3952112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8B201-E102-47BB-9F81-052FD09C45A5}"/>
              </a:ext>
            </a:extLst>
          </p:cNvPr>
          <p:cNvSpPr txBox="1"/>
          <p:nvPr/>
        </p:nvSpPr>
        <p:spPr>
          <a:xfrm>
            <a:off x="6716737" y="4098856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33C58-78DB-45BC-95E1-3FF19109A3DD}"/>
              </a:ext>
            </a:extLst>
          </p:cNvPr>
          <p:cNvSpPr txBox="1"/>
          <p:nvPr/>
        </p:nvSpPr>
        <p:spPr>
          <a:xfrm>
            <a:off x="7116828" y="4241585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C844F-2BE6-426E-96D5-EE19BDB09F27}"/>
              </a:ext>
            </a:extLst>
          </p:cNvPr>
          <p:cNvSpPr txBox="1"/>
          <p:nvPr/>
        </p:nvSpPr>
        <p:spPr>
          <a:xfrm>
            <a:off x="5912680" y="3196385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37C39-14BE-4FC5-A6A2-7021C2904301}"/>
              </a:ext>
            </a:extLst>
          </p:cNvPr>
          <p:cNvSpPr txBox="1"/>
          <p:nvPr/>
        </p:nvSpPr>
        <p:spPr>
          <a:xfrm>
            <a:off x="6614185" y="2961990"/>
            <a:ext cx="39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bg-BG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E9FA2-0ED7-41F7-8799-82342F2D2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Въпроси 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D5177-FA6E-495C-8AE7-2D1ADE1C0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17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F73A-0800-4A5C-8357-4B4AA874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играта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A0402-98D3-49F9-AC6E-9E4F15ABA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49565"/>
            <a:ext cx="3134762" cy="478744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9A6A9E-266D-4615-A9C4-B14F6CA6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6" y="1649565"/>
            <a:ext cx="3134761" cy="4765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9A1771-9445-4015-9C45-FBBE27837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44" y="1649565"/>
            <a:ext cx="3134762" cy="47366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DF2B62-C8E1-469D-8AF4-8DE8A55F6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18" y="4758124"/>
            <a:ext cx="479884" cy="479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3DCDB5-5B99-41A1-B226-F933220CD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73" y="4723718"/>
            <a:ext cx="479884" cy="4798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307709-E6D4-406F-9C79-A8E3D3190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57" y="4638611"/>
            <a:ext cx="479884" cy="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A985-A996-4F8B-A4D8-AEF1B22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0C20-1F41-4D7D-9096-CEC9E92A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MenuPanel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GamePanel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Ball</a:t>
            </a:r>
          </a:p>
        </p:txBody>
      </p:sp>
    </p:spTree>
    <p:extLst>
      <p:ext uri="{BB962C8B-B14F-4D97-AF65-F5344CB8AC3E}">
        <p14:creationId xmlns:p14="http://schemas.microsoft.com/office/powerpoint/2010/main" val="14613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42ECF-A003-4BC3-B7B4-765D9B80E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bg-BG" sz="5400" dirty="0"/>
              <a:t>Време за Работа и Кой какво е направил</a:t>
            </a:r>
          </a:p>
        </p:txBody>
      </p:sp>
    </p:spTree>
    <p:extLst>
      <p:ext uri="{BB962C8B-B14F-4D97-AF65-F5344CB8AC3E}">
        <p14:creationId xmlns:p14="http://schemas.microsoft.com/office/powerpoint/2010/main" val="5522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6204-C843-4E27-AD0C-51A9E5AF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Запазване на нивата</a:t>
            </a:r>
            <a:endParaRPr lang="bg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77060-62AA-48BD-83A2-E8ED654F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38" y="1760021"/>
            <a:ext cx="1916943" cy="4575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7B100-E862-4267-A256-B45956DD4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67" y="2430643"/>
            <a:ext cx="2386323" cy="26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0739-A548-4302-9554-1A9064B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Имаме иконка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C853A-F588-4CAF-B260-B335AC83F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7" y="3128667"/>
            <a:ext cx="4676069" cy="6006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5DB3E-0865-4CC9-A892-DDF081CC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71" y="2552906"/>
            <a:ext cx="2260716" cy="1638384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E3C9399A-83D4-4A26-B828-EDA86A9680E8}"/>
              </a:ext>
            </a:extLst>
          </p:cNvPr>
          <p:cNvSpPr/>
          <p:nvPr/>
        </p:nvSpPr>
        <p:spPr>
          <a:xfrm>
            <a:off x="3416135" y="3867109"/>
            <a:ext cx="858981" cy="1143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494A531C-C727-4003-816C-756AEDE93661}"/>
              </a:ext>
            </a:extLst>
          </p:cNvPr>
          <p:cNvSpPr/>
          <p:nvPr/>
        </p:nvSpPr>
        <p:spPr>
          <a:xfrm rot="7858240">
            <a:off x="6118739" y="1843136"/>
            <a:ext cx="858981" cy="1143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489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E498-FF05-4A50-A659-40539382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Интелигентно меню</a:t>
            </a:r>
          </a:p>
        </p:txBody>
      </p:sp>
      <p:pic>
        <p:nvPicPr>
          <p:cNvPr id="4" name="Ball sorter 2021-01-15 00-53-49_Trim">
            <a:hlinkClick r:id="" action="ppaction://media"/>
            <a:extLst>
              <a:ext uri="{FF2B5EF4-FFF2-40B4-BE49-F238E27FC236}">
                <a16:creationId xmlns:a16="http://schemas.microsoft.com/office/drawing/2014/main" id="{D7B29E62-2E71-4529-96E0-58C1C3446CB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78400" y="2286000"/>
            <a:ext cx="2387600" cy="3581400"/>
          </a:xfrm>
        </p:spPr>
      </p:pic>
    </p:spTree>
    <p:extLst>
      <p:ext uri="{BB962C8B-B14F-4D97-AF65-F5344CB8AC3E}">
        <p14:creationId xmlns:p14="http://schemas.microsoft.com/office/powerpoint/2010/main" val="5653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804E-4E5C-4DF9-A0DC-F16AF701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Развитие в бъдеще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805E-2F3A-4F05-9CF5-AF4540A5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Графично създаване на нивата от потребителя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Добавяне на бутон за подсказка на следващия ход (</a:t>
            </a:r>
            <a:r>
              <a:rPr lang="en-US" dirty="0"/>
              <a:t>Hint)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Заключване на нивата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Анимация на топчетата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Ограничен брой връщане назад (</a:t>
            </a:r>
            <a:r>
              <a:rPr lang="en-US" dirty="0"/>
              <a:t>Undo)</a:t>
            </a: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Уразмеряване на прозореца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/>
              <a:t>Аудио ефекти</a:t>
            </a:r>
          </a:p>
        </p:txBody>
      </p:sp>
    </p:spTree>
    <p:extLst>
      <p:ext uri="{BB962C8B-B14F-4D97-AF65-F5344CB8AC3E}">
        <p14:creationId xmlns:p14="http://schemas.microsoft.com/office/powerpoint/2010/main" val="3682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2F76-F786-40C9-8299-AD8469D2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550328">
            <a:off x="1039092" y="1160874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ONLY 1% CAN PASS LEVEL 101</a:t>
            </a:r>
            <a:endParaRPr lang="bg-BG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AF25A-C8E6-4306-9A5F-A0118C379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693">
            <a:off x="6767698" y="1945572"/>
            <a:ext cx="3270911" cy="4370471"/>
          </a:xfrm>
        </p:spPr>
      </p:pic>
    </p:spTree>
    <p:extLst>
      <p:ext uri="{BB962C8B-B14F-4D97-AF65-F5344CB8AC3E}">
        <p14:creationId xmlns:p14="http://schemas.microsoft.com/office/powerpoint/2010/main" val="346264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3953</TotalTime>
  <Words>97</Words>
  <Application>Microsoft Office PowerPoint</Application>
  <PresentationFormat>Widescreen</PresentationFormat>
  <Paragraphs>38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</vt:lpstr>
      <vt:lpstr>Calibri</vt:lpstr>
      <vt:lpstr>Franklin Gothic Book</vt:lpstr>
      <vt:lpstr>Crop</vt:lpstr>
      <vt:lpstr>Ball Sorter</vt:lpstr>
      <vt:lpstr>Какво представлява играта</vt:lpstr>
      <vt:lpstr>Класове</vt:lpstr>
      <vt:lpstr>Време за Работа и Кой какво е направил</vt:lpstr>
      <vt:lpstr>Запазване на нивата</vt:lpstr>
      <vt:lpstr>Имаме иконка</vt:lpstr>
      <vt:lpstr>Интелигентно меню</vt:lpstr>
      <vt:lpstr>Развитие в бъдеще</vt:lpstr>
      <vt:lpstr>ONLY 1% CAN PASS LEVEL 101</vt:lpstr>
      <vt:lpstr>Защо да ни пишете 6</vt:lpstr>
      <vt:lpstr>Въпроси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Sorter</dc:title>
  <dc:creator>Lubomir Ratchev</dc:creator>
  <cp:lastModifiedBy>Lubomir Ratchev</cp:lastModifiedBy>
  <cp:revision>11</cp:revision>
  <dcterms:created xsi:type="dcterms:W3CDTF">2021-01-14T21:29:49Z</dcterms:created>
  <dcterms:modified xsi:type="dcterms:W3CDTF">2021-01-17T15:23:33Z</dcterms:modified>
</cp:coreProperties>
</file>