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4" r:id="rId4"/>
  </p:sldMasterIdLst>
  <p:sldIdLst>
    <p:sldId id="261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14D67-B32E-4FA7-9B29-F3D2DB3C6161}" v="11" dt="2024-03-12T09:39:48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ov, Georgi" userId="045dbd28-66f7-4b0c-836c-613fb287ebd3" providerId="ADAL" clId="{9C8B98CA-B318-6243-8A37-AD183D52EFF6}"/>
    <pc:docChg chg="modSld">
      <pc:chgData name="Konstantinov, Georgi" userId="045dbd28-66f7-4b0c-836c-613fb287ebd3" providerId="ADAL" clId="{9C8B98CA-B318-6243-8A37-AD183D52EFF6}" dt="2024-02-23T13:52:55.390" v="168" actId="20577"/>
      <pc:docMkLst>
        <pc:docMk/>
      </pc:docMkLst>
      <pc:sldChg chg="addSp delSp modSp mod">
        <pc:chgData name="Konstantinov, Georgi" userId="045dbd28-66f7-4b0c-836c-613fb287ebd3" providerId="ADAL" clId="{9C8B98CA-B318-6243-8A37-AD183D52EFF6}" dt="2024-02-23T13:49:50.968" v="89" actId="20577"/>
        <pc:sldMkLst>
          <pc:docMk/>
          <pc:sldMk cId="1559395150" sldId="261"/>
        </pc:sldMkLst>
        <pc:spChg chg="mod">
          <ac:chgData name="Konstantinov, Georgi" userId="045dbd28-66f7-4b0c-836c-613fb287ebd3" providerId="ADAL" clId="{9C8B98CA-B318-6243-8A37-AD183D52EFF6}" dt="2024-02-23T13:49:50.968" v="89" actId="20577"/>
          <ac:spMkLst>
            <pc:docMk/>
            <pc:sldMk cId="1559395150" sldId="261"/>
            <ac:spMk id="2" creationId="{10AC8D3E-FC0A-4658-9602-9FCE66CBB8C9}"/>
          </ac:spMkLst>
        </pc:spChg>
        <pc:spChg chg="mod">
          <ac:chgData name="Konstantinov, Georgi" userId="045dbd28-66f7-4b0c-836c-613fb287ebd3" providerId="ADAL" clId="{9C8B98CA-B318-6243-8A37-AD183D52EFF6}" dt="2024-02-23T13:49:06.142" v="18" actId="20577"/>
          <ac:spMkLst>
            <pc:docMk/>
            <pc:sldMk cId="1559395150" sldId="261"/>
            <ac:spMk id="3" creationId="{FF2ABE2C-0DE1-4523-A2EC-75C78BB6ADDF}"/>
          </ac:spMkLst>
        </pc:spChg>
        <pc:picChg chg="add mod">
          <ac:chgData name="Konstantinov, Georgi" userId="045dbd28-66f7-4b0c-836c-613fb287ebd3" providerId="ADAL" clId="{9C8B98CA-B318-6243-8A37-AD183D52EFF6}" dt="2024-02-23T13:48:56.800" v="3" actId="14100"/>
          <ac:picMkLst>
            <pc:docMk/>
            <pc:sldMk cId="1559395150" sldId="261"/>
            <ac:picMk id="4" creationId="{0ABC7F15-0309-53FB-86C8-C270EDE9BDD1}"/>
          </ac:picMkLst>
        </pc:picChg>
        <pc:picChg chg="del">
          <ac:chgData name="Konstantinov, Georgi" userId="045dbd28-66f7-4b0c-836c-613fb287ebd3" providerId="ADAL" clId="{9C8B98CA-B318-6243-8A37-AD183D52EFF6}" dt="2024-02-23T13:48:50.315" v="0" actId="478"/>
          <ac:picMkLst>
            <pc:docMk/>
            <pc:sldMk cId="1559395150" sldId="261"/>
            <ac:picMk id="1026" creationId="{806C1341-62D4-44F7-967A-7FE3D3E86EEA}"/>
          </ac:picMkLst>
        </pc:picChg>
      </pc:sldChg>
      <pc:sldChg chg="modSp mod">
        <pc:chgData name="Konstantinov, Georgi" userId="045dbd28-66f7-4b0c-836c-613fb287ebd3" providerId="ADAL" clId="{9C8B98CA-B318-6243-8A37-AD183D52EFF6}" dt="2024-02-23T13:52:55.390" v="168" actId="20577"/>
        <pc:sldMkLst>
          <pc:docMk/>
          <pc:sldMk cId="875104820" sldId="262"/>
        </pc:sldMkLst>
        <pc:spChg chg="mod">
          <ac:chgData name="Konstantinov, Georgi" userId="045dbd28-66f7-4b0c-836c-613fb287ebd3" providerId="ADAL" clId="{9C8B98CA-B318-6243-8A37-AD183D52EFF6}" dt="2024-02-23T13:52:55.390" v="168" actId="20577"/>
          <ac:spMkLst>
            <pc:docMk/>
            <pc:sldMk cId="875104820" sldId="262"/>
            <ac:spMk id="4" creationId="{A618CAAD-55C1-4E6F-9E5D-BA19263CD015}"/>
          </ac:spMkLst>
        </pc:spChg>
      </pc:sldChg>
    </pc:docChg>
  </pc:docChgLst>
  <pc:docChgLst>
    <pc:chgData name="Konstantinov, Georgi" userId="S::georgi.konstantinov@sap.com::045dbd28-66f7-4b0c-836c-613fb287ebd3" providerId="AD" clId="Web-{CE214D67-B32E-4FA7-9B29-F3D2DB3C6161}"/>
    <pc:docChg chg="modSld">
      <pc:chgData name="Konstantinov, Georgi" userId="S::georgi.konstantinov@sap.com::045dbd28-66f7-4b0c-836c-613fb287ebd3" providerId="AD" clId="Web-{CE214D67-B32E-4FA7-9B29-F3D2DB3C6161}" dt="2024-03-12T09:39:48.658" v="6" actId="14100"/>
      <pc:docMkLst>
        <pc:docMk/>
      </pc:docMkLst>
      <pc:sldChg chg="modSp">
        <pc:chgData name="Konstantinov, Georgi" userId="S::georgi.konstantinov@sap.com::045dbd28-66f7-4b0c-836c-613fb287ebd3" providerId="AD" clId="Web-{CE214D67-B32E-4FA7-9B29-F3D2DB3C6161}" dt="2024-03-12T09:39:48.658" v="6" actId="14100"/>
        <pc:sldMkLst>
          <pc:docMk/>
          <pc:sldMk cId="1559395150" sldId="261"/>
        </pc:sldMkLst>
        <pc:spChg chg="mod">
          <ac:chgData name="Konstantinov, Georgi" userId="S::georgi.konstantinov@sap.com::045dbd28-66f7-4b0c-836c-613fb287ebd3" providerId="AD" clId="Web-{CE214D67-B32E-4FA7-9B29-F3D2DB3C6161}" dt="2024-03-12T09:39:48.658" v="6" actId="14100"/>
          <ac:spMkLst>
            <pc:docMk/>
            <pc:sldMk cId="1559395150" sldId="261"/>
            <ac:spMk id="3" creationId="{FF2ABE2C-0DE1-4523-A2EC-75C78BB6ADDF}"/>
          </ac:spMkLst>
        </pc:spChg>
      </pc:sldChg>
      <pc:sldChg chg="modSp">
        <pc:chgData name="Konstantinov, Georgi" userId="S::georgi.konstantinov@sap.com::045dbd28-66f7-4b0c-836c-613fb287ebd3" providerId="AD" clId="Web-{CE214D67-B32E-4FA7-9B29-F3D2DB3C6161}" dt="2024-03-12T09:39:35.190" v="1" actId="20577"/>
        <pc:sldMkLst>
          <pc:docMk/>
          <pc:sldMk cId="875104820" sldId="262"/>
        </pc:sldMkLst>
        <pc:spChg chg="mod">
          <ac:chgData name="Konstantinov, Georgi" userId="S::georgi.konstantinov@sap.com::045dbd28-66f7-4b0c-836c-613fb287ebd3" providerId="AD" clId="Web-{CE214D67-B32E-4FA7-9B29-F3D2DB3C6161}" dt="2024-03-12T09:39:35.190" v="1" actId="20577"/>
          <ac:spMkLst>
            <pc:docMk/>
            <pc:sldMk cId="875104820" sldId="262"/>
            <ac:spMk id="4" creationId="{A618CAAD-55C1-4E6F-9E5D-BA19263CD015}"/>
          </ac:spMkLst>
        </pc:spChg>
      </pc:sldChg>
    </pc:docChg>
  </pc:docChgLst>
  <pc:docChgLst>
    <pc:chgData name="Todorova, Hristina" userId="7853d894-c1ed-4ff1-afd2-c82c92638455" providerId="ADAL" clId="{71248D51-5376-4217-96EE-3F998E54057B}"/>
    <pc:docChg chg="undo custSel addSld delSld modSld">
      <pc:chgData name="Todorova, Hristina" userId="7853d894-c1ed-4ff1-afd2-c82c92638455" providerId="ADAL" clId="{71248D51-5376-4217-96EE-3F998E54057B}" dt="2024-03-11T12:48:21.046" v="736" actId="20577"/>
      <pc:docMkLst>
        <pc:docMk/>
      </pc:docMkLst>
      <pc:sldChg chg="modSp mod">
        <pc:chgData name="Todorova, Hristina" userId="7853d894-c1ed-4ff1-afd2-c82c92638455" providerId="ADAL" clId="{71248D51-5376-4217-96EE-3F998E54057B}" dt="2024-03-11T12:45:44.244" v="732" actId="14100"/>
        <pc:sldMkLst>
          <pc:docMk/>
          <pc:sldMk cId="1559395150" sldId="261"/>
        </pc:sldMkLst>
        <pc:spChg chg="mod">
          <ac:chgData name="Todorova, Hristina" userId="7853d894-c1ed-4ff1-afd2-c82c92638455" providerId="ADAL" clId="{71248D51-5376-4217-96EE-3F998E54057B}" dt="2024-03-11T12:45:44.244" v="732" actId="14100"/>
          <ac:spMkLst>
            <pc:docMk/>
            <pc:sldMk cId="1559395150" sldId="261"/>
            <ac:spMk id="3" creationId="{FF2ABE2C-0DE1-4523-A2EC-75C78BB6ADDF}"/>
          </ac:spMkLst>
        </pc:spChg>
      </pc:sldChg>
      <pc:sldChg chg="modSp mod">
        <pc:chgData name="Todorova, Hristina" userId="7853d894-c1ed-4ff1-afd2-c82c92638455" providerId="ADAL" clId="{71248D51-5376-4217-96EE-3F998E54057B}" dt="2024-03-11T12:48:21.046" v="736" actId="20577"/>
        <pc:sldMkLst>
          <pc:docMk/>
          <pc:sldMk cId="875104820" sldId="262"/>
        </pc:sldMkLst>
        <pc:spChg chg="mod">
          <ac:chgData name="Todorova, Hristina" userId="7853d894-c1ed-4ff1-afd2-c82c92638455" providerId="ADAL" clId="{71248D51-5376-4217-96EE-3F998E54057B}" dt="2024-03-11T12:48:21.046" v="736" actId="20577"/>
          <ac:spMkLst>
            <pc:docMk/>
            <pc:sldMk cId="875104820" sldId="262"/>
            <ac:spMk id="4" creationId="{A618CAAD-55C1-4E6F-9E5D-BA19263CD015}"/>
          </ac:spMkLst>
        </pc:spChg>
      </pc:sldChg>
      <pc:sldChg chg="addSp delSp modSp add del mod">
        <pc:chgData name="Todorova, Hristina" userId="7853d894-c1ed-4ff1-afd2-c82c92638455" providerId="ADAL" clId="{71248D51-5376-4217-96EE-3F998E54057B}" dt="2024-03-08T13:54:51.703" v="725" actId="47"/>
        <pc:sldMkLst>
          <pc:docMk/>
          <pc:sldMk cId="4084782412" sldId="263"/>
        </pc:sldMkLst>
        <pc:spChg chg="add mod">
          <ac:chgData name="Todorova, Hristina" userId="7853d894-c1ed-4ff1-afd2-c82c92638455" providerId="ADAL" clId="{71248D51-5376-4217-96EE-3F998E54057B}" dt="2024-03-08T13:22:02.911" v="27" actId="1076"/>
          <ac:spMkLst>
            <pc:docMk/>
            <pc:sldMk cId="4084782412" sldId="263"/>
            <ac:spMk id="2" creationId="{1D1B48C2-B0D7-911E-F8AA-C895A45CDFAE}"/>
          </ac:spMkLst>
        </pc:spChg>
        <pc:spChg chg="add mod">
          <ac:chgData name="Todorova, Hristina" userId="7853d894-c1ed-4ff1-afd2-c82c92638455" providerId="ADAL" clId="{71248D51-5376-4217-96EE-3F998E54057B}" dt="2024-03-08T13:22:58.925" v="149" actId="114"/>
          <ac:spMkLst>
            <pc:docMk/>
            <pc:sldMk cId="4084782412" sldId="263"/>
            <ac:spMk id="3" creationId="{81C92CE6-FA30-3216-6811-DD573D19A74D}"/>
          </ac:spMkLst>
        </pc:spChg>
        <pc:spChg chg="del mod">
          <ac:chgData name="Todorova, Hristina" userId="7853d894-c1ed-4ff1-afd2-c82c92638455" providerId="ADAL" clId="{71248D51-5376-4217-96EE-3F998E54057B}" dt="2024-03-08T13:21:28.533" v="2" actId="478"/>
          <ac:spMkLst>
            <pc:docMk/>
            <pc:sldMk cId="4084782412" sldId="263"/>
            <ac:spMk id="4" creationId="{A618CAAD-55C1-4E6F-9E5D-BA19263CD015}"/>
          </ac:spMkLst>
        </pc:spChg>
        <pc:spChg chg="add mod">
          <ac:chgData name="Todorova, Hristina" userId="7853d894-c1ed-4ff1-afd2-c82c92638455" providerId="ADAL" clId="{71248D51-5376-4217-96EE-3F998E54057B}" dt="2024-03-08T13:24:22.638" v="180" actId="122"/>
          <ac:spMkLst>
            <pc:docMk/>
            <pc:sldMk cId="4084782412" sldId="263"/>
            <ac:spMk id="7" creationId="{7B82890E-983A-59AE-A14C-26E37E6BAAAB}"/>
          </ac:spMkLst>
        </pc:spChg>
        <pc:spChg chg="add mod">
          <ac:chgData name="Todorova, Hristina" userId="7853d894-c1ed-4ff1-afd2-c82c92638455" providerId="ADAL" clId="{71248D51-5376-4217-96EE-3F998E54057B}" dt="2024-03-08T13:25:22.505" v="200" actId="1076"/>
          <ac:spMkLst>
            <pc:docMk/>
            <pc:sldMk cId="4084782412" sldId="263"/>
            <ac:spMk id="10" creationId="{93C356B9-6133-4695-F00C-C985B2D7746E}"/>
          </ac:spMkLst>
        </pc:spChg>
        <pc:spChg chg="add mod">
          <ac:chgData name="Todorova, Hristina" userId="7853d894-c1ed-4ff1-afd2-c82c92638455" providerId="ADAL" clId="{71248D51-5376-4217-96EE-3F998E54057B}" dt="2024-03-08T13:26:20.728" v="234" actId="20577"/>
          <ac:spMkLst>
            <pc:docMk/>
            <pc:sldMk cId="4084782412" sldId="263"/>
            <ac:spMk id="13" creationId="{3015443A-EB4D-D1E2-6A85-A3CA944A9509}"/>
          </ac:spMkLst>
        </pc:spChg>
        <pc:spChg chg="add mod">
          <ac:chgData name="Todorova, Hristina" userId="7853d894-c1ed-4ff1-afd2-c82c92638455" providerId="ADAL" clId="{71248D51-5376-4217-96EE-3F998E54057B}" dt="2024-03-08T13:27:24.596" v="268" actId="20577"/>
          <ac:spMkLst>
            <pc:docMk/>
            <pc:sldMk cId="4084782412" sldId="263"/>
            <ac:spMk id="16" creationId="{34C229C8-5FB6-38A7-0862-CAF4C3DB9EF4}"/>
          </ac:spMkLst>
        </pc:spChg>
        <pc:spChg chg="add mod">
          <ac:chgData name="Todorova, Hristina" userId="7853d894-c1ed-4ff1-afd2-c82c92638455" providerId="ADAL" clId="{71248D51-5376-4217-96EE-3F998E54057B}" dt="2024-03-08T13:30:32.486" v="365" actId="1076"/>
          <ac:spMkLst>
            <pc:docMk/>
            <pc:sldMk cId="4084782412" sldId="263"/>
            <ac:spMk id="19" creationId="{455C5861-C560-70B3-AE8F-7B054CDD5027}"/>
          </ac:spMkLst>
        </pc:spChg>
        <pc:spChg chg="add mod">
          <ac:chgData name="Todorova, Hristina" userId="7853d894-c1ed-4ff1-afd2-c82c92638455" providerId="ADAL" clId="{71248D51-5376-4217-96EE-3F998E54057B}" dt="2024-03-08T13:30:38.636" v="366" actId="1076"/>
          <ac:spMkLst>
            <pc:docMk/>
            <pc:sldMk cId="4084782412" sldId="263"/>
            <ac:spMk id="22" creationId="{06F92C37-DAB0-4886-44C7-6B6390575592}"/>
          </ac:spMkLst>
        </pc:spChg>
        <pc:picChg chg="add mod">
          <ac:chgData name="Todorova, Hristina" userId="7853d894-c1ed-4ff1-afd2-c82c92638455" providerId="ADAL" clId="{71248D51-5376-4217-96EE-3F998E54057B}" dt="2024-03-08T13:23:59.539" v="151" actId="1076"/>
          <ac:picMkLst>
            <pc:docMk/>
            <pc:sldMk cId="4084782412" sldId="263"/>
            <ac:picMk id="6" creationId="{8140466A-4F96-79DC-FE50-A6306ECB8405}"/>
          </ac:picMkLst>
        </pc:picChg>
        <pc:picChg chg="add mod">
          <ac:chgData name="Todorova, Hristina" userId="7853d894-c1ed-4ff1-afd2-c82c92638455" providerId="ADAL" clId="{71248D51-5376-4217-96EE-3F998E54057B}" dt="2024-03-08T13:25:05.223" v="182" actId="1076"/>
          <ac:picMkLst>
            <pc:docMk/>
            <pc:sldMk cId="4084782412" sldId="263"/>
            <ac:picMk id="9" creationId="{84268622-C29D-F09E-739B-99DCC72DE442}"/>
          </ac:picMkLst>
        </pc:picChg>
        <pc:picChg chg="add mod">
          <ac:chgData name="Todorova, Hristina" userId="7853d894-c1ed-4ff1-afd2-c82c92638455" providerId="ADAL" clId="{71248D51-5376-4217-96EE-3F998E54057B}" dt="2024-03-08T13:26:01.523" v="202" actId="1076"/>
          <ac:picMkLst>
            <pc:docMk/>
            <pc:sldMk cId="4084782412" sldId="263"/>
            <ac:picMk id="12" creationId="{5ABD512D-2605-6D22-D518-CB187EA86357}"/>
          </ac:picMkLst>
        </pc:picChg>
        <pc:picChg chg="add mod">
          <ac:chgData name="Todorova, Hristina" userId="7853d894-c1ed-4ff1-afd2-c82c92638455" providerId="ADAL" clId="{71248D51-5376-4217-96EE-3F998E54057B}" dt="2024-03-08T13:27:01.787" v="236" actId="1076"/>
          <ac:picMkLst>
            <pc:docMk/>
            <pc:sldMk cId="4084782412" sldId="263"/>
            <ac:picMk id="15" creationId="{87BB8564-49F3-864E-E69C-DAEF878E0466}"/>
          </ac:picMkLst>
        </pc:picChg>
        <pc:picChg chg="add mod">
          <ac:chgData name="Todorova, Hristina" userId="7853d894-c1ed-4ff1-afd2-c82c92638455" providerId="ADAL" clId="{71248D51-5376-4217-96EE-3F998E54057B}" dt="2024-03-08T13:30:32.486" v="365" actId="1076"/>
          <ac:picMkLst>
            <pc:docMk/>
            <pc:sldMk cId="4084782412" sldId="263"/>
            <ac:picMk id="18" creationId="{DC0B5413-7AD8-07CF-5067-80A3486297E5}"/>
          </ac:picMkLst>
        </pc:picChg>
        <pc:picChg chg="add mod">
          <ac:chgData name="Todorova, Hristina" userId="7853d894-c1ed-4ff1-afd2-c82c92638455" providerId="ADAL" clId="{71248D51-5376-4217-96EE-3F998E54057B}" dt="2024-03-08T13:30:38.636" v="366" actId="1076"/>
          <ac:picMkLst>
            <pc:docMk/>
            <pc:sldMk cId="4084782412" sldId="263"/>
            <ac:picMk id="21" creationId="{AC545775-9E94-AD37-DDD4-0049BB57CCBF}"/>
          </ac:picMkLst>
        </pc:picChg>
        <pc:picChg chg="del">
          <ac:chgData name="Todorova, Hristina" userId="7853d894-c1ed-4ff1-afd2-c82c92638455" providerId="ADAL" clId="{71248D51-5376-4217-96EE-3F998E54057B}" dt="2024-03-08T13:21:31.482" v="3" actId="478"/>
          <ac:picMkLst>
            <pc:docMk/>
            <pc:sldMk cId="4084782412" sldId="263"/>
            <ac:picMk id="2050" creationId="{8EB9B330-4C27-48B9-B5C3-1995566EF7C2}"/>
          </ac:picMkLst>
        </pc:picChg>
      </pc:sldChg>
      <pc:sldChg chg="addSp delSp modSp add del mod">
        <pc:chgData name="Todorova, Hristina" userId="7853d894-c1ed-4ff1-afd2-c82c92638455" providerId="ADAL" clId="{71248D51-5376-4217-96EE-3F998E54057B}" dt="2024-03-08T13:56:12.629" v="728" actId="2696"/>
        <pc:sldMkLst>
          <pc:docMk/>
          <pc:sldMk cId="4089188457" sldId="264"/>
        </pc:sldMkLst>
        <pc:spChg chg="del">
          <ac:chgData name="Todorova, Hristina" userId="7853d894-c1ed-4ff1-afd2-c82c92638455" providerId="ADAL" clId="{71248D51-5376-4217-96EE-3F998E54057B}" dt="2024-03-08T13:47:19.748" v="373" actId="478"/>
          <ac:spMkLst>
            <pc:docMk/>
            <pc:sldMk cId="4089188457" sldId="264"/>
            <ac:spMk id="2" creationId="{1D1B48C2-B0D7-911E-F8AA-C895A45CDFAE}"/>
          </ac:spMkLst>
        </pc:spChg>
        <pc:spChg chg="del">
          <ac:chgData name="Todorova, Hristina" userId="7853d894-c1ed-4ff1-afd2-c82c92638455" providerId="ADAL" clId="{71248D51-5376-4217-96EE-3F998E54057B}" dt="2024-03-08T13:47:31.027" v="375" actId="478"/>
          <ac:spMkLst>
            <pc:docMk/>
            <pc:sldMk cId="4089188457" sldId="264"/>
            <ac:spMk id="3" creationId="{81C92CE6-FA30-3216-6811-DD573D19A74D}"/>
          </ac:spMkLst>
        </pc:spChg>
        <pc:spChg chg="add del mod">
          <ac:chgData name="Todorova, Hristina" userId="7853d894-c1ed-4ff1-afd2-c82c92638455" providerId="ADAL" clId="{71248D51-5376-4217-96EE-3F998E54057B}" dt="2024-03-08T13:47:07.367" v="370" actId="478"/>
          <ac:spMkLst>
            <pc:docMk/>
            <pc:sldMk cId="4089188457" sldId="264"/>
            <ac:spMk id="4" creationId="{D2A13B91-A771-6489-0D49-E6985BB2842A}"/>
          </ac:spMkLst>
        </pc:spChg>
        <pc:spChg chg="del">
          <ac:chgData name="Todorova, Hristina" userId="7853d894-c1ed-4ff1-afd2-c82c92638455" providerId="ADAL" clId="{71248D51-5376-4217-96EE-3F998E54057B}" dt="2024-03-08T13:46:28.160" v="368" actId="478"/>
          <ac:spMkLst>
            <pc:docMk/>
            <pc:sldMk cId="4089188457" sldId="264"/>
            <ac:spMk id="7" creationId="{7B82890E-983A-59AE-A14C-26E37E6BAAAB}"/>
          </ac:spMkLst>
        </pc:spChg>
        <pc:spChg chg="add del mod">
          <ac:chgData name="Todorova, Hristina" userId="7853d894-c1ed-4ff1-afd2-c82c92638455" providerId="ADAL" clId="{71248D51-5376-4217-96EE-3F998E54057B}" dt="2024-03-08T13:47:35.520" v="376" actId="478"/>
          <ac:spMkLst>
            <pc:docMk/>
            <pc:sldMk cId="4089188457" sldId="264"/>
            <ac:spMk id="8" creationId="{E6C76159-A2AF-A1C8-86AA-612FACAA281E}"/>
          </ac:spMkLst>
        </pc:spChg>
        <pc:spChg chg="del">
          <ac:chgData name="Todorova, Hristina" userId="7853d894-c1ed-4ff1-afd2-c82c92638455" providerId="ADAL" clId="{71248D51-5376-4217-96EE-3F998E54057B}" dt="2024-03-08T13:46:28.160" v="368" actId="478"/>
          <ac:spMkLst>
            <pc:docMk/>
            <pc:sldMk cId="4089188457" sldId="264"/>
            <ac:spMk id="10" creationId="{93C356B9-6133-4695-F00C-C985B2D7746E}"/>
          </ac:spMkLst>
        </pc:spChg>
        <pc:spChg chg="del">
          <ac:chgData name="Todorova, Hristina" userId="7853d894-c1ed-4ff1-afd2-c82c92638455" providerId="ADAL" clId="{71248D51-5376-4217-96EE-3F998E54057B}" dt="2024-03-08T13:46:28.160" v="368" actId="478"/>
          <ac:spMkLst>
            <pc:docMk/>
            <pc:sldMk cId="4089188457" sldId="264"/>
            <ac:spMk id="13" creationId="{3015443A-EB4D-D1E2-6A85-A3CA944A9509}"/>
          </ac:spMkLst>
        </pc:spChg>
        <pc:spChg chg="add del mod">
          <ac:chgData name="Todorova, Hristina" userId="7853d894-c1ed-4ff1-afd2-c82c92638455" providerId="ADAL" clId="{71248D51-5376-4217-96EE-3F998E54057B}" dt="2024-03-08T13:49:43.797" v="549" actId="478"/>
          <ac:spMkLst>
            <pc:docMk/>
            <pc:sldMk cId="4089188457" sldId="264"/>
            <ac:spMk id="14" creationId="{0D88AFE4-BE44-FF7D-EE75-2B35961E9394}"/>
          </ac:spMkLst>
        </pc:spChg>
        <pc:spChg chg="del">
          <ac:chgData name="Todorova, Hristina" userId="7853d894-c1ed-4ff1-afd2-c82c92638455" providerId="ADAL" clId="{71248D51-5376-4217-96EE-3F998E54057B}" dt="2024-03-08T13:46:28.160" v="368" actId="478"/>
          <ac:spMkLst>
            <pc:docMk/>
            <pc:sldMk cId="4089188457" sldId="264"/>
            <ac:spMk id="16" creationId="{34C229C8-5FB6-38A7-0862-CAF4C3DB9EF4}"/>
          </ac:spMkLst>
        </pc:spChg>
        <pc:spChg chg="del">
          <ac:chgData name="Todorova, Hristina" userId="7853d894-c1ed-4ff1-afd2-c82c92638455" providerId="ADAL" clId="{71248D51-5376-4217-96EE-3F998E54057B}" dt="2024-03-08T13:46:28.160" v="368" actId="478"/>
          <ac:spMkLst>
            <pc:docMk/>
            <pc:sldMk cId="4089188457" sldId="264"/>
            <ac:spMk id="19" creationId="{455C5861-C560-70B3-AE8F-7B054CDD5027}"/>
          </ac:spMkLst>
        </pc:spChg>
        <pc:spChg chg="add mod">
          <ac:chgData name="Todorova, Hristina" userId="7853d894-c1ed-4ff1-afd2-c82c92638455" providerId="ADAL" clId="{71248D51-5376-4217-96EE-3F998E54057B}" dt="2024-03-08T13:47:46.590" v="377"/>
          <ac:spMkLst>
            <pc:docMk/>
            <pc:sldMk cId="4089188457" sldId="264"/>
            <ac:spMk id="20" creationId="{BE12AFC7-401A-372D-F481-9AE3A59A3710}"/>
          </ac:spMkLst>
        </pc:spChg>
        <pc:spChg chg="del">
          <ac:chgData name="Todorova, Hristina" userId="7853d894-c1ed-4ff1-afd2-c82c92638455" providerId="ADAL" clId="{71248D51-5376-4217-96EE-3F998E54057B}" dt="2024-03-08T13:46:28.160" v="368" actId="478"/>
          <ac:spMkLst>
            <pc:docMk/>
            <pc:sldMk cId="4089188457" sldId="264"/>
            <ac:spMk id="22" creationId="{06F92C37-DAB0-4886-44C7-6B6390575592}"/>
          </ac:spMkLst>
        </pc:spChg>
        <pc:spChg chg="add mod">
          <ac:chgData name="Todorova, Hristina" userId="7853d894-c1ed-4ff1-afd2-c82c92638455" providerId="ADAL" clId="{71248D51-5376-4217-96EE-3F998E54057B}" dt="2024-03-08T13:47:46.590" v="377"/>
          <ac:spMkLst>
            <pc:docMk/>
            <pc:sldMk cId="4089188457" sldId="264"/>
            <ac:spMk id="23" creationId="{5F467BAE-38AE-E6D0-D0B0-B590DCE654D2}"/>
          </ac:spMkLst>
        </pc:spChg>
        <pc:spChg chg="add mod">
          <ac:chgData name="Todorova, Hristina" userId="7853d894-c1ed-4ff1-afd2-c82c92638455" providerId="ADAL" clId="{71248D51-5376-4217-96EE-3F998E54057B}" dt="2024-03-08T13:47:46.590" v="377"/>
          <ac:spMkLst>
            <pc:docMk/>
            <pc:sldMk cId="4089188457" sldId="264"/>
            <ac:spMk id="24" creationId="{167EAF8D-7F5E-4342-C29D-F5D86EB439E3}"/>
          </ac:spMkLst>
        </pc:spChg>
        <pc:spChg chg="add mod">
          <ac:chgData name="Todorova, Hristina" userId="7853d894-c1ed-4ff1-afd2-c82c92638455" providerId="ADAL" clId="{71248D51-5376-4217-96EE-3F998E54057B}" dt="2024-03-08T13:47:46.590" v="377"/>
          <ac:spMkLst>
            <pc:docMk/>
            <pc:sldMk cId="4089188457" sldId="264"/>
            <ac:spMk id="25" creationId="{9388F663-1E43-79B0-1F26-AF1880F2DAD2}"/>
          </ac:spMkLst>
        </pc:spChg>
        <pc:spChg chg="add mod">
          <ac:chgData name="Todorova, Hristina" userId="7853d894-c1ed-4ff1-afd2-c82c92638455" providerId="ADAL" clId="{71248D51-5376-4217-96EE-3F998E54057B}" dt="2024-03-08T13:47:46.590" v="377"/>
          <ac:spMkLst>
            <pc:docMk/>
            <pc:sldMk cId="4089188457" sldId="264"/>
            <ac:spMk id="26" creationId="{1AEABEA7-8253-1090-42B1-666BFA65AE0F}"/>
          </ac:spMkLst>
        </pc:spChg>
        <pc:spChg chg="add mod">
          <ac:chgData name="Todorova, Hristina" userId="7853d894-c1ed-4ff1-afd2-c82c92638455" providerId="ADAL" clId="{71248D51-5376-4217-96EE-3F998E54057B}" dt="2024-03-08T13:47:46.590" v="377"/>
          <ac:spMkLst>
            <pc:docMk/>
            <pc:sldMk cId="4089188457" sldId="264"/>
            <ac:spMk id="27" creationId="{5663CE7B-199E-BB76-DC94-9EE3B2BBDEE9}"/>
          </ac:spMkLst>
        </pc:spChg>
        <pc:spChg chg="add mod">
          <ac:chgData name="Todorova, Hristina" userId="7853d894-c1ed-4ff1-afd2-c82c92638455" providerId="ADAL" clId="{71248D51-5376-4217-96EE-3F998E54057B}" dt="2024-03-08T13:47:46.590" v="377"/>
          <ac:spMkLst>
            <pc:docMk/>
            <pc:sldMk cId="4089188457" sldId="264"/>
            <ac:spMk id="28" creationId="{92BA9AEB-C57A-5C6F-3058-EBB26B4B4557}"/>
          </ac:spMkLst>
        </pc:spChg>
        <pc:spChg chg="add mod">
          <ac:chgData name="Todorova, Hristina" userId="7853d894-c1ed-4ff1-afd2-c82c92638455" providerId="ADAL" clId="{71248D51-5376-4217-96EE-3F998E54057B}" dt="2024-03-08T13:47:46.590" v="377"/>
          <ac:spMkLst>
            <pc:docMk/>
            <pc:sldMk cId="4089188457" sldId="264"/>
            <ac:spMk id="29" creationId="{4A846294-7E35-2801-3417-EE1B1187C7F5}"/>
          </ac:spMkLst>
        </pc:spChg>
        <pc:spChg chg="add mod">
          <ac:chgData name="Todorova, Hristina" userId="7853d894-c1ed-4ff1-afd2-c82c92638455" providerId="ADAL" clId="{71248D51-5376-4217-96EE-3F998E54057B}" dt="2024-03-08T13:47:46.590" v="377"/>
          <ac:spMkLst>
            <pc:docMk/>
            <pc:sldMk cId="4089188457" sldId="264"/>
            <ac:spMk id="30" creationId="{4B83F118-EDCC-28B6-B0B4-E7C0A4FE2E3B}"/>
          </ac:spMkLst>
        </pc:spChg>
        <pc:spChg chg="add mod">
          <ac:chgData name="Todorova, Hristina" userId="7853d894-c1ed-4ff1-afd2-c82c92638455" providerId="ADAL" clId="{71248D51-5376-4217-96EE-3F998E54057B}" dt="2024-03-08T13:47:46.590" v="377"/>
          <ac:spMkLst>
            <pc:docMk/>
            <pc:sldMk cId="4089188457" sldId="264"/>
            <ac:spMk id="31" creationId="{476EED3D-2B07-DAFD-09FA-7248DBA58673}"/>
          </ac:spMkLst>
        </pc:spChg>
        <pc:spChg chg="add mod">
          <ac:chgData name="Todorova, Hristina" userId="7853d894-c1ed-4ff1-afd2-c82c92638455" providerId="ADAL" clId="{71248D51-5376-4217-96EE-3F998E54057B}" dt="2024-03-08T13:47:46.590" v="377"/>
          <ac:spMkLst>
            <pc:docMk/>
            <pc:sldMk cId="4089188457" sldId="264"/>
            <ac:spMk id="32" creationId="{2E4F296B-DA38-0541-BDE7-C73BC61BE255}"/>
          </ac:spMkLst>
        </pc:spChg>
        <pc:spChg chg="add mod">
          <ac:chgData name="Todorova, Hristina" userId="7853d894-c1ed-4ff1-afd2-c82c92638455" providerId="ADAL" clId="{71248D51-5376-4217-96EE-3F998E54057B}" dt="2024-03-08T13:47:46.590" v="377"/>
          <ac:spMkLst>
            <pc:docMk/>
            <pc:sldMk cId="4089188457" sldId="264"/>
            <ac:spMk id="33" creationId="{EE338DF7-AF9E-097F-0CF5-F35890E138DD}"/>
          </ac:spMkLst>
        </pc:spChg>
        <pc:spChg chg="add mod">
          <ac:chgData name="Todorova, Hristina" userId="7853d894-c1ed-4ff1-afd2-c82c92638455" providerId="ADAL" clId="{71248D51-5376-4217-96EE-3F998E54057B}" dt="2024-03-08T13:50:39.290" v="601" actId="1076"/>
          <ac:spMkLst>
            <pc:docMk/>
            <pc:sldMk cId="4089188457" sldId="264"/>
            <ac:spMk id="34" creationId="{26FA40DB-A581-3ACA-E4A0-5A7323EE7839}"/>
          </ac:spMkLst>
        </pc:spChg>
        <pc:picChg chg="add del mod">
          <ac:chgData name="Todorova, Hristina" userId="7853d894-c1ed-4ff1-afd2-c82c92638455" providerId="ADAL" clId="{71248D51-5376-4217-96EE-3F998E54057B}" dt="2024-03-08T13:47:07.367" v="370" actId="478"/>
          <ac:picMkLst>
            <pc:docMk/>
            <pc:sldMk cId="4089188457" sldId="264"/>
            <ac:picMk id="5" creationId="{FD453C55-213F-C0DB-BD4B-30A93982A50E}"/>
          </ac:picMkLst>
        </pc:picChg>
        <pc:picChg chg="del">
          <ac:chgData name="Todorova, Hristina" userId="7853d894-c1ed-4ff1-afd2-c82c92638455" providerId="ADAL" clId="{71248D51-5376-4217-96EE-3F998E54057B}" dt="2024-03-08T13:46:28.160" v="368" actId="478"/>
          <ac:picMkLst>
            <pc:docMk/>
            <pc:sldMk cId="4089188457" sldId="264"/>
            <ac:picMk id="6" creationId="{8140466A-4F96-79DC-FE50-A6306ECB8405}"/>
          </ac:picMkLst>
        </pc:picChg>
        <pc:picChg chg="del">
          <ac:chgData name="Todorova, Hristina" userId="7853d894-c1ed-4ff1-afd2-c82c92638455" providerId="ADAL" clId="{71248D51-5376-4217-96EE-3F998E54057B}" dt="2024-03-08T13:46:28.160" v="368" actId="478"/>
          <ac:picMkLst>
            <pc:docMk/>
            <pc:sldMk cId="4089188457" sldId="264"/>
            <ac:picMk id="9" creationId="{84268622-C29D-F09E-739B-99DCC72DE442}"/>
          </ac:picMkLst>
        </pc:picChg>
        <pc:picChg chg="add del mod ord">
          <ac:chgData name="Todorova, Hristina" userId="7853d894-c1ed-4ff1-afd2-c82c92638455" providerId="ADAL" clId="{71248D51-5376-4217-96EE-3F998E54057B}" dt="2024-03-08T13:47:31.027" v="375" actId="478"/>
          <ac:picMkLst>
            <pc:docMk/>
            <pc:sldMk cId="4089188457" sldId="264"/>
            <ac:picMk id="11" creationId="{758EE040-01AD-471F-9F7F-05914F5ECE79}"/>
          </ac:picMkLst>
        </pc:picChg>
        <pc:picChg chg="del">
          <ac:chgData name="Todorova, Hristina" userId="7853d894-c1ed-4ff1-afd2-c82c92638455" providerId="ADAL" clId="{71248D51-5376-4217-96EE-3F998E54057B}" dt="2024-03-08T13:46:28.160" v="368" actId="478"/>
          <ac:picMkLst>
            <pc:docMk/>
            <pc:sldMk cId="4089188457" sldId="264"/>
            <ac:picMk id="12" creationId="{5ABD512D-2605-6D22-D518-CB187EA86357}"/>
          </ac:picMkLst>
        </pc:picChg>
        <pc:picChg chg="del">
          <ac:chgData name="Todorova, Hristina" userId="7853d894-c1ed-4ff1-afd2-c82c92638455" providerId="ADAL" clId="{71248D51-5376-4217-96EE-3F998E54057B}" dt="2024-03-08T13:46:28.160" v="368" actId="478"/>
          <ac:picMkLst>
            <pc:docMk/>
            <pc:sldMk cId="4089188457" sldId="264"/>
            <ac:picMk id="15" creationId="{87BB8564-49F3-864E-E69C-DAEF878E0466}"/>
          </ac:picMkLst>
        </pc:picChg>
        <pc:picChg chg="add mod">
          <ac:chgData name="Todorova, Hristina" userId="7853d894-c1ed-4ff1-afd2-c82c92638455" providerId="ADAL" clId="{71248D51-5376-4217-96EE-3F998E54057B}" dt="2024-03-08T13:47:46.590" v="377"/>
          <ac:picMkLst>
            <pc:docMk/>
            <pc:sldMk cId="4089188457" sldId="264"/>
            <ac:picMk id="17" creationId="{649F8196-9C7A-4D51-A37D-47AEE4CE18FE}"/>
          </ac:picMkLst>
        </pc:picChg>
        <pc:picChg chg="del">
          <ac:chgData name="Todorova, Hristina" userId="7853d894-c1ed-4ff1-afd2-c82c92638455" providerId="ADAL" clId="{71248D51-5376-4217-96EE-3F998E54057B}" dt="2024-03-08T13:46:28.160" v="368" actId="478"/>
          <ac:picMkLst>
            <pc:docMk/>
            <pc:sldMk cId="4089188457" sldId="264"/>
            <ac:picMk id="18" creationId="{DC0B5413-7AD8-07CF-5067-80A3486297E5}"/>
          </ac:picMkLst>
        </pc:picChg>
        <pc:picChg chg="del">
          <ac:chgData name="Todorova, Hristina" userId="7853d894-c1ed-4ff1-afd2-c82c92638455" providerId="ADAL" clId="{71248D51-5376-4217-96EE-3F998E54057B}" dt="2024-03-08T13:46:28.160" v="368" actId="478"/>
          <ac:picMkLst>
            <pc:docMk/>
            <pc:sldMk cId="4089188457" sldId="264"/>
            <ac:picMk id="21" creationId="{AC545775-9E94-AD37-DDD4-0049BB57CCBF}"/>
          </ac:picMkLst>
        </pc:picChg>
      </pc:sldChg>
      <pc:sldChg chg="addSp modSp new mod">
        <pc:chgData name="Todorova, Hristina" userId="7853d894-c1ed-4ff1-afd2-c82c92638455" providerId="ADAL" clId="{71248D51-5376-4217-96EE-3F998E54057B}" dt="2024-03-08T13:52:52.988" v="724" actId="1076"/>
        <pc:sldMkLst>
          <pc:docMk/>
          <pc:sldMk cId="4007855296" sldId="265"/>
        </pc:sldMkLst>
        <pc:spChg chg="add mod">
          <ac:chgData name="Todorova, Hristina" userId="7853d894-c1ed-4ff1-afd2-c82c92638455" providerId="ADAL" clId="{71248D51-5376-4217-96EE-3F998E54057B}" dt="2024-03-08T13:48:32.470" v="403" actId="1076"/>
          <ac:spMkLst>
            <pc:docMk/>
            <pc:sldMk cId="4007855296" sldId="265"/>
            <ac:spMk id="2" creationId="{ACE3737F-5EC8-7D31-1AE8-DB731886FBD8}"/>
          </ac:spMkLst>
        </pc:spChg>
        <pc:spChg chg="add mod">
          <ac:chgData name="Todorova, Hristina" userId="7853d894-c1ed-4ff1-afd2-c82c92638455" providerId="ADAL" clId="{71248D51-5376-4217-96EE-3F998E54057B}" dt="2024-03-08T13:49:33.288" v="548" actId="1076"/>
          <ac:spMkLst>
            <pc:docMk/>
            <pc:sldMk cId="4007855296" sldId="265"/>
            <ac:spMk id="3" creationId="{578D109C-108B-01FF-7D01-29E56EA9BCCF}"/>
          </ac:spMkLst>
        </pc:spChg>
        <pc:spChg chg="add mod">
          <ac:chgData name="Todorova, Hristina" userId="7853d894-c1ed-4ff1-afd2-c82c92638455" providerId="ADAL" clId="{71248D51-5376-4217-96EE-3F998E54057B}" dt="2024-03-08T13:52:52.988" v="724" actId="1076"/>
          <ac:spMkLst>
            <pc:docMk/>
            <pc:sldMk cId="4007855296" sldId="265"/>
            <ac:spMk id="4" creationId="{08543D06-51CA-BCC8-75F3-DC40FACD84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0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6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5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6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9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68CCEE-5719-46D9-9D80-0A96C0194B9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68CCEE-5719-46D9-9D80-0A96C0194B9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7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C8D3E-FC0A-4658-9602-9FCE66CBB8C9}"/>
              </a:ext>
            </a:extLst>
          </p:cNvPr>
          <p:cNvSpPr/>
          <p:nvPr/>
        </p:nvSpPr>
        <p:spPr>
          <a:xfrm>
            <a:off x="429207" y="852140"/>
            <a:ext cx="91253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/>
              <a:t>Всеки магазин има нужда от модерен софтуер за организация на своите промоции през празничните седмици с активни разпродажби и намаления</a:t>
            </a:r>
          </a:p>
          <a:p>
            <a:endParaRPr lang="bg-BG"/>
          </a:p>
          <a:p>
            <a:r>
              <a:rPr lang="bg-BG"/>
              <a:t>Целта на заданието е да се разработи приложение с възможност за</a:t>
            </a:r>
          </a:p>
          <a:p>
            <a:r>
              <a:rPr lang="bg-BG"/>
              <a:t>организация на дейността на магазина, следене на наличностите от предлаганите продукти и определянето на цените им когато има промоция. </a:t>
            </a:r>
          </a:p>
          <a:p>
            <a:endParaRPr lang="en-US"/>
          </a:p>
          <a:p>
            <a:r>
              <a:rPr lang="bg-BG"/>
              <a:t>Описанието на проекта е примерно. То може да бъде</a:t>
            </a:r>
            <a:endParaRPr lang="en-US"/>
          </a:p>
          <a:p>
            <a:r>
              <a:rPr lang="bg-BG"/>
              <a:t>изменяно по-начин, какъвто студентите преценят. </a:t>
            </a:r>
          </a:p>
          <a:p>
            <a:r>
              <a:rPr lang="bg-BG"/>
              <a:t>Функционалността на проекта не</a:t>
            </a:r>
          </a:p>
          <a:p>
            <a:r>
              <a:rPr lang="bg-BG"/>
              <a:t>трябва да бъде по-малко от описаните изисквания.</a:t>
            </a:r>
          </a:p>
          <a:p>
            <a:endParaRPr lang="bg-BG"/>
          </a:p>
          <a:p>
            <a:r>
              <a:rPr lang="bg-BG"/>
              <a:t>Генерални изисквания към приложението: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Интерфейс – интерактивен конзолен режим (</a:t>
            </a:r>
            <a:r>
              <a:rPr lang="en-US"/>
              <a:t>GUI </a:t>
            </a:r>
            <a:r>
              <a:rPr lang="bg-BG"/>
              <a:t>е бонус);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/>
              <a:t>Формат на данните – </a:t>
            </a:r>
            <a:r>
              <a:rPr lang="en-US"/>
              <a:t>XML</a:t>
            </a:r>
            <a:r>
              <a:rPr lang="bg-BG"/>
              <a:t> или друг формат (</a:t>
            </a:r>
            <a:r>
              <a:rPr lang="en-US"/>
              <a:t>DB </a:t>
            </a:r>
            <a:r>
              <a:rPr lang="bg-BG"/>
              <a:t>е бонус);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Exception handling – </a:t>
            </a:r>
            <a:r>
              <a:rPr lang="bg-BG"/>
              <a:t>по преценка на студента, в кои ситуации</a:t>
            </a:r>
          </a:p>
          <a:p>
            <a:r>
              <a:rPr lang="bg-BG"/>
              <a:t>     и как приложението ще съобщава за грешки.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ABE2C-0DE1-4523-A2EC-75C78BB6ADDF}"/>
              </a:ext>
            </a:extLst>
          </p:cNvPr>
          <p:cNvSpPr txBox="1"/>
          <p:nvPr/>
        </p:nvSpPr>
        <p:spPr>
          <a:xfrm>
            <a:off x="429206" y="187148"/>
            <a:ext cx="1214490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bg-BG" sz="2400" b="1" dirty="0"/>
              <a:t>Задание – </a:t>
            </a:r>
            <a:r>
              <a:rPr lang="ru-RU" sz="2400" b="1" dirty="0"/>
              <a:t>Онлайн магазин с </a:t>
            </a:r>
            <a:r>
              <a:rPr lang="ru-RU" sz="2400" b="1" dirty="0" err="1"/>
              <a:t>възможност</a:t>
            </a:r>
            <a:r>
              <a:rPr lang="ru-RU" sz="2400" b="1" dirty="0"/>
              <a:t> за организация на промоции и </a:t>
            </a:r>
            <a:r>
              <a:rPr lang="ru-RU" sz="2400" b="1" dirty="0" err="1"/>
              <a:t>разпродажби</a:t>
            </a:r>
            <a:endParaRPr lang="en-US" sz="2400" b="1" dirty="0"/>
          </a:p>
        </p:txBody>
      </p:sp>
      <p:pic>
        <p:nvPicPr>
          <p:cNvPr id="4" name="Picture 2" descr="Разпродажба-СПИЙД КОМПЮТРИ | Компютри и лаптопи онлайн! Тел: +359 (52)602522">
            <a:extLst>
              <a:ext uri="{FF2B5EF4-FFF2-40B4-BE49-F238E27FC236}">
                <a16:creationId xmlns:a16="http://schemas.microsoft.com/office/drawing/2014/main" id="{0ABC7F15-0309-53FB-86C8-C270EDE9B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020" y="2517228"/>
            <a:ext cx="2756921" cy="261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3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18CAAD-55C1-4E6F-9E5D-BA19263CD015}"/>
              </a:ext>
            </a:extLst>
          </p:cNvPr>
          <p:cNvSpPr txBox="1">
            <a:spLocks/>
          </p:cNvSpPr>
          <p:nvPr/>
        </p:nvSpPr>
        <p:spPr>
          <a:xfrm>
            <a:off x="249355" y="137927"/>
            <a:ext cx="11545200" cy="477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sz="1800" dirty="0">
                <a:solidFill>
                  <a:schemeClr val="tx1"/>
                </a:solidFill>
              </a:rPr>
              <a:t>Приложението трябва да предоставя следните функционалности: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Възможност за вход с потребителско име и парола и съответно изход от приложението, както от страна на клиента, така и от страна на служителите на магазина;</a:t>
            </a:r>
            <a:endParaRPr lang="en-US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Регистриране на нови клиенти и служители;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Разпределяне на текущите отговорности между клиент и служител - клиента пазарува, а служителя обработва продукти с техните наличности, цени, промоции и т.н.);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bg-BG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Добавяне, редактиране и изтриване на продукти, които се предлагат в магазина;</a:t>
            </a:r>
            <a:endParaRPr lang="bg-BG" sz="22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Следене на наличности на продукти;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Възможност за контролиране на актуална и минимална цена на продукт;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Разглеждане на всички налични продукти;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Разглеждане на всички продукти част от кампания с промоции и разпродажби;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Възможност за справка за оборота на магазина за определен период от време;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Възможност за закупуване на продукт. След закупуване продукт наличните бройки за него намаляват;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Възможност за стартиране и спиране на кампания с разпродажби. Намаленията могат да са само за част от продуктите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bg-BG" sz="1400" dirty="0">
                <a:solidFill>
                  <a:schemeClr val="tx1"/>
                </a:solidFill>
              </a:rPr>
              <a:t>като се задава намаление на цените с конкретен процент. </a:t>
            </a:r>
            <a:r>
              <a:rPr lang="ru-RU" sz="1400" dirty="0" err="1">
                <a:solidFill>
                  <a:schemeClr val="tx1"/>
                </a:solidFill>
              </a:rPr>
              <a:t>Всеки</a:t>
            </a:r>
            <a:r>
              <a:rPr lang="ru-RU" sz="1400" dirty="0">
                <a:solidFill>
                  <a:schemeClr val="tx1"/>
                </a:solidFill>
              </a:rPr>
              <a:t> продукт </a:t>
            </a:r>
            <a:r>
              <a:rPr lang="ru-RU" sz="1400" dirty="0" err="1">
                <a:solidFill>
                  <a:schemeClr val="tx1"/>
                </a:solidFill>
              </a:rPr>
              <a:t>има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минимална</a:t>
            </a:r>
            <a:r>
              <a:rPr lang="ru-RU" sz="1400" dirty="0">
                <a:solidFill>
                  <a:schemeClr val="tx1"/>
                </a:solidFill>
              </a:rPr>
              <a:t> цена, под </a:t>
            </a:r>
            <a:r>
              <a:rPr lang="ru-RU" sz="1400" dirty="0" err="1">
                <a:solidFill>
                  <a:schemeClr val="tx1"/>
                </a:solidFill>
              </a:rPr>
              <a:t>която</a:t>
            </a:r>
            <a:r>
              <a:rPr lang="ru-RU" sz="1400" dirty="0">
                <a:solidFill>
                  <a:schemeClr val="tx1"/>
                </a:solidFill>
              </a:rPr>
              <a:t> не </a:t>
            </a:r>
            <a:r>
              <a:rPr lang="ru-RU" sz="1400" dirty="0" err="1">
                <a:solidFill>
                  <a:schemeClr val="tx1"/>
                </a:solidFill>
              </a:rPr>
              <a:t>може</a:t>
            </a:r>
            <a:r>
              <a:rPr lang="ru-RU" sz="1400" dirty="0">
                <a:solidFill>
                  <a:schemeClr val="tx1"/>
                </a:solidFill>
              </a:rPr>
              <a:t> да </a:t>
            </a:r>
            <a:r>
              <a:rPr lang="ru-RU" sz="1400" dirty="0" err="1">
                <a:solidFill>
                  <a:schemeClr val="tx1"/>
                </a:solidFill>
              </a:rPr>
              <a:t>бъде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предлаган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bg-BG" sz="1400" dirty="0">
              <a:solidFill>
                <a:schemeClr val="tx1"/>
              </a:solidFill>
            </a:endParaRPr>
          </a:p>
          <a:p>
            <a:pPr algn="l"/>
            <a:endParaRPr lang="bg-BG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Да се реализира като клиент-сървър приложение.  Няколко клиента и/или служителя на магазина да могат да работят едновременно с приложението. </a:t>
            </a:r>
          </a:p>
          <a:p>
            <a:pPr algn="l"/>
            <a:endParaRPr lang="bg-BG" sz="1400" dirty="0">
              <a:solidFill>
                <a:schemeClr val="tx1"/>
              </a:solidFill>
            </a:endParaRPr>
          </a:p>
          <a:p>
            <a:pPr algn="l"/>
            <a:r>
              <a:rPr lang="bg-BG" sz="1050" dirty="0">
                <a:solidFill>
                  <a:schemeClr val="tx1"/>
                </a:solidFill>
              </a:rPr>
              <a:t>* Ако приложението е конзолно се препоръчва се използване на външна Java библиотека (по избор на студента) за отпечатване на списъците с поръчки в конзолата</a:t>
            </a:r>
          </a:p>
        </p:txBody>
      </p:sp>
      <p:pic>
        <p:nvPicPr>
          <p:cNvPr id="2050" name="Picture 2" descr="Image result for sale sale">
            <a:extLst>
              <a:ext uri="{FF2B5EF4-FFF2-40B4-BE49-F238E27FC236}">
                <a16:creationId xmlns:a16="http://schemas.microsoft.com/office/drawing/2014/main" id="{8EB9B330-4C27-48B9-B5C3-1995566E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426" y="5125134"/>
            <a:ext cx="5325058" cy="10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10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3737F-5EC8-7D31-1AE8-DB731886FBD8}"/>
              </a:ext>
            </a:extLst>
          </p:cNvPr>
          <p:cNvSpPr txBox="1"/>
          <p:nvPr/>
        </p:nvSpPr>
        <p:spPr>
          <a:xfrm>
            <a:off x="3922103" y="117834"/>
            <a:ext cx="434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/>
              <a:t>Решение на задачата</a:t>
            </a:r>
            <a:endParaRPr lang="en-US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D109C-108B-01FF-7D01-29E56EA9BCCF}"/>
              </a:ext>
            </a:extLst>
          </p:cNvPr>
          <p:cNvSpPr txBox="1"/>
          <p:nvPr/>
        </p:nvSpPr>
        <p:spPr>
          <a:xfrm>
            <a:off x="2705199" y="862553"/>
            <a:ext cx="6781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i="1"/>
              <a:t>/Решението на задачата включва набор от различни елементи,</a:t>
            </a:r>
            <a:br>
              <a:rPr lang="bg-BG" i="1"/>
            </a:br>
            <a:r>
              <a:rPr lang="bg-BG" i="1"/>
              <a:t>необходими при разработката на бизнес приложения/</a:t>
            </a:r>
            <a:endParaRPr lang="en-US"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43D06-51CA-BCC8-75F3-DC40FACD84C5}"/>
              </a:ext>
            </a:extLst>
          </p:cNvPr>
          <p:cNvSpPr txBox="1"/>
          <p:nvPr/>
        </p:nvSpPr>
        <p:spPr>
          <a:xfrm>
            <a:off x="4369324" y="1979629"/>
            <a:ext cx="3238002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/>
              <a:t>Бизнес модел (</a:t>
            </a:r>
            <a:r>
              <a:rPr lang="en-US"/>
              <a:t>Lean Canvas)</a:t>
            </a:r>
            <a:endParaRPr lang="bg-BG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/>
              <a:t>Архитектурна диаграма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/>
              <a:t>Диаграма на базата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/>
              <a:t>Сорс код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/>
              <a:t>Тестове</a:t>
            </a:r>
            <a:endParaRPr lang="en-US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/>
              <a:t>Документация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552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7F22682D90C54BB80D52C8CD1BD0E6" ma:contentTypeVersion="11" ma:contentTypeDescription="Create a new document." ma:contentTypeScope="" ma:versionID="159094a875a6e4451efe80dccd9f0e90">
  <xsd:schema xmlns:xsd="http://www.w3.org/2001/XMLSchema" xmlns:xs="http://www.w3.org/2001/XMLSchema" xmlns:p="http://schemas.microsoft.com/office/2006/metadata/properties" xmlns:ns2="e89e669d-3186-4ccc-8eac-daa37f69280b" xmlns:ns3="e06f4e96-9691-498d-af1a-6867f0e693c5" targetNamespace="http://schemas.microsoft.com/office/2006/metadata/properties" ma:root="true" ma:fieldsID="ac0bf1a4497dbaf088968b4302d5b901" ns2:_="" ns3:_="">
    <xsd:import namespace="e89e669d-3186-4ccc-8eac-daa37f69280b"/>
    <xsd:import namespace="e06f4e96-9691-498d-af1a-6867f0e693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e669d-3186-4ccc-8eac-daa37f6928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f4e96-9691-498d-af1a-6867f0e693c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A9F5EF-3B04-4EBC-8F15-20A8EC5A5B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01FCE3-05A9-4F95-A4DC-352555425116}">
  <ds:schemaRefs>
    <ds:schemaRef ds:uri="http://purl.org/dc/dcmitype/"/>
    <ds:schemaRef ds:uri="e06f4e96-9691-498d-af1a-6867f0e693c5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e89e669d-3186-4ccc-8eac-daa37f69280b"/>
  </ds:schemaRefs>
</ds:datastoreItem>
</file>

<file path=customXml/itemProps3.xml><?xml version="1.0" encoding="utf-8"?>
<ds:datastoreItem xmlns:ds="http://schemas.openxmlformats.org/officeDocument/2006/customXml" ds:itemID="{BE7C5DA1-5398-4212-BF7A-BA2EF5A68C1D}">
  <ds:schemaRefs>
    <ds:schemaRef ds:uri="e06f4e96-9691-498d-af1a-6867f0e693c5"/>
    <ds:schemaRef ds:uri="e89e669d-3186-4ccc-8eac-daa37f6928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418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Retrospect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Програма Лятна Практика 2018, ТУ</dc:title>
  <dc:creator>Todorova, Hristina</dc:creator>
  <cp:lastModifiedBy>Todorova, Hristina</cp:lastModifiedBy>
  <cp:revision>11</cp:revision>
  <dcterms:created xsi:type="dcterms:W3CDTF">2018-06-28T06:18:44Z</dcterms:created>
  <dcterms:modified xsi:type="dcterms:W3CDTF">2024-03-12T09:39:50Z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0x010100957F22682D90C54BB80D52C8CD1BD0E6</vt:lpwstr>
  </property>
</Properties>
</file>