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1.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10.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Lst>
  <p:sldSz cx="21945600" cy="292608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trike="noStrike" u="none">
                <a:solidFill>
                  <a:schemeClr val="lt1"/>
                </a:solidFill>
                <a:uFillTx/>
                <a:latin typeface="Calibri"/>
              </a:rPr>
              <a:t>Click to move the slide</a:t>
            </a:r>
            <a:endParaRPr b="0" lang="en-US" sz="1800" strike="noStrike" u="none">
              <a:solidFill>
                <a:schemeClr val="lt1"/>
              </a:solidFill>
              <a:uFillTx/>
              <a:latin typeface="Calibri"/>
            </a:endParaRPr>
          </a:p>
        </p:txBody>
      </p:sp>
      <p:sp>
        <p:nvSpPr>
          <p:cNvPr id="4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5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51"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52"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3"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69F6B239-821A-43EF-927D-56BAC5BB76F8}"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2143080" y="685800"/>
            <a:ext cx="2571480" cy="3428640"/>
          </a:xfrm>
          <a:prstGeom prst="rect">
            <a:avLst/>
          </a:prstGeom>
          <a:ln w="0">
            <a:noFill/>
          </a:ln>
        </p:spPr>
      </p:sp>
      <p:sp>
        <p:nvSpPr>
          <p:cNvPr id="80" name="PlaceHolder 2"/>
          <p:cNvSpPr>
            <a:spLocks noGrp="1"/>
          </p:cNvSpPr>
          <p:nvPr>
            <p:ph type="body"/>
          </p:nvPr>
        </p:nvSpPr>
        <p:spPr>
          <a:xfrm>
            <a:off x="685800" y="4343400"/>
            <a:ext cx="5485320" cy="4113720"/>
          </a:xfrm>
          <a:prstGeom prst="rect">
            <a:avLst/>
          </a:prstGeom>
          <a:noFill/>
          <a:ln w="0">
            <a:noFill/>
          </a:ln>
        </p:spPr>
        <p:txBody>
          <a:bodyPr lIns="91440" rIns="91440" tIns="45720" bIns="45720" anchor="t">
            <a:normAutofit/>
          </a:bodyPr>
          <a:p>
            <a:pPr marL="216000" indent="0">
              <a:lnSpc>
                <a:spcPct val="100000"/>
              </a:lnSpc>
              <a:buNone/>
              <a:tabLst>
                <a:tab algn="l" pos="0"/>
              </a:tabLst>
            </a:pPr>
            <a:r>
              <a:rPr b="0" lang="en-US" sz="800" strike="noStrike" u="none">
                <a:solidFill>
                  <a:schemeClr val="lt1"/>
                </a:solidFill>
                <a:uFillTx/>
                <a:latin typeface="Arial"/>
              </a:rPr>
              <a:t>Introduction. Include the student name, company name, internship location, internship position, and internship dates. Also note the course rubric and number, course title, and instructor(s). In addition, describe how you secured the internship.</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Abstract. The abstract should provide a concise summary of what was done and learned in the internship and the course.</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Learning Objectives. List 2 to 5 learning objectives that you had planned to achieve by completing the internship.</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Description of Key Responsibilities. Summarize the major responsibilities, activities, and project(s) completed during the internship.</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Application of VWU courses to the internship. Explain how your coursework  helped with the internship. Link relevant courses, theories, and concepts to their applications within the internship.</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Lessons Learned. Explain what you learned about the industry, the company, the career process, and yourself through the internship experience.</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Acknowledgements. Recognize the people who helped you, including the internship site supervisor, the course instructor, and mentors. Include full titles in the acknowledgements. In addition, acknowledge funding sources.</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Visuals. Incorporate visual aids to illustrate key points. Be sure to label all visuals. Include: names, dates, locations, and photographers. Do not include photographs of children unless you have secured approval from your site supervisor to use the children’s images.</a:t>
            </a:r>
            <a:endParaRPr b="0" lang="en-US" sz="800" strike="noStrike" u="none">
              <a:solidFill>
                <a:srgbClr val="000000"/>
              </a:solidFill>
              <a:uFillTx/>
              <a:latin typeface="Arial"/>
            </a:endParaRPr>
          </a:p>
          <a:p>
            <a:pPr marL="216000" indent="0">
              <a:lnSpc>
                <a:spcPct val="100000"/>
              </a:lnSpc>
              <a:buNone/>
              <a:tabLst>
                <a:tab algn="l" pos="0"/>
              </a:tabLst>
            </a:pPr>
            <a:endParaRPr b="0" lang="en-US" sz="800" strike="noStrike" u="none">
              <a:solidFill>
                <a:srgbClr val="000000"/>
              </a:solidFill>
              <a:uFillTx/>
              <a:latin typeface="Arial"/>
            </a:endParaRPr>
          </a:p>
        </p:txBody>
      </p:sp>
      <p:sp>
        <p:nvSpPr>
          <p:cNvPr id="81" name="PlaceHolder 3"/>
          <p:cNvSpPr>
            <a:spLocks noGrp="1"/>
          </p:cNvSpPr>
          <p:nvPr>
            <p:ph type="sldNum" idx="37"/>
          </p:nvPr>
        </p:nvSpPr>
        <p:spPr>
          <a:xfrm>
            <a:off x="3884760" y="8685360"/>
            <a:ext cx="2970720" cy="456120"/>
          </a:xfrm>
          <a:prstGeom prst="rect">
            <a:avLst/>
          </a:prstGeom>
          <a:noFill/>
          <a:ln w="0">
            <a:noFill/>
          </a:ln>
        </p:spPr>
        <p:txBody>
          <a:bodyPr lIns="91440" rIns="91440" tIns="45720" bIns="45720" anchor="b">
            <a:noAutofit/>
          </a:bodyPr>
          <a:lstStyle>
            <a:lvl1pPr indent="0" algn="r" defTabSz="1939680">
              <a:lnSpc>
                <a:spcPct val="100000"/>
              </a:lnSpc>
              <a:buNone/>
              <a:tabLst>
                <a:tab algn="l" pos="0"/>
              </a:tabLst>
              <a:defRPr b="0" lang="en-US" sz="1200" strike="noStrike" u="none">
                <a:solidFill>
                  <a:schemeClr val="dk1"/>
                </a:solidFill>
                <a:uFillTx/>
                <a:latin typeface="Arial"/>
                <a:ea typeface="+mn-ea"/>
              </a:defRPr>
            </a:lvl1pPr>
          </a:lstStyle>
          <a:p>
            <a:pPr indent="0" algn="r" defTabSz="1939680">
              <a:lnSpc>
                <a:spcPct val="100000"/>
              </a:lnSpc>
              <a:buNone/>
              <a:tabLst>
                <a:tab algn="l" pos="0"/>
              </a:tabLst>
            </a:pPr>
            <a:fld id="{8178DBD4-CE9A-4394-9098-F635230BA63E}" type="slidenum">
              <a:rPr b="0" lang="en-US" sz="1200" strike="noStrike" u="none">
                <a:solidFill>
                  <a:schemeClr val="dk1"/>
                </a:solidFill>
                <a:uFillTx/>
                <a:latin typeface="Arial"/>
                <a:ea typeface="+mn-ea"/>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9089640"/>
            <a:ext cx="18652680" cy="6271200"/>
          </a:xfrm>
          <a:prstGeom prst="rect">
            <a:avLst/>
          </a:prstGeom>
          <a:noFill/>
          <a:ln w="0">
            <a:noFill/>
          </a:ln>
        </p:spPr>
        <p:txBody>
          <a:bodyPr lIns="0" rIns="0" tIns="0" bIns="0" anchor="ctr">
            <a:noAutofit/>
          </a:bodyPr>
          <a:p>
            <a:pPr indent="0">
              <a:buNone/>
            </a:pPr>
            <a:endParaRPr b="0" lang="en-US" sz="1800" strike="noStrike" u="none">
              <a:solidFill>
                <a:schemeClr val="lt1"/>
              </a:solidFill>
              <a:uFillTx/>
              <a:latin typeface="Calibri"/>
            </a:endParaRPr>
          </a:p>
        </p:txBody>
      </p:sp>
      <p:sp>
        <p:nvSpPr>
          <p:cNvPr id="5" name="PlaceHolder 2"/>
          <p:cNvSpPr>
            <a:spLocks noGrp="1"/>
          </p:cNvSpPr>
          <p:nvPr>
            <p:ph type="subTitle"/>
          </p:nvPr>
        </p:nvSpPr>
        <p:spPr>
          <a:xfrm>
            <a:off x="1097280" y="6846840"/>
            <a:ext cx="19750680" cy="1697076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425426E-8178-4727-928C-B96E443C1A4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C9D886E-30A7-43BB-BCF7-85322DF95224}"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C37AD642-2618-4AED-822F-FC27654FA0D0}"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F108373-5950-4AF1-B140-9656253ECE5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CAD6F04-1D82-40D2-8301-887F85673890}"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5920" y="9089640"/>
            <a:ext cx="18652680" cy="6271200"/>
          </a:xfrm>
          <a:prstGeom prst="rect">
            <a:avLst/>
          </a:prstGeom>
          <a:noFill/>
          <a:ln w="0">
            <a:noFill/>
          </a:ln>
        </p:spPr>
        <p:txBody>
          <a:bodyPr lIns="0" rIns="0" tIns="0" bIns="0" anchor="ctr">
            <a:noAutofit/>
          </a:bodyPr>
          <a:p>
            <a:pPr indent="0">
              <a:buNone/>
            </a:pPr>
            <a:endParaRPr b="0" lang="en-US" sz="1800" strike="noStrike" u="none">
              <a:solidFill>
                <a:schemeClr val="lt1"/>
              </a:solidFill>
              <a:uFillTx/>
              <a:latin typeface="Calibri"/>
            </a:endParaRPr>
          </a:p>
        </p:txBody>
      </p:sp>
      <p:sp>
        <p:nvSpPr>
          <p:cNvPr id="18" name="PlaceHolder 2"/>
          <p:cNvSpPr>
            <a:spLocks noGrp="1"/>
          </p:cNvSpPr>
          <p:nvPr>
            <p:ph/>
          </p:nvPr>
        </p:nvSpPr>
        <p:spPr>
          <a:xfrm>
            <a:off x="1097280" y="6846840"/>
            <a:ext cx="19750680" cy="169707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lt1"/>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8CCB3F2-F676-45EA-B159-209C415C6D4C}"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DF1AC83-1471-4FD5-8AE1-D0B06317417D}"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645920" y="9089640"/>
            <a:ext cx="18652680" cy="6271200"/>
          </a:xfrm>
          <a:prstGeom prst="rect">
            <a:avLst/>
          </a:prstGeom>
          <a:noFill/>
          <a:ln w="0">
            <a:noFill/>
          </a:ln>
        </p:spPr>
        <p:txBody>
          <a:bodyPr lIns="0" rIns="0" tIns="0" bIns="0" anchor="ctr">
            <a:noAutofit/>
          </a:bodyPr>
          <a:p>
            <a:pPr indent="0">
              <a:buNone/>
            </a:pPr>
            <a:endParaRPr b="0" lang="en-US" sz="1800" strike="noStrike" u="none">
              <a:solidFill>
                <a:schemeClr val="lt1"/>
              </a:solidFill>
              <a:uFillTx/>
              <a:latin typeface="Calibri"/>
            </a:endParaRPr>
          </a:p>
        </p:txBody>
      </p:sp>
      <p:sp>
        <p:nvSpPr>
          <p:cNvPr id="29" name="PlaceHolder 2"/>
          <p:cNvSpPr>
            <a:spLocks noGrp="1"/>
          </p:cNvSpPr>
          <p:nvPr>
            <p:ph/>
          </p:nvPr>
        </p:nvSpPr>
        <p:spPr>
          <a:xfrm>
            <a:off x="1097280" y="6846840"/>
            <a:ext cx="9638280" cy="169707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lt1"/>
              </a:solidFill>
              <a:uFillTx/>
              <a:latin typeface="Calibri"/>
            </a:endParaRPr>
          </a:p>
        </p:txBody>
      </p:sp>
      <p:sp>
        <p:nvSpPr>
          <p:cNvPr id="30" name="PlaceHolder 3"/>
          <p:cNvSpPr>
            <a:spLocks noGrp="1"/>
          </p:cNvSpPr>
          <p:nvPr>
            <p:ph/>
          </p:nvPr>
        </p:nvSpPr>
        <p:spPr>
          <a:xfrm>
            <a:off x="11217960" y="6846840"/>
            <a:ext cx="9638280" cy="169707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lt1"/>
              </a:solidFill>
              <a:uFillTx/>
              <a:latin typeface="Calibri"/>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ECB414A-B7EA-4440-9B22-2D6DBFD1762A}"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CD82F4BF-1F43-4884-89BB-DF67CACFE046}"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645920" y="9089640"/>
            <a:ext cx="18652680" cy="6271200"/>
          </a:xfrm>
          <a:prstGeom prst="rect">
            <a:avLst/>
          </a:prstGeom>
          <a:noFill/>
          <a:ln w="0">
            <a:noFill/>
          </a:ln>
        </p:spPr>
        <p:txBody>
          <a:bodyPr lIns="0" rIns="0" tIns="0" bIns="0" anchor="ctr">
            <a:noAutofit/>
          </a:bodyPr>
          <a:p>
            <a:pPr indent="0">
              <a:buNone/>
            </a:pPr>
            <a:endParaRPr b="0" lang="en-US" sz="1800" strike="noStrike" u="none">
              <a:solidFill>
                <a:schemeClr val="lt1"/>
              </a:solidFill>
              <a:uFillTx/>
              <a:latin typeface="Calibri"/>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66C4182D-FB56-47D5-B857-EAF7353A4978}"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097DCE8A-2AF1-42A7-981A-F3FC76AD5786}"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9089640"/>
            <a:ext cx="18652680" cy="6271200"/>
          </a:xfrm>
          <a:prstGeom prst="rect">
            <a:avLst/>
          </a:prstGeom>
          <a:noFill/>
          <a:ln w="0">
            <a:noFill/>
          </a:ln>
        </p:spPr>
        <p:txBody>
          <a:bodyPr numCol="1" spcCol="0" lIns="0" rIns="0" tIns="0" bIns="0" anchor="ctr">
            <a:noAutofit/>
          </a:bodyPr>
          <a:p>
            <a:pPr indent="0">
              <a:buNone/>
            </a:pPr>
            <a:r>
              <a:rPr b="0" lang="en-US" sz="4400" strike="noStrike" u="none">
                <a:solidFill>
                  <a:schemeClr val="lt1"/>
                </a:solidFill>
                <a:uFillTx/>
                <a:latin typeface="Calibri"/>
              </a:rPr>
              <a:t>Click to edit the title text format</a:t>
            </a:r>
            <a:endParaRPr b="0" lang="en-US" sz="4400" strike="noStrike" u="none">
              <a:solidFill>
                <a:schemeClr val="lt1"/>
              </a:solidFill>
              <a:uFillTx/>
              <a:latin typeface="Calibri"/>
            </a:endParaRPr>
          </a:p>
        </p:txBody>
      </p:sp>
      <p:sp>
        <p:nvSpPr>
          <p:cNvPr id="1" name="PlaceHolder 2"/>
          <p:cNvSpPr>
            <a:spLocks noGrp="1"/>
          </p:cNvSpPr>
          <p:nvPr>
            <p:ph type="ftr" idx="1"/>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 name="PlaceHolder 3"/>
          <p:cNvSpPr>
            <a:spLocks noGrp="1"/>
          </p:cNvSpPr>
          <p:nvPr>
            <p:ph type="sldNum" idx="2"/>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F73ECD11-6769-41A2-BD46-8E0C8AC14D06}"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3" name="PlaceHolder 4"/>
          <p:cNvSpPr>
            <a:spLocks noGrp="1"/>
          </p:cNvSpPr>
          <p:nvPr>
            <p:ph type="dt" idx="3"/>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42" name="PlaceHolder 1"/>
          <p:cNvSpPr>
            <a:spLocks noGrp="1"/>
          </p:cNvSpPr>
          <p:nvPr>
            <p:ph type="ftr" idx="28"/>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43" name="PlaceHolder 2"/>
          <p:cNvSpPr>
            <a:spLocks noGrp="1"/>
          </p:cNvSpPr>
          <p:nvPr>
            <p:ph type="sldNum" idx="29"/>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887E679B-2051-4C58-AF59-15AC0C7C77D0}"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44" name="PlaceHolder 3"/>
          <p:cNvSpPr>
            <a:spLocks noGrp="1"/>
          </p:cNvSpPr>
          <p:nvPr>
            <p:ph type="dt" idx="30"/>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45" name="PlaceHolder 1"/>
          <p:cNvSpPr>
            <a:spLocks noGrp="1"/>
          </p:cNvSpPr>
          <p:nvPr>
            <p:ph type="ftr" idx="31"/>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46" name="PlaceHolder 2"/>
          <p:cNvSpPr>
            <a:spLocks noGrp="1"/>
          </p:cNvSpPr>
          <p:nvPr>
            <p:ph type="sldNum" idx="32"/>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36A68443-9153-40D5-9589-22C9922C80B7}"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47" name="PlaceHolder 3"/>
          <p:cNvSpPr>
            <a:spLocks noGrp="1"/>
          </p:cNvSpPr>
          <p:nvPr>
            <p:ph type="dt" idx="33"/>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7" name="PlaceHolder 2"/>
          <p:cNvSpPr>
            <a:spLocks noGrp="1"/>
          </p:cNvSpPr>
          <p:nvPr>
            <p:ph type="sldNum" idx="5"/>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2261C8E1-DEEC-4743-87FA-0ADDBC9D26C3}" type="slidenum">
              <a:rPr b="0" lang="en-US" sz="3080" strike="noStrike" u="none">
                <a:solidFill>
                  <a:schemeClr val="lt1">
                    <a:tint val="75000"/>
                  </a:schemeClr>
                </a:solidFill>
                <a:uFillTx/>
                <a:latin typeface="Calibri"/>
              </a:rPr>
              <a:t>1</a:t>
            </a:fld>
            <a:endParaRPr b="0" lang="en-US" sz="3080" strike="noStrike" u="none">
              <a:solidFill>
                <a:srgbClr val="ffffff"/>
              </a:solidFill>
              <a:uFillTx/>
              <a:latin typeface="Times New Roman"/>
            </a:endParaRPr>
          </a:p>
        </p:txBody>
      </p:sp>
      <p:sp>
        <p:nvSpPr>
          <p:cNvPr id="8" name="PlaceHolder 3"/>
          <p:cNvSpPr>
            <a:spLocks noGrp="1"/>
          </p:cNvSpPr>
          <p:nvPr>
            <p:ph type="dt" idx="6"/>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0" name="PlaceHolder 2"/>
          <p:cNvSpPr>
            <a:spLocks noGrp="1"/>
          </p:cNvSpPr>
          <p:nvPr>
            <p:ph type="sldNum" idx="8"/>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0E5D0A48-C2F1-466A-A2F9-8F3DFBD17971}" type="slidenum">
              <a:rPr b="0" lang="en-US" sz="3080" strike="noStrike" u="none">
                <a:solidFill>
                  <a:schemeClr val="lt1">
                    <a:tint val="75000"/>
                  </a:schemeClr>
                </a:solidFill>
                <a:uFillTx/>
                <a:latin typeface="Calibri"/>
              </a:rPr>
              <a:t>1</a:t>
            </a:fld>
            <a:endParaRPr b="0" lang="en-US" sz="3080" strike="noStrike" u="none">
              <a:solidFill>
                <a:srgbClr val="ffffff"/>
              </a:solidFill>
              <a:uFillTx/>
              <a:latin typeface="Times New Roman"/>
            </a:endParaRPr>
          </a:p>
        </p:txBody>
      </p:sp>
      <p:sp>
        <p:nvSpPr>
          <p:cNvPr id="11" name="PlaceHolder 3"/>
          <p:cNvSpPr>
            <a:spLocks noGrp="1"/>
          </p:cNvSpPr>
          <p:nvPr>
            <p:ph type="dt" idx="9"/>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9089640"/>
            <a:ext cx="18652680" cy="6271200"/>
          </a:xfrm>
          <a:prstGeom prst="rect">
            <a:avLst/>
          </a:prstGeom>
          <a:noFill/>
          <a:ln w="0">
            <a:noFill/>
          </a:ln>
        </p:spPr>
        <p:txBody>
          <a:bodyPr numCol="1" spcCol="0" lIns="0" rIns="0" tIns="0" bIns="0" anchor="ctr">
            <a:noAutofit/>
          </a:bodyPr>
          <a:p>
            <a:pPr indent="0">
              <a:buNone/>
            </a:pPr>
            <a:r>
              <a:rPr b="0" lang="en-US" sz="4400" strike="noStrike" u="none">
                <a:solidFill>
                  <a:schemeClr val="lt1"/>
                </a:solidFill>
                <a:uFillTx/>
                <a:latin typeface="Calibri"/>
              </a:rPr>
              <a:t>Click to edit the title text format</a:t>
            </a:r>
            <a:endParaRPr b="0" lang="en-US" sz="4400" strike="noStrike" u="none">
              <a:solidFill>
                <a:schemeClr val="lt1"/>
              </a:solidFill>
              <a:uFillTx/>
              <a:latin typeface="Calibri"/>
            </a:endParaRPr>
          </a:p>
        </p:txBody>
      </p:sp>
      <p:sp>
        <p:nvSpPr>
          <p:cNvPr id="13" name="PlaceHolder 2"/>
          <p:cNvSpPr>
            <a:spLocks noGrp="1"/>
          </p:cNvSpPr>
          <p:nvPr>
            <p:ph type="body"/>
          </p:nvPr>
        </p:nvSpPr>
        <p:spPr>
          <a:xfrm>
            <a:off x="1097280" y="6846840"/>
            <a:ext cx="19750320" cy="16970400"/>
          </a:xfrm>
          <a:prstGeom prst="rect">
            <a:avLst/>
          </a:prstGeom>
          <a:noFill/>
          <a:ln w="0">
            <a:noFill/>
          </a:ln>
        </p:spPr>
        <p:txBody>
          <a:bodyPr numCol="1" spcCol="0" lIns="0" rIns="0" tIns="0" bIns="0" anchor="t">
            <a:norm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lt1"/>
                </a:solidFill>
                <a:uFillTx/>
                <a:latin typeface="Calibri"/>
              </a:rPr>
              <a:t>Click to edit the outline text format</a:t>
            </a:r>
            <a:endParaRPr b="0" lang="en-US" sz="1800" strike="noStrike" u="none">
              <a:solidFill>
                <a:schemeClr val="lt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lt1"/>
                </a:solidFill>
                <a:uFillTx/>
                <a:latin typeface="Calibri"/>
              </a:rPr>
              <a:t>Second Outline Level</a:t>
            </a:r>
            <a:endParaRPr b="0" lang="en-US" sz="1800" strike="noStrike" u="none">
              <a:solidFill>
                <a:schemeClr val="lt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lt1"/>
                </a:solidFill>
                <a:uFillTx/>
                <a:latin typeface="Calibri"/>
              </a:rPr>
              <a:t>Third Outline Level</a:t>
            </a:r>
            <a:endParaRPr b="0" lang="en-US" sz="1800" strike="noStrike" u="none">
              <a:solidFill>
                <a:schemeClr val="lt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lt1"/>
                </a:solidFill>
                <a:uFillTx/>
                <a:latin typeface="Calibri"/>
              </a:rPr>
              <a:t>Fourth Outline Level</a:t>
            </a:r>
            <a:endParaRPr b="0" lang="en-US" sz="1800" strike="noStrike" u="none">
              <a:solidFill>
                <a:schemeClr val="lt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Fifth Outline Level</a:t>
            </a:r>
            <a:endParaRPr b="0" lang="en-US" sz="1800" strike="noStrike" u="none">
              <a:solidFill>
                <a:schemeClr val="lt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Sixth Outline Level</a:t>
            </a:r>
            <a:endParaRPr b="0" lang="en-US" sz="1800" strike="noStrike" u="none">
              <a:solidFill>
                <a:schemeClr val="lt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Seventh Outline Level</a:t>
            </a:r>
            <a:endParaRPr b="0" lang="en-US" sz="1800" strike="noStrike" u="none">
              <a:solidFill>
                <a:schemeClr val="lt1"/>
              </a:solidFill>
              <a:uFillTx/>
              <a:latin typeface="Calibri"/>
            </a:endParaRPr>
          </a:p>
        </p:txBody>
      </p:sp>
      <p:sp>
        <p:nvSpPr>
          <p:cNvPr id="14" name="PlaceHolder 3"/>
          <p:cNvSpPr>
            <a:spLocks noGrp="1"/>
          </p:cNvSpPr>
          <p:nvPr>
            <p:ph type="ftr" idx="10"/>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5" name="PlaceHolder 4"/>
          <p:cNvSpPr>
            <a:spLocks noGrp="1"/>
          </p:cNvSpPr>
          <p:nvPr>
            <p:ph type="sldNum" idx="11"/>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D0B6BE48-C25F-4277-BEEE-0677513CFF3A}"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16" name="PlaceHolder 5"/>
          <p:cNvSpPr>
            <a:spLocks noGrp="1"/>
          </p:cNvSpPr>
          <p:nvPr>
            <p:ph type="dt" idx="12"/>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0" name="PlaceHolder 2"/>
          <p:cNvSpPr>
            <a:spLocks noGrp="1"/>
          </p:cNvSpPr>
          <p:nvPr>
            <p:ph type="sldNum" idx="14"/>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06BF64CA-8E5F-4CB0-BFA0-71245B42D2E9}"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21" name="PlaceHolder 3"/>
          <p:cNvSpPr>
            <a:spLocks noGrp="1"/>
          </p:cNvSpPr>
          <p:nvPr>
            <p:ph type="dt" idx="15"/>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9089640"/>
            <a:ext cx="18652680" cy="6271200"/>
          </a:xfrm>
          <a:prstGeom prst="rect">
            <a:avLst/>
          </a:prstGeom>
          <a:noFill/>
          <a:ln w="0">
            <a:noFill/>
          </a:ln>
        </p:spPr>
        <p:txBody>
          <a:bodyPr numCol="1" spcCol="0" lIns="0" rIns="0" tIns="0" bIns="0" anchor="ctr">
            <a:noAutofit/>
          </a:bodyPr>
          <a:p>
            <a:pPr indent="0">
              <a:buNone/>
            </a:pPr>
            <a:r>
              <a:rPr b="0" lang="en-US" sz="4400" strike="noStrike" u="none">
                <a:solidFill>
                  <a:schemeClr val="lt1"/>
                </a:solidFill>
                <a:uFillTx/>
                <a:latin typeface="Calibri"/>
              </a:rPr>
              <a:t>Click to edit the title text format</a:t>
            </a:r>
            <a:endParaRPr b="0" lang="en-US" sz="4400" strike="noStrike" u="none">
              <a:solidFill>
                <a:schemeClr val="lt1"/>
              </a:solidFill>
              <a:uFillTx/>
              <a:latin typeface="Calibri"/>
            </a:endParaRPr>
          </a:p>
        </p:txBody>
      </p:sp>
      <p:sp>
        <p:nvSpPr>
          <p:cNvPr id="23" name="PlaceHolder 2"/>
          <p:cNvSpPr>
            <a:spLocks noGrp="1"/>
          </p:cNvSpPr>
          <p:nvPr>
            <p:ph type="body"/>
          </p:nvPr>
        </p:nvSpPr>
        <p:spPr>
          <a:xfrm>
            <a:off x="1097280" y="6846840"/>
            <a:ext cx="9637920" cy="16970400"/>
          </a:xfrm>
          <a:prstGeom prst="rect">
            <a:avLst/>
          </a:prstGeom>
          <a:noFill/>
          <a:ln w="0">
            <a:noFill/>
          </a:ln>
        </p:spPr>
        <p:txBody>
          <a:bodyPr numCol="1" spcCol="0" lIns="0" rIns="0" tIns="0" bIns="0" anchor="t">
            <a:norm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lt1"/>
                </a:solidFill>
                <a:uFillTx/>
                <a:latin typeface="Calibri"/>
              </a:rPr>
              <a:t>Click to edit the outline text format</a:t>
            </a:r>
            <a:endParaRPr b="0" lang="en-US" sz="1800" strike="noStrike" u="none">
              <a:solidFill>
                <a:schemeClr val="lt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lt1"/>
                </a:solidFill>
                <a:uFillTx/>
                <a:latin typeface="Calibri"/>
              </a:rPr>
              <a:t>Second Outline Level</a:t>
            </a:r>
            <a:endParaRPr b="0" lang="en-US" sz="1800" strike="noStrike" u="none">
              <a:solidFill>
                <a:schemeClr val="lt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lt1"/>
                </a:solidFill>
                <a:uFillTx/>
                <a:latin typeface="Calibri"/>
              </a:rPr>
              <a:t>Third Outline Level</a:t>
            </a:r>
            <a:endParaRPr b="0" lang="en-US" sz="1800" strike="noStrike" u="none">
              <a:solidFill>
                <a:schemeClr val="lt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lt1"/>
                </a:solidFill>
                <a:uFillTx/>
                <a:latin typeface="Calibri"/>
              </a:rPr>
              <a:t>Fourth Outline Level</a:t>
            </a:r>
            <a:endParaRPr b="0" lang="en-US" sz="1800" strike="noStrike" u="none">
              <a:solidFill>
                <a:schemeClr val="lt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Fifth Outline Level</a:t>
            </a:r>
            <a:endParaRPr b="0" lang="en-US" sz="1800" strike="noStrike" u="none">
              <a:solidFill>
                <a:schemeClr val="lt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Sixth Outline Level</a:t>
            </a:r>
            <a:endParaRPr b="0" lang="en-US" sz="1800" strike="noStrike" u="none">
              <a:solidFill>
                <a:schemeClr val="lt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Seventh Outline Level</a:t>
            </a:r>
            <a:endParaRPr b="0" lang="en-US" sz="1800" strike="noStrike" u="none">
              <a:solidFill>
                <a:schemeClr val="lt1"/>
              </a:solidFill>
              <a:uFillTx/>
              <a:latin typeface="Calibri"/>
            </a:endParaRPr>
          </a:p>
        </p:txBody>
      </p:sp>
      <p:sp>
        <p:nvSpPr>
          <p:cNvPr id="24" name="PlaceHolder 3"/>
          <p:cNvSpPr>
            <a:spLocks noGrp="1"/>
          </p:cNvSpPr>
          <p:nvPr>
            <p:ph type="body"/>
          </p:nvPr>
        </p:nvSpPr>
        <p:spPr>
          <a:xfrm>
            <a:off x="11217960" y="6846840"/>
            <a:ext cx="9637920" cy="16970400"/>
          </a:xfrm>
          <a:prstGeom prst="rect">
            <a:avLst/>
          </a:prstGeom>
          <a:noFill/>
          <a:ln w="0">
            <a:noFill/>
          </a:ln>
        </p:spPr>
        <p:txBody>
          <a:bodyPr numCol="1" spcCol="0" lIns="0" rIns="0" tIns="0" bIns="0" anchor="t">
            <a:norm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lt1"/>
                </a:solidFill>
                <a:uFillTx/>
                <a:latin typeface="Calibri"/>
              </a:rPr>
              <a:t>Click to edit the outline text format</a:t>
            </a:r>
            <a:endParaRPr b="0" lang="en-US" sz="1800" strike="noStrike" u="none">
              <a:solidFill>
                <a:schemeClr val="lt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lt1"/>
                </a:solidFill>
                <a:uFillTx/>
                <a:latin typeface="Calibri"/>
              </a:rPr>
              <a:t>Second Outline Level</a:t>
            </a:r>
            <a:endParaRPr b="0" lang="en-US" sz="1800" strike="noStrike" u="none">
              <a:solidFill>
                <a:schemeClr val="lt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lt1"/>
                </a:solidFill>
                <a:uFillTx/>
                <a:latin typeface="Calibri"/>
              </a:rPr>
              <a:t>Third Outline Level</a:t>
            </a:r>
            <a:endParaRPr b="0" lang="en-US" sz="1800" strike="noStrike" u="none">
              <a:solidFill>
                <a:schemeClr val="lt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lt1"/>
                </a:solidFill>
                <a:uFillTx/>
                <a:latin typeface="Calibri"/>
              </a:rPr>
              <a:t>Fourth Outline Level</a:t>
            </a:r>
            <a:endParaRPr b="0" lang="en-US" sz="1800" strike="noStrike" u="none">
              <a:solidFill>
                <a:schemeClr val="lt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Fifth Outline Level</a:t>
            </a:r>
            <a:endParaRPr b="0" lang="en-US" sz="1800" strike="noStrike" u="none">
              <a:solidFill>
                <a:schemeClr val="lt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Sixth Outline Level</a:t>
            </a:r>
            <a:endParaRPr b="0" lang="en-US" sz="1800" strike="noStrike" u="none">
              <a:solidFill>
                <a:schemeClr val="lt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lt1"/>
                </a:solidFill>
                <a:uFillTx/>
                <a:latin typeface="Calibri"/>
              </a:rPr>
              <a:t>Seventh Outline Level</a:t>
            </a:r>
            <a:endParaRPr b="0" lang="en-US" sz="1800" strike="noStrike" u="none">
              <a:solidFill>
                <a:schemeClr val="lt1"/>
              </a:solidFill>
              <a:uFillTx/>
              <a:latin typeface="Calibri"/>
            </a:endParaRPr>
          </a:p>
        </p:txBody>
      </p:sp>
      <p:sp>
        <p:nvSpPr>
          <p:cNvPr id="25" name="PlaceHolder 4"/>
          <p:cNvSpPr>
            <a:spLocks noGrp="1"/>
          </p:cNvSpPr>
          <p:nvPr>
            <p:ph type="ftr" idx="16"/>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6" name="PlaceHolder 5"/>
          <p:cNvSpPr>
            <a:spLocks noGrp="1"/>
          </p:cNvSpPr>
          <p:nvPr>
            <p:ph type="sldNum" idx="17"/>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1AE1DE9C-ADB0-4069-987F-4E2CAF2700AB}"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27" name="PlaceHolder 6"/>
          <p:cNvSpPr>
            <a:spLocks noGrp="1"/>
          </p:cNvSpPr>
          <p:nvPr>
            <p:ph type="dt" idx="18"/>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2" name="PlaceHolder 2"/>
          <p:cNvSpPr>
            <a:spLocks noGrp="1"/>
          </p:cNvSpPr>
          <p:nvPr>
            <p:ph type="sldNum" idx="20"/>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C164140C-9757-4E2B-A6B8-047C80356BCA}"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33" name="PlaceHolder 3"/>
          <p:cNvSpPr>
            <a:spLocks noGrp="1"/>
          </p:cNvSpPr>
          <p:nvPr>
            <p:ph type="dt" idx="21"/>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9089640"/>
            <a:ext cx="18652680" cy="6271200"/>
          </a:xfrm>
          <a:prstGeom prst="rect">
            <a:avLst/>
          </a:prstGeom>
          <a:noFill/>
          <a:ln w="0">
            <a:noFill/>
          </a:ln>
        </p:spPr>
        <p:txBody>
          <a:bodyPr numCol="1" spcCol="0" lIns="0" rIns="0" tIns="0" bIns="0" anchor="ctr">
            <a:noAutofit/>
          </a:bodyPr>
          <a:p>
            <a:pPr indent="0">
              <a:buNone/>
            </a:pPr>
            <a:r>
              <a:rPr b="0" lang="en-US" sz="4400" strike="noStrike" u="none">
                <a:solidFill>
                  <a:schemeClr val="lt1"/>
                </a:solidFill>
                <a:uFillTx/>
                <a:latin typeface="Calibri"/>
              </a:rPr>
              <a:t>Click to edit the title text format</a:t>
            </a:r>
            <a:endParaRPr b="0" lang="en-US" sz="4400" strike="noStrike" u="none">
              <a:solidFill>
                <a:schemeClr val="lt1"/>
              </a:solidFill>
              <a:uFillTx/>
              <a:latin typeface="Calibri"/>
            </a:endParaRPr>
          </a:p>
        </p:txBody>
      </p:sp>
      <p:sp>
        <p:nvSpPr>
          <p:cNvPr id="35" name="PlaceHolder 2"/>
          <p:cNvSpPr>
            <a:spLocks noGrp="1"/>
          </p:cNvSpPr>
          <p:nvPr>
            <p:ph type="ftr" idx="22"/>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36" name="PlaceHolder 3"/>
          <p:cNvSpPr>
            <a:spLocks noGrp="1"/>
          </p:cNvSpPr>
          <p:nvPr>
            <p:ph type="sldNum" idx="23"/>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14D9DBFA-AA69-4B05-B0A8-21227AACA698}"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37" name="PlaceHolder 4"/>
          <p:cNvSpPr>
            <a:spLocks noGrp="1"/>
          </p:cNvSpPr>
          <p:nvPr>
            <p:ph type="dt" idx="24"/>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7498440" y="27120960"/>
            <a:ext cx="6948000" cy="1556640"/>
          </a:xfrm>
          <a:prstGeom prst="rect">
            <a:avLst/>
          </a:prstGeom>
          <a:noFill/>
          <a:ln w="0">
            <a:noFill/>
          </a:ln>
        </p:spPr>
        <p:txBody>
          <a:bodyPr lIns="313560" rIns="313560" tIns="156600" bIns="156600" anchor="ctr">
            <a:noAutofit/>
          </a:bodyPr>
          <a:lstStyle>
            <a:lvl1pPr indent="0" algn="ctr" defTabSz="914400">
              <a:lnSpc>
                <a:spcPct val="100000"/>
              </a:lnSpc>
              <a:buNone/>
              <a:tabLst>
                <a:tab algn="l" pos="0"/>
              </a:tabLst>
              <a:defRPr b="0" lang="en-US" sz="1400" strike="noStrike" u="none">
                <a:solidFill>
                  <a:srgbClr val="ffffff"/>
                </a:solidFill>
                <a:uFillTx/>
                <a:latin typeface="Times New Roman"/>
              </a:defRPr>
            </a:lvl1pPr>
          </a:lstStyle>
          <a:p>
            <a:pPr indent="0" algn="ctr" defTabSz="914400">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40" name="PlaceHolder 2"/>
          <p:cNvSpPr>
            <a:spLocks noGrp="1"/>
          </p:cNvSpPr>
          <p:nvPr>
            <p:ph type="sldNum" idx="26"/>
          </p:nvPr>
        </p:nvSpPr>
        <p:spPr>
          <a:xfrm>
            <a:off x="15728040" y="27120960"/>
            <a:ext cx="5119200" cy="155664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C141EF3B-FB87-4034-A11E-246806183E94}"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41" name="PlaceHolder 3"/>
          <p:cNvSpPr>
            <a:spLocks noGrp="1"/>
          </p:cNvSpPr>
          <p:nvPr>
            <p:ph type="dt" idx="27"/>
          </p:nvPr>
        </p:nvSpPr>
        <p:spPr>
          <a:xfrm>
            <a:off x="1097640" y="27120960"/>
            <a:ext cx="5119200" cy="155664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85000"/>
          </a:schemeClr>
        </a:solidFill>
      </p:bgPr>
    </p:bg>
    <p:spTree>
      <p:nvGrpSpPr>
        <p:cNvPr id="1" name=""/>
        <p:cNvGrpSpPr/>
        <p:nvPr/>
      </p:nvGrpSpPr>
      <p:grpSpPr>
        <a:xfrm>
          <a:off x="0" y="0"/>
          <a:ext cx="0" cy="0"/>
          <a:chOff x="0" y="0"/>
          <a:chExt cx="0" cy="0"/>
        </a:xfrm>
      </p:grpSpPr>
      <p:sp>
        <p:nvSpPr>
          <p:cNvPr id="54" name="Rounded Rectangle 7"/>
          <p:cNvSpPr/>
          <p:nvPr/>
        </p:nvSpPr>
        <p:spPr>
          <a:xfrm>
            <a:off x="10972800" y="22280040"/>
            <a:ext cx="10508040" cy="413100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sp>
        <p:nvSpPr>
          <p:cNvPr id="55" name="Rounded Rectangle 7"/>
          <p:cNvSpPr/>
          <p:nvPr/>
        </p:nvSpPr>
        <p:spPr>
          <a:xfrm>
            <a:off x="366120" y="22309200"/>
            <a:ext cx="10258560" cy="413100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sp>
        <p:nvSpPr>
          <p:cNvPr id="56" name="Rounded Rectangle 7"/>
          <p:cNvSpPr/>
          <p:nvPr/>
        </p:nvSpPr>
        <p:spPr>
          <a:xfrm>
            <a:off x="10730520" y="4884840"/>
            <a:ext cx="10795680" cy="9496080"/>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sp>
        <p:nvSpPr>
          <p:cNvPr id="57" name="Rounded Rectangle 7"/>
          <p:cNvSpPr/>
          <p:nvPr/>
        </p:nvSpPr>
        <p:spPr>
          <a:xfrm>
            <a:off x="366120" y="8085600"/>
            <a:ext cx="9963720" cy="6261120"/>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sp>
        <p:nvSpPr>
          <p:cNvPr id="58" name="Rounded Rectangle 7"/>
          <p:cNvSpPr/>
          <p:nvPr/>
        </p:nvSpPr>
        <p:spPr>
          <a:xfrm>
            <a:off x="366120" y="4903920"/>
            <a:ext cx="9963720" cy="2732760"/>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pic>
        <p:nvPicPr>
          <p:cNvPr id="59" name="Picture 6" descr="Background pattern&#10;&#10;Description automatically generated"/>
          <p:cNvPicPr/>
          <p:nvPr/>
        </p:nvPicPr>
        <p:blipFill>
          <a:blip r:embed="rId1"/>
          <a:srcRect l="0" t="62963" r="0" b="0"/>
          <a:stretch/>
        </p:blipFill>
        <p:spPr>
          <a:xfrm>
            <a:off x="0" y="0"/>
            <a:ext cx="21944520" cy="4570920"/>
          </a:xfrm>
          <a:prstGeom prst="rect">
            <a:avLst/>
          </a:prstGeom>
          <a:ln w="0">
            <a:noFill/>
          </a:ln>
        </p:spPr>
      </p:pic>
      <p:sp>
        <p:nvSpPr>
          <p:cNvPr id="60" name="TextBox 5"/>
          <p:cNvSpPr/>
          <p:nvPr/>
        </p:nvSpPr>
        <p:spPr>
          <a:xfrm>
            <a:off x="838440" y="427680"/>
            <a:ext cx="13206600" cy="3686760"/>
          </a:xfrm>
          <a:prstGeom prst="rect">
            <a:avLst/>
          </a:prstGeom>
          <a:noFill/>
          <a:ln w="9525">
            <a:noFill/>
          </a:ln>
        </p:spPr>
        <p:style>
          <a:lnRef idx="0"/>
          <a:fillRef idx="0"/>
          <a:effectRef idx="0"/>
          <a:fontRef idx="minor"/>
        </p:style>
        <p:txBody>
          <a:bodyPr lIns="90000" rIns="90000" tIns="45000" bIns="45000" anchor="t">
            <a:spAutoFit/>
          </a:bodyPr>
          <a:p>
            <a:pPr defTabSz="1939680">
              <a:lnSpc>
                <a:spcPct val="150000"/>
              </a:lnSpc>
            </a:pPr>
            <a:r>
              <a:rPr b="1" lang="en-US" sz="6000" strike="noStrike" u="none">
                <a:solidFill>
                  <a:schemeClr val="lt1"/>
                </a:solidFill>
                <a:uFillTx/>
                <a:latin typeface="Verdana"/>
                <a:ea typeface="Verdana"/>
              </a:rPr>
              <a:t>Used Curriculum Sale Website</a:t>
            </a:r>
            <a:endParaRPr b="0" lang="en-US" sz="6000" strike="noStrike" u="none">
              <a:solidFill>
                <a:srgbClr val="000000"/>
              </a:solidFill>
              <a:uFillTx/>
              <a:latin typeface="Arial"/>
            </a:endParaRPr>
          </a:p>
          <a:p>
            <a:pPr marL="457200" indent="-457200" defTabSz="1939680">
              <a:lnSpc>
                <a:spcPct val="100000"/>
              </a:lnSpc>
              <a:buClr>
                <a:srgbClr val="ffffff"/>
              </a:buClr>
              <a:buFont typeface="Arial"/>
              <a:buChar char="•"/>
            </a:pPr>
            <a:r>
              <a:rPr b="0" lang="en-US" sz="2800" strike="noStrike" u="none">
                <a:solidFill>
                  <a:schemeClr val="lt1"/>
                </a:solidFill>
                <a:uFillTx/>
                <a:latin typeface="Verdana"/>
                <a:ea typeface="Verdana"/>
              </a:rPr>
              <a:t>Asher Wayde | John McGovern | Martin Ratchford</a:t>
            </a:r>
            <a:endParaRPr b="0" lang="en-US" sz="2800" strike="noStrike" u="none">
              <a:solidFill>
                <a:srgbClr val="000000"/>
              </a:solidFill>
              <a:uFillTx/>
              <a:latin typeface="Arial"/>
            </a:endParaRPr>
          </a:p>
          <a:p>
            <a:pPr marL="457200" indent="-457200" defTabSz="1939680">
              <a:lnSpc>
                <a:spcPct val="100000"/>
              </a:lnSpc>
              <a:buClr>
                <a:srgbClr val="ffffff"/>
              </a:buClr>
              <a:buFont typeface="Arial"/>
              <a:buChar char="•"/>
            </a:pPr>
            <a:r>
              <a:rPr b="0" lang="en-US" sz="2800" strike="noStrike" u="none">
                <a:solidFill>
                  <a:schemeClr val="lt1"/>
                </a:solidFill>
                <a:uFillTx/>
                <a:latin typeface="Verdana"/>
                <a:ea typeface="Verdana"/>
              </a:rPr>
              <a:t>Professor Nancy Reddig | Dr. Sara Atwood</a:t>
            </a:r>
            <a:endParaRPr b="0" lang="en-US" sz="2800" strike="noStrike" u="none">
              <a:solidFill>
                <a:srgbClr val="000000"/>
              </a:solidFill>
              <a:uFillTx/>
              <a:latin typeface="Arial"/>
            </a:endParaRPr>
          </a:p>
          <a:p>
            <a:pPr defTabSz="1939680">
              <a:lnSpc>
                <a:spcPts val="5400"/>
              </a:lnSpc>
            </a:pPr>
            <a:endParaRPr b="0" lang="en-US" sz="6000" strike="noStrike" u="none">
              <a:solidFill>
                <a:srgbClr val="000000"/>
              </a:solidFill>
              <a:uFillTx/>
              <a:latin typeface="Arial"/>
            </a:endParaRPr>
          </a:p>
          <a:p>
            <a:pPr defTabSz="1939680">
              <a:lnSpc>
                <a:spcPts val="5400"/>
              </a:lnSpc>
            </a:pPr>
            <a:r>
              <a:rPr b="1" lang="en-US" sz="6000" strike="noStrike" u="none">
                <a:solidFill>
                  <a:schemeClr val="lt1"/>
                </a:solidFill>
                <a:uFillTx/>
                <a:latin typeface="Verdana"/>
                <a:ea typeface="Verdana"/>
              </a:rPr>
              <a:t> </a:t>
            </a:r>
            <a:endParaRPr b="0" lang="en-US" sz="6000" strike="noStrike" u="none">
              <a:solidFill>
                <a:srgbClr val="000000"/>
              </a:solidFill>
              <a:uFillTx/>
              <a:latin typeface="Arial"/>
            </a:endParaRPr>
          </a:p>
        </p:txBody>
      </p:sp>
      <p:sp>
        <p:nvSpPr>
          <p:cNvPr id="61" name="TextBox 5"/>
          <p:cNvSpPr/>
          <p:nvPr/>
        </p:nvSpPr>
        <p:spPr>
          <a:xfrm>
            <a:off x="11277720" y="5275440"/>
            <a:ext cx="9771480" cy="775440"/>
          </a:xfrm>
          <a:prstGeom prst="rect">
            <a:avLst/>
          </a:prstGeom>
          <a:noFill/>
          <a:ln w="9525">
            <a:noFill/>
          </a:ln>
        </p:spPr>
        <p:style>
          <a:lnRef idx="0"/>
          <a:fillRef idx="0"/>
          <a:effectRef idx="0"/>
          <a:fontRef idx="minor"/>
        </p:style>
        <p:txBody>
          <a:bodyPr lIns="90000" rIns="90000" tIns="45000" bIns="45000" anchor="t">
            <a:spAutoFit/>
          </a:bodyPr>
          <a:p>
            <a:pPr defTabSz="1939680">
              <a:lnSpc>
                <a:spcPts val="5400"/>
              </a:lnSpc>
            </a:pPr>
            <a:r>
              <a:rPr b="1" lang="en-US" sz="4400" strike="noStrike" u="none">
                <a:solidFill>
                  <a:srgbClr val="004b98"/>
                </a:solidFill>
                <a:uFillTx/>
                <a:latin typeface="Verdana"/>
                <a:ea typeface="Verdana"/>
              </a:rPr>
              <a:t>DATA MODEL </a:t>
            </a:r>
            <a:endParaRPr b="0" lang="en-US" sz="4400" strike="noStrike" u="none">
              <a:solidFill>
                <a:srgbClr val="000000"/>
              </a:solidFill>
              <a:uFillTx/>
              <a:latin typeface="Arial"/>
            </a:endParaRPr>
          </a:p>
        </p:txBody>
      </p:sp>
      <p:sp>
        <p:nvSpPr>
          <p:cNvPr id="62" name="Rectangle 31"/>
          <p:cNvSpPr/>
          <p:nvPr/>
        </p:nvSpPr>
        <p:spPr>
          <a:xfrm>
            <a:off x="16200" y="26754480"/>
            <a:ext cx="21947760" cy="2505240"/>
          </a:xfrm>
          <a:prstGeom prst="rect">
            <a:avLst/>
          </a:prstGeom>
          <a:solidFill>
            <a:srgbClr val="0a22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1939680">
              <a:lnSpc>
                <a:spcPct val="100000"/>
              </a:lnSpc>
            </a:pPr>
            <a:endParaRPr b="0" lang="en-US" sz="2800" strike="noStrike" u="none">
              <a:solidFill>
                <a:schemeClr val="lt1"/>
              </a:solidFill>
              <a:uFillTx/>
              <a:latin typeface="Verdana"/>
              <a:ea typeface="Verdana"/>
            </a:endParaRPr>
          </a:p>
        </p:txBody>
      </p:sp>
      <p:sp>
        <p:nvSpPr>
          <p:cNvPr id="63" name="Rectangle 5"/>
          <p:cNvSpPr/>
          <p:nvPr/>
        </p:nvSpPr>
        <p:spPr>
          <a:xfrm>
            <a:off x="8286120" y="28007640"/>
            <a:ext cx="13072320" cy="775440"/>
          </a:xfrm>
          <a:prstGeom prst="rect">
            <a:avLst/>
          </a:prstGeom>
          <a:noFill/>
          <a:ln w="0">
            <a:noFill/>
          </a:ln>
        </p:spPr>
        <p:style>
          <a:lnRef idx="0"/>
          <a:fillRef idx="0"/>
          <a:effectRef idx="0"/>
          <a:fontRef idx="minor"/>
        </p:style>
        <p:txBody>
          <a:bodyPr wrap="none" lIns="90000" rIns="90000" tIns="45000" bIns="45000" anchor="t">
            <a:spAutoFit/>
          </a:bodyPr>
          <a:p>
            <a:pPr defTabSz="1939680">
              <a:lnSpc>
                <a:spcPts val="5400"/>
              </a:lnSpc>
            </a:pPr>
            <a:r>
              <a:rPr b="1" lang="en-US" sz="4400" strike="noStrike" u="none">
                <a:solidFill>
                  <a:schemeClr val="lt1"/>
                </a:solidFill>
                <a:uFillTx/>
                <a:latin typeface="Verdana"/>
                <a:ea typeface="Verdana"/>
              </a:rPr>
              <a:t>E</a:t>
            </a:r>
            <a:r>
              <a:rPr b="1" lang="en-US" sz="3600" strike="noStrike" u="none">
                <a:solidFill>
                  <a:srgbClr val="3fb4e5"/>
                </a:solidFill>
                <a:uFillTx/>
                <a:latin typeface="Verdana"/>
                <a:ea typeface="Verdana"/>
              </a:rPr>
              <a:t>DUCATE FOR SERVICE. </a:t>
            </a:r>
            <a:r>
              <a:rPr b="1" lang="en-US" sz="4400" strike="noStrike" u="none">
                <a:solidFill>
                  <a:schemeClr val="lt1"/>
                </a:solidFill>
                <a:uFillTx/>
                <a:latin typeface="Verdana"/>
                <a:ea typeface="Verdana"/>
              </a:rPr>
              <a:t>E</a:t>
            </a:r>
            <a:r>
              <a:rPr b="1" lang="en-US" sz="3600" strike="noStrike" u="none">
                <a:solidFill>
                  <a:srgbClr val="3fb4e5"/>
                </a:solidFill>
                <a:uFillTx/>
                <a:latin typeface="Verdana"/>
                <a:ea typeface="Verdana"/>
              </a:rPr>
              <a:t>NGINEER FOR SOCIETY.</a:t>
            </a:r>
            <a:endParaRPr b="0" lang="en-US" sz="3600" strike="noStrike" u="none">
              <a:solidFill>
                <a:srgbClr val="000000"/>
              </a:solidFill>
              <a:uFillTx/>
              <a:latin typeface="Arial"/>
            </a:endParaRPr>
          </a:p>
        </p:txBody>
      </p:sp>
      <p:sp>
        <p:nvSpPr>
          <p:cNvPr id="64" name="TextBox 5"/>
          <p:cNvSpPr/>
          <p:nvPr/>
        </p:nvSpPr>
        <p:spPr>
          <a:xfrm>
            <a:off x="718200" y="8412480"/>
            <a:ext cx="9156240" cy="3929400"/>
          </a:xfrm>
          <a:prstGeom prst="rect">
            <a:avLst/>
          </a:prstGeom>
          <a:noFill/>
          <a:ln w="9525">
            <a:noFill/>
          </a:ln>
        </p:spPr>
        <p:style>
          <a:lnRef idx="0"/>
          <a:fillRef idx="0"/>
          <a:effectRef idx="0"/>
          <a:fontRef idx="minor"/>
        </p:style>
        <p:txBody>
          <a:bodyPr lIns="90000" rIns="90000" tIns="45000" bIns="45000" anchor="t">
            <a:spAutoFit/>
          </a:bodyPr>
          <a:p>
            <a:pPr defTabSz="1939680">
              <a:lnSpc>
                <a:spcPct val="100000"/>
              </a:lnSpc>
            </a:pPr>
            <a:r>
              <a:rPr b="1" lang="en-US" sz="4400" strike="noStrike" u="none">
                <a:solidFill>
                  <a:srgbClr val="004b98"/>
                </a:solidFill>
                <a:uFillTx/>
                <a:latin typeface="Verdana"/>
                <a:ea typeface="Verdana"/>
              </a:rPr>
              <a:t>DESIGN SPECIFICATIONS &amp; SYSTEM REQUIREMENTS</a:t>
            </a:r>
            <a:endParaRPr b="0" lang="en-US" sz="4400" strike="noStrike" u="none">
              <a:solidFill>
                <a:srgbClr val="000000"/>
              </a:solidFill>
              <a:uFillTx/>
              <a:latin typeface="Arial"/>
            </a:endParaRPr>
          </a:p>
          <a:p>
            <a:pPr defTabSz="1939680">
              <a:lnSpc>
                <a:spcPct val="100000"/>
              </a:lnSpc>
            </a:pPr>
            <a:endParaRPr b="0" lang="en-US" sz="4400" strike="noStrike" u="none">
              <a:solidFill>
                <a:srgbClr val="000000"/>
              </a:solidFill>
              <a:uFillTx/>
              <a:latin typeface="Arial"/>
            </a:endParaRPr>
          </a:p>
          <a:p>
            <a:pPr marL="457200" indent="-457200" defTabSz="1939680">
              <a:lnSpc>
                <a:spcPct val="100000"/>
              </a:lnSpc>
              <a:buClr>
                <a:srgbClr val="000000"/>
              </a:buClr>
              <a:buFont typeface="Arial"/>
              <a:buChar char="•"/>
            </a:pPr>
            <a:r>
              <a:rPr b="0" lang="en-US" sz="2400" strike="noStrike" u="none">
                <a:solidFill>
                  <a:schemeClr val="dk1"/>
                </a:solidFill>
                <a:uFillTx/>
                <a:latin typeface="Verdana"/>
                <a:ea typeface="Verdana"/>
              </a:rPr>
              <a:t>Register and login users</a:t>
            </a:r>
            <a:endParaRPr b="0" lang="en-US" sz="2400" strike="noStrike" u="none">
              <a:solidFill>
                <a:srgbClr val="000000"/>
              </a:solidFill>
              <a:uFillTx/>
              <a:latin typeface="Arial"/>
            </a:endParaRPr>
          </a:p>
          <a:p>
            <a:pPr marL="457200" indent="-457200" defTabSz="1939680">
              <a:lnSpc>
                <a:spcPct val="100000"/>
              </a:lnSpc>
              <a:buClr>
                <a:srgbClr val="000000"/>
              </a:buClr>
              <a:buFont typeface="Arial"/>
              <a:buChar char="•"/>
            </a:pPr>
            <a:r>
              <a:rPr b="0" lang="en-US" sz="2400" strike="noStrike" u="none">
                <a:solidFill>
                  <a:schemeClr val="dk1"/>
                </a:solidFill>
                <a:uFillTx/>
                <a:latin typeface="Verdana"/>
                <a:ea typeface="Verdana"/>
              </a:rPr>
              <a:t>Add, view and delete items</a:t>
            </a:r>
            <a:endParaRPr b="0" lang="en-US" sz="2400" strike="noStrike" u="none">
              <a:solidFill>
                <a:srgbClr val="000000"/>
              </a:solidFill>
              <a:uFillTx/>
              <a:latin typeface="Arial"/>
            </a:endParaRPr>
          </a:p>
          <a:p>
            <a:pPr marL="457200" indent="-457200" defTabSz="1939680">
              <a:lnSpc>
                <a:spcPct val="100000"/>
              </a:lnSpc>
              <a:buClr>
                <a:srgbClr val="000000"/>
              </a:buClr>
              <a:buFont typeface="Arial"/>
              <a:buChar char="•"/>
            </a:pPr>
            <a:r>
              <a:rPr b="0" lang="en-US" sz="2400" strike="noStrike" u="none">
                <a:solidFill>
                  <a:srgbClr val="000000"/>
                </a:solidFill>
                <a:uFillTx/>
                <a:latin typeface="Arial"/>
                <a:ea typeface="Verdana"/>
              </a:rPr>
              <a:t>Create barcodes to identify items at the sale</a:t>
            </a:r>
            <a:endParaRPr b="0" lang="en-US" sz="2400" strike="noStrike" u="none">
              <a:solidFill>
                <a:srgbClr val="000000"/>
              </a:solidFill>
              <a:uFillTx/>
              <a:latin typeface="Arial"/>
            </a:endParaRPr>
          </a:p>
          <a:p>
            <a:pPr marL="457200" indent="-457200" defTabSz="1939680">
              <a:lnSpc>
                <a:spcPct val="100000"/>
              </a:lnSpc>
              <a:buClr>
                <a:srgbClr val="000000"/>
              </a:buClr>
              <a:buFont typeface="Arial"/>
              <a:buChar char="•"/>
            </a:pPr>
            <a:r>
              <a:rPr b="0" lang="en-US" sz="2400" strike="noStrike" u="none">
                <a:solidFill>
                  <a:srgbClr val="000000"/>
                </a:solidFill>
                <a:uFillTx/>
                <a:latin typeface="Arial"/>
                <a:ea typeface="Verdana"/>
              </a:rPr>
              <a:t>Sell the items and calculate the cost of the items sold</a:t>
            </a:r>
            <a:endParaRPr b="0" lang="en-US" sz="2400" strike="noStrike" u="none">
              <a:solidFill>
                <a:srgbClr val="000000"/>
              </a:solidFill>
              <a:uFillTx/>
              <a:latin typeface="Arial"/>
            </a:endParaRPr>
          </a:p>
          <a:p>
            <a:pPr marL="457200" indent="-457200" defTabSz="1939680">
              <a:lnSpc>
                <a:spcPct val="100000"/>
              </a:lnSpc>
              <a:buClr>
                <a:srgbClr val="000000"/>
              </a:buClr>
              <a:buFont typeface="Arial"/>
              <a:buChar char="•"/>
            </a:pPr>
            <a:r>
              <a:rPr b="0" lang="en-US" sz="2400" strike="noStrike" u="none">
                <a:solidFill>
                  <a:srgbClr val="000000"/>
                </a:solidFill>
                <a:uFillTx/>
                <a:latin typeface="Arial"/>
                <a:ea typeface="Verdana"/>
              </a:rPr>
              <a:t>Administrators to create categories and events</a:t>
            </a:r>
            <a:endParaRPr b="0" lang="en-US" sz="2400" strike="noStrike" u="none">
              <a:solidFill>
                <a:srgbClr val="000000"/>
              </a:solidFill>
              <a:uFillTx/>
              <a:latin typeface="Arial"/>
            </a:endParaRPr>
          </a:p>
        </p:txBody>
      </p:sp>
      <p:sp>
        <p:nvSpPr>
          <p:cNvPr id="65" name="TextBox 5"/>
          <p:cNvSpPr/>
          <p:nvPr/>
        </p:nvSpPr>
        <p:spPr>
          <a:xfrm>
            <a:off x="616320" y="22449600"/>
            <a:ext cx="9713520" cy="3702240"/>
          </a:xfrm>
          <a:prstGeom prst="rect">
            <a:avLst/>
          </a:prstGeom>
          <a:noFill/>
          <a:ln w="9525">
            <a:noFill/>
          </a:ln>
        </p:spPr>
        <p:style>
          <a:lnRef idx="0"/>
          <a:fillRef idx="0"/>
          <a:effectRef idx="0"/>
          <a:fontRef idx="minor"/>
        </p:style>
        <p:txBody>
          <a:bodyPr lIns="90000" rIns="90000" tIns="45000" bIns="45000" anchor="t">
            <a:spAutoFit/>
          </a:bodyPr>
          <a:p>
            <a:pPr defTabSz="1939680">
              <a:lnSpc>
                <a:spcPts val="5400"/>
              </a:lnSpc>
            </a:pPr>
            <a:r>
              <a:rPr b="1" lang="en-US" sz="4400" strike="noStrike" u="none">
                <a:solidFill>
                  <a:srgbClr val="004b98"/>
                </a:solidFill>
                <a:uFillTx/>
                <a:latin typeface="Verdana"/>
                <a:ea typeface="Verdana"/>
              </a:rPr>
              <a:t>LESSONS LEARNED</a:t>
            </a:r>
            <a:endParaRPr b="0" lang="en-US" sz="4400" strike="noStrike" u="none">
              <a:solidFill>
                <a:srgbClr val="000000"/>
              </a:solidFill>
              <a:uFillTx/>
              <a:latin typeface="Arial"/>
            </a:endParaRPr>
          </a:p>
          <a:p>
            <a:pPr defTabSz="1939680">
              <a:lnSpc>
                <a:spcPct val="100000"/>
              </a:lnSpc>
            </a:pPr>
            <a:endParaRPr b="0" lang="en-US" sz="2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     </a:t>
            </a:r>
            <a:r>
              <a:rPr b="0" lang="en-US" sz="2400" strike="noStrike" u="none">
                <a:solidFill>
                  <a:schemeClr val="dk1"/>
                </a:solidFill>
                <a:uFillTx/>
                <a:latin typeface="Verdana"/>
                <a:ea typeface="Verdana"/>
              </a:rPr>
              <a:t>Our group learned a lot about software engineering over the course of this project. In particular, we learned significantly more about PHP and web development.</a:t>
            </a:r>
            <a:endParaRPr b="0" lang="en-US" sz="2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     </a:t>
            </a:r>
            <a:r>
              <a:rPr b="0" lang="en-US" sz="2400" strike="noStrike" u="none">
                <a:solidFill>
                  <a:schemeClr val="dk1"/>
                </a:solidFill>
                <a:uFillTx/>
                <a:latin typeface="Verdana"/>
                <a:ea typeface="Verdana"/>
              </a:rPr>
              <a:t>We learned about how to test our systems as well. In the beginning, our testing process was basically just randomly playing with different parts of the website. By the end, however, we had fluid and functional test cases.</a:t>
            </a:r>
            <a:endParaRPr b="0" lang="en-US" sz="2400" strike="noStrike" u="none">
              <a:solidFill>
                <a:srgbClr val="000000"/>
              </a:solidFill>
              <a:uFillTx/>
              <a:latin typeface="Arial"/>
            </a:endParaRPr>
          </a:p>
        </p:txBody>
      </p:sp>
      <p:sp>
        <p:nvSpPr>
          <p:cNvPr id="66" name="TextBox 5"/>
          <p:cNvSpPr/>
          <p:nvPr/>
        </p:nvSpPr>
        <p:spPr>
          <a:xfrm>
            <a:off x="11512800" y="22408920"/>
            <a:ext cx="9713520" cy="3655800"/>
          </a:xfrm>
          <a:prstGeom prst="rect">
            <a:avLst/>
          </a:prstGeom>
          <a:noFill/>
          <a:ln w="9525">
            <a:noFill/>
          </a:ln>
        </p:spPr>
        <p:style>
          <a:lnRef idx="0"/>
          <a:fillRef idx="0"/>
          <a:effectRef idx="0"/>
          <a:fontRef idx="minor"/>
        </p:style>
        <p:txBody>
          <a:bodyPr lIns="90000" rIns="90000" tIns="45000" bIns="45000" anchor="t">
            <a:spAutoFit/>
          </a:bodyPr>
          <a:p>
            <a:pPr defTabSz="1939680">
              <a:lnSpc>
                <a:spcPts val="5400"/>
              </a:lnSpc>
            </a:pPr>
            <a:r>
              <a:rPr b="1" lang="en-US" sz="4400" strike="noStrike" u="none">
                <a:solidFill>
                  <a:srgbClr val="004b98"/>
                </a:solidFill>
                <a:uFillTx/>
                <a:latin typeface="Verdana"/>
                <a:ea typeface="Verdana"/>
              </a:rPr>
              <a:t>REFERENCES &amp; ACKNOWLEDGEMENTS</a:t>
            </a:r>
            <a:endParaRPr b="0" lang="en-US" sz="4400" strike="noStrike" u="none">
              <a:solidFill>
                <a:srgbClr val="000000"/>
              </a:solidFill>
              <a:uFillTx/>
              <a:latin typeface="Arial"/>
            </a:endParaRPr>
          </a:p>
          <a:p>
            <a:pPr defTabSz="1939680">
              <a:lnSpc>
                <a:spcPct val="100000"/>
              </a:lnSpc>
            </a:pPr>
            <a:endParaRPr b="0" lang="en-US" sz="2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     </a:t>
            </a:r>
            <a:r>
              <a:rPr b="0" lang="en-US" sz="2400" strike="noStrike" u="none">
                <a:solidFill>
                  <a:schemeClr val="dk1"/>
                </a:solidFill>
                <a:uFillTx/>
                <a:latin typeface="Verdana"/>
                <a:ea typeface="Verdana"/>
              </a:rPr>
              <a:t>Thank you to Professor Nancy Reddig for providing a barcode scanner and hosting the database.</a:t>
            </a:r>
            <a:endParaRPr b="0" lang="en-US" sz="2400" strike="noStrike" u="none">
              <a:solidFill>
                <a:srgbClr val="000000"/>
              </a:solidFill>
              <a:uFillTx/>
              <a:latin typeface="Arial"/>
            </a:endParaRPr>
          </a:p>
          <a:p>
            <a:pPr defTabSz="1939680">
              <a:lnSpc>
                <a:spcPct val="100000"/>
              </a:lnSpc>
            </a:pPr>
            <a:endParaRPr b="0" lang="en-US" sz="2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     </a:t>
            </a:r>
            <a:r>
              <a:rPr b="0" lang="en-US" sz="2400" strike="noStrike" u="none">
                <a:solidFill>
                  <a:schemeClr val="dk1"/>
                </a:solidFill>
                <a:uFillTx/>
                <a:latin typeface="Verdana"/>
                <a:ea typeface="Verdana"/>
              </a:rPr>
              <a:t>Thank you to David Tufts for making the barcode generator and Oliver Plathey for the FPDF library.</a:t>
            </a:r>
            <a:endParaRPr b="0" lang="en-US" sz="2400" strike="noStrike" u="none">
              <a:solidFill>
                <a:srgbClr val="000000"/>
              </a:solidFill>
              <a:uFillTx/>
              <a:latin typeface="Arial"/>
            </a:endParaRPr>
          </a:p>
        </p:txBody>
      </p:sp>
      <p:sp>
        <p:nvSpPr>
          <p:cNvPr id="67" name="TextBox 5"/>
          <p:cNvSpPr/>
          <p:nvPr/>
        </p:nvSpPr>
        <p:spPr>
          <a:xfrm>
            <a:off x="801000" y="4893480"/>
            <a:ext cx="8677080" cy="2604240"/>
          </a:xfrm>
          <a:prstGeom prst="rect">
            <a:avLst/>
          </a:prstGeom>
          <a:noFill/>
          <a:ln w="9525">
            <a:noFill/>
          </a:ln>
        </p:spPr>
        <p:style>
          <a:lnRef idx="0"/>
          <a:fillRef idx="0"/>
          <a:effectRef idx="0"/>
          <a:fontRef idx="minor"/>
        </p:style>
        <p:txBody>
          <a:bodyPr lIns="90000" rIns="90000" tIns="45000" bIns="45000" anchor="t">
            <a:spAutoFit/>
          </a:bodyPr>
          <a:p>
            <a:pPr defTabSz="1939680">
              <a:lnSpc>
                <a:spcPts val="5400"/>
              </a:lnSpc>
            </a:pPr>
            <a:r>
              <a:rPr b="1" lang="en-US" sz="4400" strike="noStrike" u="none">
                <a:solidFill>
                  <a:srgbClr val="004b98"/>
                </a:solidFill>
                <a:uFillTx/>
                <a:latin typeface="Verdana"/>
                <a:ea typeface="Verdana"/>
              </a:rPr>
              <a:t>PURPOSE</a:t>
            </a:r>
            <a:endParaRPr b="0" lang="en-US" sz="4400" strike="noStrike" u="none">
              <a:solidFill>
                <a:srgbClr val="000000"/>
              </a:solidFill>
              <a:uFillTx/>
              <a:latin typeface="Arial"/>
            </a:endParaRPr>
          </a:p>
          <a:p>
            <a:pPr defTabSz="1939680">
              <a:lnSpc>
                <a:spcPct val="100000"/>
              </a:lnSpc>
            </a:pPr>
            <a:endParaRPr b="0" lang="en-US" sz="2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      </a:t>
            </a:r>
            <a:r>
              <a:rPr b="0" lang="en-US" sz="2400" strike="noStrike" u="none">
                <a:solidFill>
                  <a:schemeClr val="dk1"/>
                </a:solidFill>
                <a:uFillTx/>
                <a:latin typeface="Verdana"/>
                <a:ea typeface="Verdana"/>
              </a:rPr>
              <a:t>To make a system to identify items and link them to users and events. These items are then sold at a used curriculum sale.</a:t>
            </a:r>
            <a:endParaRPr b="0" lang="en-US" sz="2400" strike="noStrike" u="none">
              <a:solidFill>
                <a:srgbClr val="000000"/>
              </a:solidFill>
              <a:uFillTx/>
              <a:latin typeface="Arial"/>
            </a:endParaRPr>
          </a:p>
          <a:p>
            <a:pPr defTabSz="1939680">
              <a:lnSpc>
                <a:spcPct val="100000"/>
              </a:lnSpc>
            </a:pPr>
            <a:endParaRPr b="0" lang="en-US" sz="2400" strike="noStrike" u="none">
              <a:solidFill>
                <a:srgbClr val="000000"/>
              </a:solidFill>
              <a:uFillTx/>
              <a:latin typeface="Arial"/>
            </a:endParaRPr>
          </a:p>
        </p:txBody>
      </p:sp>
      <p:sp>
        <p:nvSpPr>
          <p:cNvPr id="68" name="Rounded Rectangle 7"/>
          <p:cNvSpPr/>
          <p:nvPr/>
        </p:nvSpPr>
        <p:spPr>
          <a:xfrm>
            <a:off x="366120" y="14871960"/>
            <a:ext cx="21168720" cy="708300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pic>
        <p:nvPicPr>
          <p:cNvPr id="69" name="Picture 10" descr="Logo, company name&#10;&#10;Description automatically generated"/>
          <p:cNvPicPr/>
          <p:nvPr/>
        </p:nvPicPr>
        <p:blipFill>
          <a:blip r:embed="rId2"/>
          <a:stretch/>
        </p:blipFill>
        <p:spPr>
          <a:xfrm>
            <a:off x="16957800" y="-226080"/>
            <a:ext cx="5758200" cy="3240720"/>
          </a:xfrm>
          <a:prstGeom prst="rect">
            <a:avLst/>
          </a:prstGeom>
          <a:ln w="0">
            <a:noFill/>
          </a:ln>
        </p:spPr>
      </p:pic>
      <p:grpSp>
        <p:nvGrpSpPr>
          <p:cNvPr id="70" name="Group 9"/>
          <p:cNvGrpSpPr/>
          <p:nvPr/>
        </p:nvGrpSpPr>
        <p:grpSpPr>
          <a:xfrm>
            <a:off x="16307280" y="18122400"/>
            <a:ext cx="4987800" cy="3593160"/>
            <a:chOff x="16307280" y="18122400"/>
            <a:chExt cx="4987800" cy="3593160"/>
          </a:xfrm>
        </p:grpSpPr>
        <p:sp>
          <p:nvSpPr>
            <p:cNvPr id="71" name="Rectangle 11"/>
            <p:cNvSpPr/>
            <p:nvPr/>
          </p:nvSpPr>
          <p:spPr>
            <a:xfrm>
              <a:off x="16307280" y="18122400"/>
              <a:ext cx="4987800" cy="3593160"/>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840" strike="noStrike" u="none">
                <a:solidFill>
                  <a:schemeClr val="lt1"/>
                </a:solidFill>
                <a:uFillTx/>
                <a:latin typeface="Calibri"/>
              </a:endParaRPr>
            </a:p>
          </p:txBody>
        </p:sp>
        <p:sp>
          <p:nvSpPr>
            <p:cNvPr id="72" name="Rectangle 12"/>
            <p:cNvSpPr/>
            <p:nvPr/>
          </p:nvSpPr>
          <p:spPr>
            <a:xfrm>
              <a:off x="16413120" y="18506160"/>
              <a:ext cx="4630680" cy="2544120"/>
            </a:xfrm>
            <a:prstGeom prst="rect">
              <a:avLst/>
            </a:prstGeom>
            <a:noFill/>
            <a:ln w="0">
              <a:noFill/>
            </a:ln>
          </p:spPr>
          <p:style>
            <a:lnRef idx="0"/>
            <a:fillRef idx="0"/>
            <a:effectRef idx="0"/>
            <a:fontRef idx="minor"/>
          </p:style>
          <p:txBody>
            <a:bodyPr lIns="90000" rIns="90000" tIns="45000" bIns="45000" anchor="t">
              <a:spAutoFit/>
            </a:bodyPr>
            <a:p>
              <a:pPr defTabSz="1939680">
                <a:lnSpc>
                  <a:spcPct val="100000"/>
                </a:lnSpc>
                <a:spcAft>
                  <a:spcPts val="601"/>
                </a:spcAft>
              </a:pPr>
              <a:r>
                <a:rPr b="1" lang="en-US" sz="4400" strike="noStrike" u="none">
                  <a:solidFill>
                    <a:schemeClr val="dk1"/>
                  </a:solidFill>
                  <a:uFillTx/>
                  <a:latin typeface="Verdana"/>
                  <a:ea typeface="Verdana"/>
                </a:rPr>
                <a:t>IMPACT</a:t>
              </a:r>
              <a:endParaRPr b="0" lang="en-US" sz="4400" strike="noStrike" u="none">
                <a:solidFill>
                  <a:srgbClr val="000000"/>
                </a:solidFill>
                <a:uFillTx/>
                <a:latin typeface="Arial"/>
              </a:endParaRPr>
            </a:p>
            <a:p>
              <a:pPr defTabSz="1939680">
                <a:lnSpc>
                  <a:spcPct val="100000"/>
                </a:lnSpc>
                <a:spcAft>
                  <a:spcPts val="601"/>
                </a:spcAft>
              </a:pPr>
              <a:r>
                <a:rPr b="0" lang="en-US" sz="2800" strike="noStrike" u="none">
                  <a:solidFill>
                    <a:schemeClr val="dk1"/>
                  </a:solidFill>
                  <a:uFillTx/>
                  <a:latin typeface="Verdana"/>
                  <a:ea typeface="Verdana"/>
                </a:rPr>
                <a:t>This project will cut down costs on education materials for home schoolers.</a:t>
              </a:r>
              <a:endParaRPr b="0" lang="en-US" sz="2800" strike="noStrike" u="none">
                <a:solidFill>
                  <a:srgbClr val="000000"/>
                </a:solidFill>
                <a:uFillTx/>
                <a:latin typeface="Arial"/>
              </a:endParaRPr>
            </a:p>
          </p:txBody>
        </p:sp>
      </p:grpSp>
      <p:sp>
        <p:nvSpPr>
          <p:cNvPr id="73" name="TextBox 23"/>
          <p:cNvSpPr/>
          <p:nvPr/>
        </p:nvSpPr>
        <p:spPr>
          <a:xfrm>
            <a:off x="718200" y="15048720"/>
            <a:ext cx="20640240" cy="3152880"/>
          </a:xfrm>
          <a:prstGeom prst="rect">
            <a:avLst/>
          </a:prstGeom>
          <a:noFill/>
          <a:ln w="0">
            <a:noFill/>
          </a:ln>
        </p:spPr>
        <p:style>
          <a:lnRef idx="0"/>
          <a:fillRef idx="0"/>
          <a:effectRef idx="0"/>
          <a:fontRef idx="minor"/>
        </p:style>
        <p:txBody>
          <a:bodyPr lIns="90000" rIns="90000" tIns="45000" bIns="45000" anchor="t">
            <a:spAutoFit/>
          </a:bodyPr>
          <a:p>
            <a:pPr defTabSz="1939680">
              <a:lnSpc>
                <a:spcPts val="5400"/>
              </a:lnSpc>
              <a:spcAft>
                <a:spcPts val="1199"/>
              </a:spcAft>
            </a:pPr>
            <a:r>
              <a:rPr b="1" lang="en-US" sz="4400" strike="noStrike" u="none">
                <a:solidFill>
                  <a:srgbClr val="004b98"/>
                </a:solidFill>
                <a:uFillTx/>
                <a:latin typeface="Verdana"/>
                <a:ea typeface="Verdana"/>
              </a:rPr>
              <a:t>PROCESS</a:t>
            </a:r>
            <a:endParaRPr b="0" lang="en-US" sz="4400" strike="noStrike" u="none">
              <a:solidFill>
                <a:srgbClr val="000000"/>
              </a:solidFill>
              <a:uFillTx/>
              <a:latin typeface="Arial"/>
            </a:endParaRPr>
          </a:p>
          <a:p>
            <a:pPr defTabSz="1939680">
              <a:lnSpc>
                <a:spcPct val="100000"/>
              </a:lnSpc>
              <a:spcAft>
                <a:spcPts val="1199"/>
              </a:spcAft>
            </a:pPr>
            <a:r>
              <a:rPr b="0" lang="en-US" sz="3200" strike="noStrike" u="none">
                <a:solidFill>
                  <a:srgbClr val="000000"/>
                </a:solidFill>
                <a:uFillTx/>
                <a:latin typeface="Arial"/>
                <a:ea typeface="Verdana"/>
              </a:rPr>
              <a:t>     </a:t>
            </a:r>
            <a:r>
              <a:rPr b="0" lang="en-US" sz="3200" strike="noStrike" u="none">
                <a:solidFill>
                  <a:srgbClr val="000000"/>
                </a:solidFill>
                <a:uFillTx/>
                <a:latin typeface="Arial"/>
                <a:ea typeface="Verdana"/>
              </a:rPr>
              <a:t>Users can register and create an account. This enables them to add items to an event. A barcode sheet is generated which will easily allow the identified items to be sold. Administrators are able to oversee the entire process and make changes as necessary.</a:t>
            </a:r>
            <a:endParaRPr b="0" lang="en-US" sz="3200" strike="noStrike" u="none">
              <a:solidFill>
                <a:srgbClr val="000000"/>
              </a:solidFill>
              <a:uFillTx/>
              <a:latin typeface="Arial"/>
            </a:endParaRPr>
          </a:p>
          <a:p>
            <a:pPr defTabSz="1939680">
              <a:lnSpc>
                <a:spcPct val="100000"/>
              </a:lnSpc>
            </a:pPr>
            <a:endParaRPr b="0" lang="en-US" sz="4000" strike="noStrike" u="none">
              <a:solidFill>
                <a:srgbClr val="000000"/>
              </a:solidFill>
              <a:uFillTx/>
              <a:latin typeface="Arial"/>
            </a:endParaRPr>
          </a:p>
        </p:txBody>
      </p:sp>
      <p:sp>
        <p:nvSpPr>
          <p:cNvPr id="74" name="TextBox 24"/>
          <p:cNvSpPr/>
          <p:nvPr/>
        </p:nvSpPr>
        <p:spPr>
          <a:xfrm>
            <a:off x="9479160" y="27135360"/>
            <a:ext cx="11616480" cy="668880"/>
          </a:xfrm>
          <a:prstGeom prst="rect">
            <a:avLst/>
          </a:prstGeom>
          <a:noFill/>
          <a:ln w="0">
            <a:noFill/>
          </a:ln>
        </p:spPr>
        <p:style>
          <a:lnRef idx="0"/>
          <a:fillRef idx="0"/>
          <a:effectRef idx="0"/>
          <a:fontRef idx="minor"/>
        </p:style>
        <p:txBody>
          <a:bodyPr lIns="90000" rIns="90000" tIns="45000" bIns="45000" anchor="t">
            <a:spAutoFit/>
          </a:bodyPr>
          <a:p>
            <a:pPr algn="r" defTabSz="1939680">
              <a:lnSpc>
                <a:spcPct val="100000"/>
              </a:lnSpc>
              <a:spcAft>
                <a:spcPts val="1199"/>
              </a:spcAft>
              <a:tabLst>
                <a:tab algn="l" pos="24070680"/>
              </a:tabLst>
            </a:pPr>
            <a:r>
              <a:rPr b="1" lang="en-US" sz="3800" strike="noStrike" u="none">
                <a:solidFill>
                  <a:schemeClr val="lt1"/>
                </a:solidFill>
                <a:uFillTx/>
                <a:latin typeface="Verdana"/>
                <a:ea typeface="Verdana"/>
              </a:rPr>
              <a:t>UCS Website | Fall 2024</a:t>
            </a:r>
            <a:endParaRPr b="0" lang="en-US" sz="3800" strike="noStrike" u="none">
              <a:solidFill>
                <a:srgbClr val="000000"/>
              </a:solidFill>
              <a:uFillTx/>
              <a:latin typeface="Arial"/>
            </a:endParaRPr>
          </a:p>
        </p:txBody>
      </p:sp>
      <p:pic>
        <p:nvPicPr>
          <p:cNvPr id="75" name="Picture 1" descr="A screenshot of a computer&#10;&#10;Description automatically generated"/>
          <p:cNvPicPr/>
          <p:nvPr/>
        </p:nvPicPr>
        <p:blipFill>
          <a:blip r:embed="rId3"/>
          <a:stretch/>
        </p:blipFill>
        <p:spPr>
          <a:xfrm>
            <a:off x="10730520" y="5946480"/>
            <a:ext cx="10776600" cy="5203440"/>
          </a:xfrm>
          <a:prstGeom prst="rect">
            <a:avLst/>
          </a:prstGeom>
          <a:ln w="0">
            <a:noFill/>
          </a:ln>
        </p:spPr>
      </p:pic>
      <p:pic>
        <p:nvPicPr>
          <p:cNvPr id="76" name="Picture Placeholder 4" descr="A screenshot of a computer program&#10;&#10;Description automatically generated"/>
          <p:cNvPicPr/>
          <p:nvPr/>
        </p:nvPicPr>
        <p:blipFill>
          <a:blip r:embed="rId4"/>
          <a:srcRect l="0" t="0" r="62937" b="57486"/>
          <a:stretch/>
        </p:blipFill>
        <p:spPr>
          <a:xfrm>
            <a:off x="14558400" y="10132200"/>
            <a:ext cx="6348600" cy="4059360"/>
          </a:xfrm>
          <a:prstGeom prst="rect">
            <a:avLst/>
          </a:prstGeom>
          <a:ln w="0">
            <a:noFill/>
          </a:ln>
        </p:spPr>
      </p:pic>
      <p:pic>
        <p:nvPicPr>
          <p:cNvPr id="77" name="Content Placeholder 3" descr="A screenshot of a shopping cart&#10;&#10;Description automatically generated"/>
          <p:cNvPicPr/>
          <p:nvPr/>
        </p:nvPicPr>
        <p:blipFill>
          <a:blip r:embed="rId5"/>
          <a:srcRect l="19214" t="0" r="20025" b="38367"/>
          <a:stretch/>
        </p:blipFill>
        <p:spPr>
          <a:xfrm>
            <a:off x="586800" y="17510760"/>
            <a:ext cx="8809200" cy="4321440"/>
          </a:xfrm>
          <a:prstGeom prst="rect">
            <a:avLst/>
          </a:prstGeom>
          <a:ln w="0">
            <a:noFill/>
          </a:ln>
        </p:spPr>
      </p:pic>
      <p:pic>
        <p:nvPicPr>
          <p:cNvPr id="78" name="Picture 4" descr="A screenshot of a bar code&#10;&#10;Description automatically generated"/>
          <p:cNvPicPr/>
          <p:nvPr/>
        </p:nvPicPr>
        <p:blipFill>
          <a:blip r:embed="rId6"/>
          <a:srcRect l="18249" t="7252" r="20720" b="11338"/>
          <a:stretch/>
        </p:blipFill>
        <p:spPr>
          <a:xfrm>
            <a:off x="9740160" y="17634240"/>
            <a:ext cx="6378840" cy="414792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9">
                                  <p:stCondLst>
                                    <p:cond delay="0"/>
                                  </p:stCondLst>
                                  <p:childTnLst>
                                    <p:set>
                                      <p:cBhvr>
                                        <p:cTn id="6" dur="1" fill="hold">
                                          <p:stCondLst>
                                            <p:cond delay="0"/>
                                          </p:stCondLst>
                                        </p:cTn>
                                        <p:tgtEl>
                                          <p:spTgt spid="78"/>
                                        </p:tgtEl>
                                        <p:attrNameLst>
                                          <p:attrName>style.visibility</p:attrName>
                                        </p:attrNameLst>
                                      </p:cBhvr>
                                      <p:to>
                                        <p:strVal val="visible"/>
                                      </p:to>
                                    </p:set>
                                    <p:animEffect filter="dissolve" transition="in">
                                      <p:cBhvr additive="repl">
                                        <p:cTn id="7" dur="5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5681</TotalTime>
  <Application>LibreOffice/24.8.2.1$MacOSX_AARCH64 LibreOffice_project/0f794b6e29741098670a3b95d60478a65d05ef13</Application>
  <AppVersion>15.0000</AppVersion>
  <Words>532</Words>
  <Paragraphs>36</Paragraphs>
  <Company>Elizabethtown College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2008-04-17T15:23:35Z</dcterms:created>
  <dc:creator>degoedek</dc:creator>
  <dc:description/>
  <dc:language>en-US</dc:language>
  <cp:lastModifiedBy/>
  <dcterms:modified xsi:type="dcterms:W3CDTF">2024-12-11T15:48:06Z</dcterms:modified>
  <cp:revision>15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0x0101008EFA95D5A453204B82B388E0EAEB7722</vt:lpwstr>
  </property>
  <property fmtid="{D5CDD505-2E9C-101B-9397-08002B2CF9AE}" pid="4" name="MediaServiceImageTags">
    <vt:lpwstr/>
  </property>
  <property fmtid="{D5CDD505-2E9C-101B-9397-08002B2CF9AE}" pid="5" name="Notes">
    <vt:i4>1</vt:i4>
  </property>
  <property fmtid="{D5CDD505-2E9C-101B-9397-08002B2CF9AE}" pid="6" name="PresentationFormat">
    <vt:lpwstr>Custom</vt:lpwstr>
  </property>
  <property fmtid="{D5CDD505-2E9C-101B-9397-08002B2CF9AE}" pid="7" name="Slides">
    <vt:i4>1</vt:i4>
  </property>
  <property fmtid="{D5CDD505-2E9C-101B-9397-08002B2CF9AE}" pid="8" name="TemplateUrl">
    <vt:lpwstr/>
  </property>
  <property fmtid="{D5CDD505-2E9C-101B-9397-08002B2CF9AE}" pid="9" name="TriggerFlowInfo">
    <vt:lpwstr/>
  </property>
  <property fmtid="{D5CDD505-2E9C-101B-9397-08002B2CF9AE}" pid="10" name="_ExtendedDescription">
    <vt:lpwstr/>
  </property>
  <property fmtid="{D5CDD505-2E9C-101B-9397-08002B2CF9AE}" pid="11" name="_SharedFileIndex">
    <vt:lpwstr/>
  </property>
  <property fmtid="{D5CDD505-2E9C-101B-9397-08002B2CF9AE}" pid="12" name="_SourceUrl">
    <vt:lpwstr/>
  </property>
  <property fmtid="{D5CDD505-2E9C-101B-9397-08002B2CF9AE}" pid="13" name="xd_ProgID">
    <vt:lpwstr/>
  </property>
  <property fmtid="{D5CDD505-2E9C-101B-9397-08002B2CF9AE}" pid="14" name="xd_Signature">
    <vt:bool>0</vt:bool>
  </property>
</Properties>
</file>