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13"/>
  </p:notesMasterIdLst>
  <p:sldIdLst>
    <p:sldId id="256" r:id="rId12"/>
  </p:sldIdLst>
  <p:sldSz cx="21945600" cy="29260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6"/>
    <p:restoredTop sz="85953"/>
  </p:normalViewPr>
  <p:slideViewPr>
    <p:cSldViewPr snapToGrid="0">
      <p:cViewPr>
        <p:scale>
          <a:sx n="48" d="100"/>
          <a:sy n="48" d="100"/>
        </p:scale>
        <p:origin x="1160" y="-3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Master" Target="slideMasters/slideMaster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pPr algn="ctr"/>
            <a:r>
              <a:rPr lang="en-US" sz="4400" b="0" u="none" strike="noStrike">
                <a:solidFill>
                  <a:srgbClr val="000000"/>
                </a:solidFill>
                <a:uFillTx/>
                <a:latin typeface="Arial"/>
              </a:rPr>
              <a:t>Click to move the slide</a:t>
            </a:r>
          </a:p>
        </p:txBody>
      </p:sp>
      <p:sp>
        <p:nvSpPr>
          <p:cNvPr id="49"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216000">
              <a:buNone/>
            </a:pPr>
            <a:r>
              <a:rPr lang="en-US" sz="2000" b="0" u="none" strike="noStrike">
                <a:solidFill>
                  <a:srgbClr val="000000"/>
                </a:solidFill>
                <a:uFillTx/>
                <a:latin typeface="Arial"/>
              </a:rPr>
              <a:t>Click to edit the notes format</a:t>
            </a:r>
          </a:p>
        </p:txBody>
      </p:sp>
      <p:sp>
        <p:nvSpPr>
          <p:cNvPr id="50"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u="none" strike="noStrike">
                <a:solidFill>
                  <a:srgbClr val="000000"/>
                </a:solidFill>
                <a:uFillTx/>
                <a:latin typeface="Times New Roman"/>
              </a:rPr>
              <a:t>&lt;header&gt;</a:t>
            </a:r>
          </a:p>
        </p:txBody>
      </p:sp>
      <p:sp>
        <p:nvSpPr>
          <p:cNvPr id="51" name="PlaceHolder 4"/>
          <p:cNvSpPr>
            <a:spLocks noGrp="1"/>
          </p:cNvSpPr>
          <p:nvPr>
            <p:ph type="dt" idx="34"/>
          </p:nvPr>
        </p:nvSpPr>
        <p:spPr>
          <a:xfrm>
            <a:off x="4399200" y="0"/>
            <a:ext cx="3372840" cy="502560"/>
          </a:xfrm>
          <a:prstGeom prst="rect">
            <a:avLst/>
          </a:prstGeom>
          <a:noFill/>
          <a:ln w="0">
            <a:noFill/>
          </a:ln>
        </p:spPr>
        <p:txBody>
          <a:bodyPr lIns="0" tIns="0" rIns="0" bIns="0" anchor="t">
            <a:noAutofit/>
          </a:bodyPr>
          <a:lstStyle>
            <a:lvl1pPr indent="0" algn="r">
              <a:buNone/>
              <a:defRPr lang="en-US" sz="1400" b="0" u="none" strike="noStrike">
                <a:solidFill>
                  <a:srgbClr val="000000"/>
                </a:solidFill>
                <a:uFillTx/>
                <a:latin typeface="Times New Roman"/>
              </a:defRPr>
            </a:lvl1pPr>
          </a:lstStyle>
          <a:p>
            <a:pPr indent="0" algn="r">
              <a:buNone/>
            </a:pPr>
            <a:r>
              <a:rPr lang="en-US" sz="1400" b="0" u="none" strike="noStrike">
                <a:solidFill>
                  <a:srgbClr val="000000"/>
                </a:solidFill>
                <a:uFillTx/>
                <a:latin typeface="Times New Roman"/>
              </a:rPr>
              <a:t>&lt;date/time&gt;</a:t>
            </a:r>
          </a:p>
        </p:txBody>
      </p:sp>
      <p:sp>
        <p:nvSpPr>
          <p:cNvPr id="52" name="PlaceHolder 5"/>
          <p:cNvSpPr>
            <a:spLocks noGrp="1"/>
          </p:cNvSpPr>
          <p:nvPr>
            <p:ph type="ftr" idx="35"/>
          </p:nvPr>
        </p:nvSpPr>
        <p:spPr>
          <a:xfrm>
            <a:off x="0" y="9555480"/>
            <a:ext cx="3372840" cy="502560"/>
          </a:xfrm>
          <a:prstGeom prst="rect">
            <a:avLst/>
          </a:prstGeom>
          <a:noFill/>
          <a:ln w="0">
            <a:noFill/>
          </a:ln>
        </p:spPr>
        <p:txBody>
          <a:bodyPr lIns="0" tIns="0" rIns="0" bIns="0" anchor="b">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&lt;footer&gt;</a:t>
            </a:r>
          </a:p>
        </p:txBody>
      </p:sp>
      <p:sp>
        <p:nvSpPr>
          <p:cNvPr id="53" name="PlaceHolder 6"/>
          <p:cNvSpPr>
            <a:spLocks noGrp="1"/>
          </p:cNvSpPr>
          <p:nvPr>
            <p:ph type="sldNum" idx="36"/>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u="none" strike="noStrike">
                <a:solidFill>
                  <a:srgbClr val="000000"/>
                </a:solidFill>
                <a:uFillTx/>
                <a:latin typeface="Times New Roman"/>
              </a:defRPr>
            </a:lvl1pPr>
          </a:lstStyle>
          <a:p>
            <a:pPr indent="0" algn="r">
              <a:buNone/>
            </a:pPr>
            <a:fld id="{8FF1F8CF-E439-40AB-9C5C-14081405FAD4}" type="slidenum">
              <a:rPr lang="en-US" sz="1400" b="0" u="none" strike="noStrike">
                <a:solidFill>
                  <a:srgbClr val="000000"/>
                </a:solidFill>
                <a:uFillTx/>
                <a:latin typeface="Times New Roman"/>
              </a:rPr>
              <a:t>‹#›</a:t>
            </a:fld>
            <a:endParaRPr lang="en-US" sz="14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noRot="1" noChangeAspect="1"/>
          </p:cNvSpPr>
          <p:nvPr>
            <p:ph type="sldImg"/>
          </p:nvPr>
        </p:nvSpPr>
        <p:spPr>
          <a:xfrm>
            <a:off x="2143125" y="685800"/>
            <a:ext cx="2571750" cy="3429000"/>
          </a:xfrm>
          <a:prstGeom prst="rect">
            <a:avLst/>
          </a:prstGeom>
          <a:ln w="0">
            <a:noFill/>
          </a:ln>
        </p:spPr>
      </p:sp>
      <p:sp>
        <p:nvSpPr>
          <p:cNvPr id="78" name="PlaceHolder 2"/>
          <p:cNvSpPr>
            <a:spLocks noGrp="1"/>
          </p:cNvSpPr>
          <p:nvPr>
            <p:ph type="body"/>
          </p:nvPr>
        </p:nvSpPr>
        <p:spPr>
          <a:xfrm>
            <a:off x="685800" y="4343400"/>
            <a:ext cx="5485680" cy="4114080"/>
          </a:xfrm>
          <a:prstGeom prst="rect">
            <a:avLst/>
          </a:prstGeom>
          <a:noFill/>
          <a:ln w="0">
            <a:noFill/>
          </a:ln>
        </p:spPr>
        <p:txBody>
          <a:bodyPr lIns="91440" tIns="45720" rIns="91440" bIns="45720" anchor="t">
            <a:normAutofit/>
          </a:bodyPr>
          <a:lstStyle/>
          <a:p>
            <a:pPr marL="216000" indent="0">
              <a:lnSpc>
                <a:spcPct val="100000"/>
              </a:lnSpc>
              <a:buNone/>
              <a:tabLst>
                <a:tab pos="0" algn="l"/>
              </a:tabLst>
            </a:pPr>
            <a:r>
              <a:rPr lang="en-US" sz="800" b="0" u="none" strike="noStrike" dirty="0">
                <a:solidFill>
                  <a:schemeClr val="lt1"/>
                </a:solidFill>
                <a:uFillTx/>
                <a:latin typeface="Arial"/>
              </a:rPr>
              <a:t>Introduction. Include the student name, company name, internship location, internship position, and internship dates. Also note the course rubric and number, course title, and instructor(s). In addition, describe how you secured the internship.</a:t>
            </a:r>
            <a:endParaRPr lang="en-US" sz="800" b="0" u="none" strike="noStrike" dirty="0">
              <a:solidFill>
                <a:srgbClr val="000000"/>
              </a:solidFill>
              <a:uFillTx/>
              <a:latin typeface="Arial"/>
            </a:endParaRPr>
          </a:p>
          <a:p>
            <a:pPr marL="216000" indent="0">
              <a:lnSpc>
                <a:spcPct val="100000"/>
              </a:lnSpc>
              <a:buNone/>
              <a:tabLst>
                <a:tab pos="0" algn="l"/>
              </a:tabLst>
            </a:pPr>
            <a:r>
              <a:rPr lang="en-US" sz="800" b="0" u="none" strike="noStrike" dirty="0">
                <a:solidFill>
                  <a:schemeClr val="lt1"/>
                </a:solidFill>
                <a:uFillTx/>
                <a:latin typeface="Arial"/>
              </a:rPr>
              <a:t>Abstract. The abstract should provide a concise summary of what was done and learned in the internship and the course.</a:t>
            </a:r>
            <a:endParaRPr lang="en-US" sz="800" b="0" u="none" strike="noStrike" dirty="0">
              <a:solidFill>
                <a:srgbClr val="000000"/>
              </a:solidFill>
              <a:uFillTx/>
              <a:latin typeface="Arial"/>
            </a:endParaRPr>
          </a:p>
          <a:p>
            <a:pPr marL="216000" indent="0">
              <a:lnSpc>
                <a:spcPct val="100000"/>
              </a:lnSpc>
              <a:buNone/>
              <a:tabLst>
                <a:tab pos="0" algn="l"/>
              </a:tabLst>
            </a:pPr>
            <a:r>
              <a:rPr lang="en-US" sz="800" b="0" u="none" strike="noStrike" dirty="0">
                <a:solidFill>
                  <a:schemeClr val="lt1"/>
                </a:solidFill>
                <a:uFillTx/>
                <a:latin typeface="Arial"/>
              </a:rPr>
              <a:t>Learning Objectives. List 2 to 5 learning objectives that you had planned to achieve by completing the internship.</a:t>
            </a:r>
            <a:endParaRPr lang="en-US" sz="800" b="0" u="none" strike="noStrike" dirty="0">
              <a:solidFill>
                <a:srgbClr val="000000"/>
              </a:solidFill>
              <a:uFillTx/>
              <a:latin typeface="Arial"/>
            </a:endParaRPr>
          </a:p>
          <a:p>
            <a:pPr marL="216000" indent="0">
              <a:lnSpc>
                <a:spcPct val="100000"/>
              </a:lnSpc>
              <a:buNone/>
              <a:tabLst>
                <a:tab pos="0" algn="l"/>
              </a:tabLst>
            </a:pPr>
            <a:r>
              <a:rPr lang="en-US" sz="800" b="0" u="none" strike="noStrike" dirty="0">
                <a:solidFill>
                  <a:schemeClr val="lt1"/>
                </a:solidFill>
                <a:uFillTx/>
                <a:latin typeface="Arial"/>
              </a:rPr>
              <a:t>Description of Key Responsibilities. Summarize the major responsibilities, activities, and project(s) completed during the internship.</a:t>
            </a:r>
            <a:endParaRPr lang="en-US" sz="800" b="0" u="none" strike="noStrike" dirty="0">
              <a:solidFill>
                <a:srgbClr val="000000"/>
              </a:solidFill>
              <a:uFillTx/>
              <a:latin typeface="Arial"/>
            </a:endParaRPr>
          </a:p>
          <a:p>
            <a:pPr marL="216000" indent="0">
              <a:lnSpc>
                <a:spcPct val="100000"/>
              </a:lnSpc>
              <a:buNone/>
              <a:tabLst>
                <a:tab pos="0" algn="l"/>
              </a:tabLst>
            </a:pPr>
            <a:r>
              <a:rPr lang="en-US" sz="800" b="0" u="none" strike="noStrike" dirty="0">
                <a:solidFill>
                  <a:schemeClr val="lt1"/>
                </a:solidFill>
                <a:uFillTx/>
                <a:latin typeface="Arial"/>
              </a:rPr>
              <a:t>Application of VWU courses to the internship. Explain how your coursework  helped with the internship. Link relevant courses, theories, and concepts to their applications within the internship.</a:t>
            </a:r>
            <a:endParaRPr lang="en-US" sz="800" b="0" u="none" strike="noStrike" dirty="0">
              <a:solidFill>
                <a:srgbClr val="000000"/>
              </a:solidFill>
              <a:uFillTx/>
              <a:latin typeface="Arial"/>
            </a:endParaRPr>
          </a:p>
          <a:p>
            <a:pPr marL="216000" indent="0">
              <a:lnSpc>
                <a:spcPct val="100000"/>
              </a:lnSpc>
              <a:buNone/>
              <a:tabLst>
                <a:tab pos="0" algn="l"/>
              </a:tabLst>
            </a:pPr>
            <a:r>
              <a:rPr lang="en-US" sz="800" b="0" u="none" strike="noStrike" dirty="0">
                <a:solidFill>
                  <a:schemeClr val="lt1"/>
                </a:solidFill>
                <a:uFillTx/>
                <a:latin typeface="Arial"/>
              </a:rPr>
              <a:t>Lessons Learned. Explain what you learned about the industry, the company, the career process, and yourself through the internship experience.</a:t>
            </a:r>
            <a:endParaRPr lang="en-US" sz="800" b="0" u="none" strike="noStrike" dirty="0">
              <a:solidFill>
                <a:srgbClr val="000000"/>
              </a:solidFill>
              <a:uFillTx/>
              <a:latin typeface="Arial"/>
            </a:endParaRPr>
          </a:p>
          <a:p>
            <a:pPr marL="216000" indent="0">
              <a:lnSpc>
                <a:spcPct val="100000"/>
              </a:lnSpc>
              <a:buNone/>
              <a:tabLst>
                <a:tab pos="0" algn="l"/>
              </a:tabLst>
            </a:pPr>
            <a:r>
              <a:rPr lang="en-US" sz="800" b="0" u="none" strike="noStrike" dirty="0">
                <a:solidFill>
                  <a:schemeClr val="lt1"/>
                </a:solidFill>
                <a:uFillTx/>
                <a:latin typeface="Arial"/>
              </a:rPr>
              <a:t>Acknowledgements. Recognize the people who helped you, including the internship site supervisor, the course instructor, and mentors. Include full titles in the acknowledgements. In addition, acknowledge funding sources.</a:t>
            </a:r>
            <a:endParaRPr lang="en-US" sz="800" b="0" u="none" strike="noStrike" dirty="0">
              <a:solidFill>
                <a:srgbClr val="000000"/>
              </a:solidFill>
              <a:uFillTx/>
              <a:latin typeface="Arial"/>
            </a:endParaRPr>
          </a:p>
          <a:p>
            <a:pPr marL="216000" indent="0">
              <a:lnSpc>
                <a:spcPct val="100000"/>
              </a:lnSpc>
              <a:buNone/>
              <a:tabLst>
                <a:tab pos="0" algn="l"/>
              </a:tabLst>
            </a:pPr>
            <a:r>
              <a:rPr lang="en-US" sz="800" b="0" u="none" strike="noStrike" dirty="0">
                <a:solidFill>
                  <a:schemeClr val="lt1"/>
                </a:solidFill>
                <a:uFillTx/>
                <a:latin typeface="Arial"/>
              </a:rPr>
              <a:t>Visuals. Incorporate visual aids to illustrate key points. Be sure to label all visuals. Include: names, dates, locations, and photographers. Do not include photographs of children unless you have secured approval from your site supervisor to use the children’s images.</a:t>
            </a:r>
            <a:endParaRPr lang="en-US" sz="800" b="0" u="none" strike="noStrike" dirty="0">
              <a:solidFill>
                <a:srgbClr val="000000"/>
              </a:solidFill>
              <a:uFillTx/>
              <a:latin typeface="Arial"/>
            </a:endParaRPr>
          </a:p>
          <a:p>
            <a:pPr marL="216000" indent="0">
              <a:lnSpc>
                <a:spcPct val="100000"/>
              </a:lnSpc>
              <a:buNone/>
              <a:tabLst>
                <a:tab pos="0" algn="l"/>
              </a:tabLst>
            </a:pPr>
            <a:endParaRPr lang="en-US" sz="800" b="0" u="none" strike="noStrike" dirty="0">
              <a:solidFill>
                <a:srgbClr val="000000"/>
              </a:solidFill>
              <a:uFillTx/>
              <a:latin typeface="Arial"/>
            </a:endParaRPr>
          </a:p>
        </p:txBody>
      </p:sp>
      <p:sp>
        <p:nvSpPr>
          <p:cNvPr id="79" name="PlaceHolder 3"/>
          <p:cNvSpPr>
            <a:spLocks noGrp="1"/>
          </p:cNvSpPr>
          <p:nvPr>
            <p:ph type="sldNum" idx="37"/>
          </p:nvPr>
        </p:nvSpPr>
        <p:spPr>
          <a:xfrm>
            <a:off x="3884760" y="8685360"/>
            <a:ext cx="2971080" cy="456480"/>
          </a:xfrm>
          <a:prstGeom prst="rect">
            <a:avLst/>
          </a:prstGeom>
          <a:noFill/>
          <a:ln w="0">
            <a:noFill/>
          </a:ln>
        </p:spPr>
        <p:txBody>
          <a:bodyPr lIns="91440" tIns="45720" rIns="91440" bIns="45720" anchor="b">
            <a:noAutofit/>
          </a:bodyPr>
          <a:lstStyle>
            <a:lvl1pPr indent="0" algn="r" defTabSz="1939680">
              <a:lnSpc>
                <a:spcPct val="100000"/>
              </a:lnSpc>
              <a:buNone/>
              <a:tabLst>
                <a:tab pos="0" algn="l"/>
              </a:tabLst>
              <a:defRPr lang="en-US" sz="1200" b="0" u="none" strike="noStrike">
                <a:solidFill>
                  <a:schemeClr val="dk1"/>
                </a:solidFill>
                <a:uFillTx/>
                <a:latin typeface="Arial"/>
                <a:ea typeface="+mn-ea"/>
              </a:defRPr>
            </a:lvl1pPr>
          </a:lstStyle>
          <a:p>
            <a:pPr indent="0" algn="r" defTabSz="1939680">
              <a:lnSpc>
                <a:spcPct val="100000"/>
              </a:lnSpc>
              <a:buNone/>
              <a:tabLst>
                <a:tab pos="0" algn="l"/>
              </a:tabLst>
            </a:pPr>
            <a:fld id="{03270959-5D38-4FBB-8D77-82B3366E8503}" type="slidenum">
              <a:rPr lang="en-US" sz="1200" b="0" u="none" strike="noStrike">
                <a:solidFill>
                  <a:schemeClr val="dk1"/>
                </a:solidFill>
                <a:uFillTx/>
                <a:latin typeface="Arial"/>
                <a:ea typeface="+mn-ea"/>
              </a:rPr>
              <a:t>1</a:t>
            </a:fld>
            <a:endParaRPr lang="en-US" sz="1200" b="0" u="none" strike="noStrike">
              <a:solidFill>
                <a:srgbClr val="000000"/>
              </a:solidFill>
              <a:uFillTx/>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9089640"/>
            <a:ext cx="18653040" cy="6271560"/>
          </a:xfrm>
          <a:prstGeom prst="rect">
            <a:avLst/>
          </a:prstGeom>
          <a:noFill/>
          <a:ln w="0">
            <a:noFill/>
          </a:ln>
        </p:spPr>
        <p:txBody>
          <a:bodyPr lIns="0" tIns="0" rIns="0" bIns="0" anchor="ctr">
            <a:noAutofit/>
          </a:bodyPr>
          <a:lstStyle/>
          <a:p>
            <a:pPr indent="0" algn="ctr">
              <a:buNone/>
            </a:pPr>
            <a:endParaRPr lang="en-US" sz="4400" b="0" u="none" strike="noStrike">
              <a:solidFill>
                <a:srgbClr val="FFFFFF"/>
              </a:solidFill>
              <a:uFillTx/>
              <a:latin typeface="Arial"/>
            </a:endParaRPr>
          </a:p>
        </p:txBody>
      </p:sp>
      <p:sp>
        <p:nvSpPr>
          <p:cNvPr id="5" name="PlaceHolder 2"/>
          <p:cNvSpPr>
            <a:spLocks noGrp="1"/>
          </p:cNvSpPr>
          <p:nvPr>
            <p:ph type="subTitle"/>
          </p:nvPr>
        </p:nvSpPr>
        <p:spPr>
          <a:xfrm>
            <a:off x="1097280" y="6846840"/>
            <a:ext cx="19750680" cy="16970760"/>
          </a:xfrm>
          <a:prstGeom prst="rect">
            <a:avLst/>
          </a:prstGeom>
          <a:noFill/>
          <a:ln w="0">
            <a:noFill/>
          </a:ln>
        </p:spPr>
        <p:txBody>
          <a:bodyPr lIns="0" tIns="0" rIns="0" bIns="0" anchor="ctr">
            <a:noAutofit/>
          </a:bodyPr>
          <a:lstStyle/>
          <a:p>
            <a:pPr indent="0" algn="ctr">
              <a:buNone/>
            </a:pPr>
            <a:endParaRPr lang="en-US" sz="3200" b="0" u="none" strike="noStrike">
              <a:solidFill>
                <a:srgbClr val="FFFFFF"/>
              </a:solidFill>
              <a:uFillTx/>
              <a:latin typeface="Arial"/>
            </a:endParaRPr>
          </a:p>
        </p:txBody>
      </p:sp>
      <p:sp>
        <p:nvSpPr>
          <p:cNvPr id="2" name="PlaceHolder 3"/>
          <p:cNvSpPr>
            <a:spLocks noGrp="1"/>
          </p:cNvSpPr>
          <p:nvPr>
            <p:ph type="ftr" idx="1"/>
          </p:nvPr>
        </p:nvSpPr>
        <p:spPr/>
        <p:txBody>
          <a:bodyPr/>
          <a:lstStyle/>
          <a:p>
            <a:r>
              <a:t>Footer</a:t>
            </a:r>
          </a:p>
        </p:txBody>
      </p:sp>
      <p:sp>
        <p:nvSpPr>
          <p:cNvPr id="3" name="PlaceHolder 4"/>
          <p:cNvSpPr>
            <a:spLocks noGrp="1"/>
          </p:cNvSpPr>
          <p:nvPr>
            <p:ph type="sldNum" idx="2"/>
          </p:nvPr>
        </p:nvSpPr>
        <p:spPr/>
        <p:txBody>
          <a:bodyPr/>
          <a:lstStyle/>
          <a:p>
            <a:fld id="{A8ABA130-0BFF-482D-B2FC-47AA41353F4F}"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30EFEBE5-54E7-4CEE-B1E4-FD0133C302CF}"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lstStyle/>
          <a:p>
            <a:r>
              <a:t>Footer</a:t>
            </a:r>
          </a:p>
        </p:txBody>
      </p:sp>
      <p:sp>
        <p:nvSpPr>
          <p:cNvPr id="3" name="PlaceHolder 2"/>
          <p:cNvSpPr>
            <a:spLocks noGrp="1"/>
          </p:cNvSpPr>
          <p:nvPr>
            <p:ph type="sldNum" idx="32"/>
          </p:nvPr>
        </p:nvSpPr>
        <p:spPr/>
        <p:txBody>
          <a:bodyPr/>
          <a:lstStyle/>
          <a:p>
            <a:fld id="{D20ECC08-0D9F-4677-9CD1-D7A539F02852}" type="slidenum">
              <a:t>‹#›</a:t>
            </a:fld>
            <a:endParaRPr/>
          </a:p>
        </p:txBody>
      </p:sp>
      <p:sp>
        <p:nvSpPr>
          <p:cNvPr id="4" name="PlaceHolder 3"/>
          <p:cNvSpPr>
            <a:spLocks noGrp="1"/>
          </p:cNvSpPr>
          <p:nvPr>
            <p:ph type="dt" idx="3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1B4628D7-710A-4515-882C-21D47D07191B}"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C3B40E5F-27B0-4ED8-A85E-6EEC17558BA9}"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645920" y="9089640"/>
            <a:ext cx="18653040" cy="6271560"/>
          </a:xfrm>
          <a:prstGeom prst="rect">
            <a:avLst/>
          </a:prstGeom>
          <a:noFill/>
          <a:ln w="0">
            <a:noFill/>
          </a:ln>
        </p:spPr>
        <p:txBody>
          <a:bodyPr lIns="0" tIns="0" rIns="0" bIns="0" anchor="ctr">
            <a:noAutofit/>
          </a:bodyPr>
          <a:lstStyle/>
          <a:p>
            <a:pPr indent="0" algn="ctr">
              <a:buNone/>
            </a:pPr>
            <a:endParaRPr lang="en-US" sz="4400" b="0" u="none" strike="noStrike">
              <a:solidFill>
                <a:srgbClr val="FFFFFF"/>
              </a:solidFill>
              <a:uFillTx/>
              <a:latin typeface="Arial"/>
            </a:endParaRPr>
          </a:p>
        </p:txBody>
      </p:sp>
      <p:sp>
        <p:nvSpPr>
          <p:cNvPr id="18" name="PlaceHolder 2"/>
          <p:cNvSpPr>
            <a:spLocks noGrp="1"/>
          </p:cNvSpPr>
          <p:nvPr>
            <p:ph/>
          </p:nvPr>
        </p:nvSpPr>
        <p:spPr>
          <a:xfrm>
            <a:off x="1097280" y="6846840"/>
            <a:ext cx="19750680" cy="169707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FFFFFF"/>
              </a:solidFill>
              <a:uFillTx/>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4AFF4816-BBC7-41D4-B176-0EB6184DC3EB}"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00B36917-AEE2-49A8-B1E4-218EC269ECB5}"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645920" y="9089640"/>
            <a:ext cx="18653040" cy="6271560"/>
          </a:xfrm>
          <a:prstGeom prst="rect">
            <a:avLst/>
          </a:prstGeom>
          <a:noFill/>
          <a:ln w="0">
            <a:noFill/>
          </a:ln>
        </p:spPr>
        <p:txBody>
          <a:bodyPr lIns="0" tIns="0" rIns="0" bIns="0" anchor="ctr">
            <a:noAutofit/>
          </a:bodyPr>
          <a:lstStyle/>
          <a:p>
            <a:pPr indent="0" algn="ctr">
              <a:buNone/>
            </a:pPr>
            <a:endParaRPr lang="en-US" sz="4400" b="0" u="none" strike="noStrike">
              <a:solidFill>
                <a:srgbClr val="FFFFFF"/>
              </a:solidFill>
              <a:uFillTx/>
              <a:latin typeface="Arial"/>
            </a:endParaRPr>
          </a:p>
        </p:txBody>
      </p:sp>
      <p:sp>
        <p:nvSpPr>
          <p:cNvPr id="29" name="PlaceHolder 2"/>
          <p:cNvSpPr>
            <a:spLocks noGrp="1"/>
          </p:cNvSpPr>
          <p:nvPr>
            <p:ph/>
          </p:nvPr>
        </p:nvSpPr>
        <p:spPr>
          <a:xfrm>
            <a:off x="1097280" y="6846840"/>
            <a:ext cx="9638280" cy="169707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FFFFFF"/>
              </a:solidFill>
              <a:uFillTx/>
              <a:latin typeface="Arial"/>
            </a:endParaRPr>
          </a:p>
        </p:txBody>
      </p:sp>
      <p:sp>
        <p:nvSpPr>
          <p:cNvPr id="30" name="PlaceHolder 3"/>
          <p:cNvSpPr>
            <a:spLocks noGrp="1"/>
          </p:cNvSpPr>
          <p:nvPr>
            <p:ph/>
          </p:nvPr>
        </p:nvSpPr>
        <p:spPr>
          <a:xfrm>
            <a:off x="11217960" y="6846840"/>
            <a:ext cx="9638280" cy="169707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FFFFFF"/>
              </a:solidFill>
              <a:uFillTx/>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EB8FA8B9-C145-498F-9C56-15A78BA90510}"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267FB4D6-1967-4EA2-849D-B178440CB9E2}"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1645920" y="9089640"/>
            <a:ext cx="18653040" cy="6271560"/>
          </a:xfrm>
          <a:prstGeom prst="rect">
            <a:avLst/>
          </a:prstGeom>
          <a:noFill/>
          <a:ln w="0">
            <a:noFill/>
          </a:ln>
        </p:spPr>
        <p:txBody>
          <a:bodyPr lIns="0" tIns="0" rIns="0" bIns="0" anchor="ctr">
            <a:noAutofit/>
          </a:bodyPr>
          <a:lstStyle/>
          <a:p>
            <a:pPr indent="0" algn="ctr">
              <a:buNone/>
            </a:pPr>
            <a:endParaRPr lang="en-US" sz="4400" b="0" u="none" strike="noStrike">
              <a:solidFill>
                <a:srgbClr val="FFFFFF"/>
              </a:solidFill>
              <a:uFillTx/>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47C3DC00-A699-4C1E-ABF3-DBF4135368A1}"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87EF3EB2-F49E-4B2C-9F35-4B6C418E7FCD}"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9089640"/>
            <a:ext cx="18653040" cy="6271560"/>
          </a:xfrm>
          <a:prstGeom prst="rect">
            <a:avLst/>
          </a:prstGeom>
          <a:noFill/>
          <a:ln w="0">
            <a:noFill/>
          </a:ln>
        </p:spPr>
        <p:txBody>
          <a:bodyPr lIns="0" tIns="0" rIns="0" bIns="0" numCol="1" spcCol="0" anchor="ctr">
            <a:noAutofit/>
          </a:bodyPr>
          <a:lstStyle/>
          <a:p>
            <a:pPr indent="0">
              <a:buNone/>
            </a:pPr>
            <a:r>
              <a:rPr lang="en-US" sz="1800" b="0" u="none" strike="noStrike">
                <a:solidFill>
                  <a:srgbClr val="FFFFFF"/>
                </a:solidFill>
                <a:uFillTx/>
                <a:latin typeface="Arial"/>
              </a:rPr>
              <a:t>Click to edit the title text format</a:t>
            </a:r>
          </a:p>
        </p:txBody>
      </p:sp>
      <p:sp>
        <p:nvSpPr>
          <p:cNvPr id="5" name="PlaceHolder 2"/>
          <p:cNvSpPr>
            <a:spLocks noGrp="1"/>
          </p:cNvSpPr>
          <p:nvPr>
            <p:ph type="ftr" idx="1"/>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&lt;footer&gt;</a:t>
            </a:r>
          </a:p>
        </p:txBody>
      </p:sp>
      <p:sp>
        <p:nvSpPr>
          <p:cNvPr id="2" name="PlaceHolder 3"/>
          <p:cNvSpPr>
            <a:spLocks noGrp="1"/>
          </p:cNvSpPr>
          <p:nvPr>
            <p:ph type="sldNum" idx="2"/>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7101B659-6200-44AE-8CB8-911D2B0C7C82}"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3" name="PlaceHolder 4"/>
          <p:cNvSpPr>
            <a:spLocks noGrp="1"/>
          </p:cNvSpPr>
          <p:nvPr>
            <p:ph type="dt" idx="3"/>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&lt;date/time&gt;</a:t>
            </a:r>
          </a:p>
        </p:txBody>
      </p:sp>
    </p:spTree>
  </p:cSld>
  <p:clrMap bg1="dk1" tx1="lt1" bg2="dk2" tx2="lt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42" name="PlaceHolder 1"/>
          <p:cNvSpPr>
            <a:spLocks noGrp="1"/>
          </p:cNvSpPr>
          <p:nvPr>
            <p:ph type="ftr" idx="28"/>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&lt;footer&gt;</a:t>
            </a:r>
          </a:p>
        </p:txBody>
      </p:sp>
      <p:sp>
        <p:nvSpPr>
          <p:cNvPr id="43" name="PlaceHolder 2"/>
          <p:cNvSpPr>
            <a:spLocks noGrp="1"/>
          </p:cNvSpPr>
          <p:nvPr>
            <p:ph type="sldNum" idx="29"/>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0CE38C94-9C16-4B41-BF5A-A00BF20AD71E}"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44" name="PlaceHolder 3"/>
          <p:cNvSpPr>
            <a:spLocks noGrp="1"/>
          </p:cNvSpPr>
          <p:nvPr>
            <p:ph type="dt" idx="30"/>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&lt;date/time&gt;</a:t>
            </a:r>
          </a:p>
        </p:txBody>
      </p:sp>
    </p:spTree>
  </p:cSld>
  <p:clrMap bg1="dk1" tx1="lt1" bg2="dk2" tx2="lt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45" name="PlaceHolder 1"/>
          <p:cNvSpPr>
            <a:spLocks noGrp="1"/>
          </p:cNvSpPr>
          <p:nvPr>
            <p:ph type="ftr" idx="31"/>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&lt;footer&gt;</a:t>
            </a:r>
          </a:p>
        </p:txBody>
      </p:sp>
      <p:sp>
        <p:nvSpPr>
          <p:cNvPr id="46" name="PlaceHolder 2"/>
          <p:cNvSpPr>
            <a:spLocks noGrp="1"/>
          </p:cNvSpPr>
          <p:nvPr>
            <p:ph type="sldNum" idx="32"/>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6E2A1FDD-49A6-4557-9709-2B8EF8219FDE}"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47" name="PlaceHolder 3"/>
          <p:cNvSpPr>
            <a:spLocks noGrp="1"/>
          </p:cNvSpPr>
          <p:nvPr>
            <p:ph type="dt" idx="33"/>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&lt;date/time&gt;</a:t>
            </a:r>
          </a:p>
        </p:txBody>
      </p:sp>
    </p:spTree>
  </p:cSld>
  <p:clrMap bg1="dk1" tx1="lt1" bg2="dk2" tx2="lt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6" name="PlaceHolder 1"/>
          <p:cNvSpPr>
            <a:spLocks noGrp="1"/>
          </p:cNvSpPr>
          <p:nvPr>
            <p:ph type="ftr" idx="4"/>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 </a:t>
            </a:r>
          </a:p>
        </p:txBody>
      </p:sp>
      <p:sp>
        <p:nvSpPr>
          <p:cNvPr id="7" name="PlaceHolder 2"/>
          <p:cNvSpPr>
            <a:spLocks noGrp="1"/>
          </p:cNvSpPr>
          <p:nvPr>
            <p:ph type="sldNum" idx="5"/>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0B353D54-7B04-4F78-81F1-788E662265A9}"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8" name="PlaceHolder 3"/>
          <p:cNvSpPr>
            <a:spLocks noGrp="1"/>
          </p:cNvSpPr>
          <p:nvPr>
            <p:ph type="dt" idx="6"/>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 </a:t>
            </a:r>
          </a:p>
        </p:txBody>
      </p: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9" name="PlaceHolder 1"/>
          <p:cNvSpPr>
            <a:spLocks noGrp="1"/>
          </p:cNvSpPr>
          <p:nvPr>
            <p:ph type="ftr" idx="7"/>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 </a:t>
            </a:r>
          </a:p>
        </p:txBody>
      </p:sp>
      <p:sp>
        <p:nvSpPr>
          <p:cNvPr id="10" name="PlaceHolder 2"/>
          <p:cNvSpPr>
            <a:spLocks noGrp="1"/>
          </p:cNvSpPr>
          <p:nvPr>
            <p:ph type="sldNum" idx="8"/>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CB0D41D4-ED0A-43B8-AFCD-E301F438D315}"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11" name="PlaceHolder 3"/>
          <p:cNvSpPr>
            <a:spLocks noGrp="1"/>
          </p:cNvSpPr>
          <p:nvPr>
            <p:ph type="dt" idx="9"/>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 </a:t>
            </a:r>
          </a:p>
        </p:txBody>
      </p:sp>
    </p:spTree>
  </p:cSld>
  <p:clrMap bg1="dk1" tx1="lt1" bg2="dk2" tx2="lt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9089640"/>
            <a:ext cx="18653040" cy="6271560"/>
          </a:xfrm>
          <a:prstGeom prst="rect">
            <a:avLst/>
          </a:prstGeom>
          <a:noFill/>
          <a:ln w="0">
            <a:noFill/>
          </a:ln>
        </p:spPr>
        <p:txBody>
          <a:bodyPr lIns="0" tIns="0" rIns="0" bIns="0" numCol="1" spcCol="0" anchor="ctr">
            <a:noAutofit/>
          </a:bodyPr>
          <a:lstStyle/>
          <a:p>
            <a:pPr indent="0">
              <a:buNone/>
            </a:pPr>
            <a:r>
              <a:rPr lang="en-US" sz="1800" b="0" u="none" strike="noStrike">
                <a:solidFill>
                  <a:srgbClr val="FFFFFF"/>
                </a:solidFill>
                <a:uFillTx/>
                <a:latin typeface="Arial"/>
              </a:rPr>
              <a:t>Click to edit the title text format</a:t>
            </a:r>
          </a:p>
        </p:txBody>
      </p:sp>
      <p:sp>
        <p:nvSpPr>
          <p:cNvPr id="13" name="PlaceHolder 2"/>
          <p:cNvSpPr>
            <a:spLocks noGrp="1"/>
          </p:cNvSpPr>
          <p:nvPr>
            <p:ph type="body"/>
          </p:nvPr>
        </p:nvSpPr>
        <p:spPr>
          <a:xfrm>
            <a:off x="1097280" y="6846840"/>
            <a:ext cx="19750320" cy="16970400"/>
          </a:xfrm>
          <a:prstGeom prst="rect">
            <a:avLst/>
          </a:prstGeom>
          <a:noFill/>
          <a:ln w="0">
            <a:noFill/>
          </a:ln>
        </p:spPr>
        <p:txBody>
          <a:bodyPr lIns="0" tIns="0" rIns="0" bIns="0" numCol="1" spcCol="0" anchor="t">
            <a:normAutofit/>
          </a:bodyPr>
          <a:lstStyle/>
          <a:p>
            <a:pPr marL="432000" indent="-324000">
              <a:spcBef>
                <a:spcPts val="1417"/>
              </a:spcBef>
              <a:buClr>
                <a:srgbClr val="FFFFFF"/>
              </a:buClr>
              <a:buSzPct val="45000"/>
              <a:buFont typeface="Wingdings" charset="2"/>
              <a:buChar char=""/>
            </a:pPr>
            <a:r>
              <a:rPr lang="en-US" sz="1800" b="0" u="none" strike="noStrike">
                <a:solidFill>
                  <a:srgbClr val="FFFFFF"/>
                </a:solidFill>
                <a:uFillTx/>
                <a:latin typeface="Arial"/>
              </a:rPr>
              <a:t>Click to edit the outline text format</a:t>
            </a:r>
          </a:p>
          <a:p>
            <a:pPr marL="864000" lvl="1" indent="-324000">
              <a:spcBef>
                <a:spcPts val="1134"/>
              </a:spcBef>
              <a:buClr>
                <a:srgbClr val="FFFFFF"/>
              </a:buClr>
              <a:buSzPct val="75000"/>
              <a:buFont typeface="Symbol" charset="2"/>
              <a:buChar char=""/>
            </a:pPr>
            <a:r>
              <a:rPr lang="en-US" sz="1800" b="0" u="none" strike="noStrike">
                <a:solidFill>
                  <a:srgbClr val="FFFFFF"/>
                </a:solidFill>
                <a:uFillTx/>
                <a:latin typeface="Arial"/>
              </a:rPr>
              <a:t>Second Outline Level</a:t>
            </a:r>
          </a:p>
          <a:p>
            <a:pPr marL="1296000" lvl="2" indent="-288000">
              <a:spcBef>
                <a:spcPts val="850"/>
              </a:spcBef>
              <a:buClr>
                <a:srgbClr val="FFFFFF"/>
              </a:buClr>
              <a:buSzPct val="45000"/>
              <a:buFont typeface="Wingdings" charset="2"/>
              <a:buChar char=""/>
            </a:pPr>
            <a:r>
              <a:rPr lang="en-US" sz="1800" b="0" u="none" strike="noStrike">
                <a:solidFill>
                  <a:srgbClr val="FFFFFF"/>
                </a:solidFill>
                <a:uFillTx/>
                <a:latin typeface="Arial"/>
              </a:rPr>
              <a:t>Third Outline Level</a:t>
            </a:r>
          </a:p>
          <a:p>
            <a:pPr marL="1728000" lvl="3" indent="-216000">
              <a:spcBef>
                <a:spcPts val="567"/>
              </a:spcBef>
              <a:buClr>
                <a:srgbClr val="FFFFFF"/>
              </a:buClr>
              <a:buSzPct val="75000"/>
              <a:buFont typeface="Symbol" charset="2"/>
              <a:buChar char=""/>
            </a:pPr>
            <a:r>
              <a:rPr lang="en-US" sz="1800" b="0" u="none" strike="noStrike">
                <a:solidFill>
                  <a:srgbClr val="FFFFFF"/>
                </a:solidFill>
                <a:uFillTx/>
                <a:latin typeface="Arial"/>
              </a:rPr>
              <a:t>Fourth Outline Level</a:t>
            </a:r>
          </a:p>
          <a:p>
            <a:pPr marL="2160000" lvl="4" indent="-216000">
              <a:spcBef>
                <a:spcPts val="283"/>
              </a:spcBef>
              <a:buClr>
                <a:srgbClr val="FFFFFF"/>
              </a:buClr>
              <a:buSzPct val="45000"/>
              <a:buFont typeface="Wingdings" charset="2"/>
              <a:buChar char=""/>
            </a:pPr>
            <a:r>
              <a:rPr lang="en-US" sz="1800" b="0" u="none" strike="noStrike">
                <a:solidFill>
                  <a:srgbClr val="FFFFFF"/>
                </a:solidFill>
                <a:uFillTx/>
                <a:latin typeface="Arial"/>
              </a:rPr>
              <a:t>Fifth Outline Level</a:t>
            </a:r>
          </a:p>
          <a:p>
            <a:pPr marL="2592000" lvl="5" indent="-216000">
              <a:spcBef>
                <a:spcPts val="283"/>
              </a:spcBef>
              <a:buClr>
                <a:srgbClr val="FFFFFF"/>
              </a:buClr>
              <a:buSzPct val="45000"/>
              <a:buFont typeface="Wingdings" charset="2"/>
              <a:buChar char=""/>
            </a:pPr>
            <a:r>
              <a:rPr lang="en-US" sz="1800" b="0" u="none" strike="noStrike">
                <a:solidFill>
                  <a:srgbClr val="FFFFFF"/>
                </a:solidFill>
                <a:uFillTx/>
                <a:latin typeface="Arial"/>
              </a:rPr>
              <a:t>Sixth Outline Level</a:t>
            </a:r>
          </a:p>
          <a:p>
            <a:pPr marL="3024000" lvl="6" indent="-216000">
              <a:spcBef>
                <a:spcPts val="283"/>
              </a:spcBef>
              <a:buClr>
                <a:srgbClr val="FFFFFF"/>
              </a:buClr>
              <a:buSzPct val="45000"/>
              <a:buFont typeface="Wingdings" charset="2"/>
              <a:buChar char=""/>
            </a:pPr>
            <a:r>
              <a:rPr lang="en-US" sz="1800" b="0" u="none" strike="noStrike">
                <a:solidFill>
                  <a:srgbClr val="FFFFFF"/>
                </a:solidFill>
                <a:uFillTx/>
                <a:latin typeface="Arial"/>
              </a:rPr>
              <a:t>Seventh Outline Level</a:t>
            </a:r>
          </a:p>
        </p:txBody>
      </p:sp>
      <p:sp>
        <p:nvSpPr>
          <p:cNvPr id="14" name="PlaceHolder 3"/>
          <p:cNvSpPr>
            <a:spLocks noGrp="1"/>
          </p:cNvSpPr>
          <p:nvPr>
            <p:ph type="ftr" idx="10"/>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&lt;footer&gt;</a:t>
            </a:r>
          </a:p>
        </p:txBody>
      </p:sp>
      <p:sp>
        <p:nvSpPr>
          <p:cNvPr id="15" name="PlaceHolder 4"/>
          <p:cNvSpPr>
            <a:spLocks noGrp="1"/>
          </p:cNvSpPr>
          <p:nvPr>
            <p:ph type="sldNum" idx="11"/>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A9234D1A-8413-42C8-8B5B-CF780DE48D61}"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16" name="PlaceHolder 5"/>
          <p:cNvSpPr>
            <a:spLocks noGrp="1"/>
          </p:cNvSpPr>
          <p:nvPr>
            <p:ph type="dt" idx="12"/>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&lt;date/time&gt;</a:t>
            </a:r>
          </a:p>
        </p:txBody>
      </p:sp>
    </p:spTree>
  </p:cSld>
  <p:clrMap bg1="dk1" tx1="lt1" bg2="dk2" tx2="lt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19" name="PlaceHolder 1"/>
          <p:cNvSpPr>
            <a:spLocks noGrp="1"/>
          </p:cNvSpPr>
          <p:nvPr>
            <p:ph type="ftr" idx="13"/>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&lt;footer&gt;</a:t>
            </a:r>
          </a:p>
        </p:txBody>
      </p:sp>
      <p:sp>
        <p:nvSpPr>
          <p:cNvPr id="20" name="PlaceHolder 2"/>
          <p:cNvSpPr>
            <a:spLocks noGrp="1"/>
          </p:cNvSpPr>
          <p:nvPr>
            <p:ph type="sldNum" idx="14"/>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A4BD1702-51A5-4A41-9D79-A8B8B713806F}"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21" name="PlaceHolder 3"/>
          <p:cNvSpPr>
            <a:spLocks noGrp="1"/>
          </p:cNvSpPr>
          <p:nvPr>
            <p:ph type="dt" idx="15"/>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&lt;date/time&gt;</a:t>
            </a:r>
          </a:p>
        </p:txBody>
      </p:sp>
    </p:spTree>
  </p:cSld>
  <p:clrMap bg1="dk1" tx1="lt1" bg2="dk2" tx2="lt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1645920" y="9089640"/>
            <a:ext cx="18653040" cy="6271560"/>
          </a:xfrm>
          <a:prstGeom prst="rect">
            <a:avLst/>
          </a:prstGeom>
          <a:noFill/>
          <a:ln w="0">
            <a:noFill/>
          </a:ln>
        </p:spPr>
        <p:txBody>
          <a:bodyPr lIns="0" tIns="0" rIns="0" bIns="0" numCol="1" spcCol="0" anchor="ctr">
            <a:noAutofit/>
          </a:bodyPr>
          <a:lstStyle/>
          <a:p>
            <a:pPr indent="0">
              <a:buNone/>
            </a:pPr>
            <a:r>
              <a:rPr lang="en-US" sz="1800" b="0" u="none" strike="noStrike">
                <a:solidFill>
                  <a:srgbClr val="FFFFFF"/>
                </a:solidFill>
                <a:uFillTx/>
                <a:latin typeface="Arial"/>
              </a:rPr>
              <a:t>Click to edit the title text format</a:t>
            </a:r>
          </a:p>
        </p:txBody>
      </p:sp>
      <p:sp>
        <p:nvSpPr>
          <p:cNvPr id="23" name="PlaceHolder 2"/>
          <p:cNvSpPr>
            <a:spLocks noGrp="1"/>
          </p:cNvSpPr>
          <p:nvPr>
            <p:ph type="body"/>
          </p:nvPr>
        </p:nvSpPr>
        <p:spPr>
          <a:xfrm>
            <a:off x="1097280" y="6846840"/>
            <a:ext cx="9637920" cy="16970400"/>
          </a:xfrm>
          <a:prstGeom prst="rect">
            <a:avLst/>
          </a:prstGeom>
          <a:noFill/>
          <a:ln w="0">
            <a:noFill/>
          </a:ln>
        </p:spPr>
        <p:txBody>
          <a:bodyPr lIns="0" tIns="0" rIns="0" bIns="0" numCol="1" spcCol="0" anchor="t">
            <a:normAutofit/>
          </a:bodyPr>
          <a:lstStyle/>
          <a:p>
            <a:pPr marL="432000" indent="-324000">
              <a:spcBef>
                <a:spcPts val="1417"/>
              </a:spcBef>
              <a:buClr>
                <a:srgbClr val="FFFFFF"/>
              </a:buClr>
              <a:buSzPct val="45000"/>
              <a:buFont typeface="Wingdings" charset="2"/>
              <a:buChar char=""/>
            </a:pPr>
            <a:r>
              <a:rPr lang="en-US" sz="1800" b="0" u="none" strike="noStrike">
                <a:solidFill>
                  <a:srgbClr val="FFFFFF"/>
                </a:solidFill>
                <a:uFillTx/>
                <a:latin typeface="Arial"/>
              </a:rPr>
              <a:t>Click to edit the outline text format</a:t>
            </a:r>
          </a:p>
          <a:p>
            <a:pPr marL="864000" lvl="1" indent="-324000">
              <a:spcBef>
                <a:spcPts val="1134"/>
              </a:spcBef>
              <a:buClr>
                <a:srgbClr val="FFFFFF"/>
              </a:buClr>
              <a:buSzPct val="75000"/>
              <a:buFont typeface="Symbol" charset="2"/>
              <a:buChar char=""/>
            </a:pPr>
            <a:r>
              <a:rPr lang="en-US" sz="1800" b="0" u="none" strike="noStrike">
                <a:solidFill>
                  <a:srgbClr val="FFFFFF"/>
                </a:solidFill>
                <a:uFillTx/>
                <a:latin typeface="Arial"/>
              </a:rPr>
              <a:t>Second Outline Level</a:t>
            </a:r>
          </a:p>
          <a:p>
            <a:pPr marL="1296000" lvl="2" indent="-288000">
              <a:spcBef>
                <a:spcPts val="850"/>
              </a:spcBef>
              <a:buClr>
                <a:srgbClr val="FFFFFF"/>
              </a:buClr>
              <a:buSzPct val="45000"/>
              <a:buFont typeface="Wingdings" charset="2"/>
              <a:buChar char=""/>
            </a:pPr>
            <a:r>
              <a:rPr lang="en-US" sz="1800" b="0" u="none" strike="noStrike">
                <a:solidFill>
                  <a:srgbClr val="FFFFFF"/>
                </a:solidFill>
                <a:uFillTx/>
                <a:latin typeface="Arial"/>
              </a:rPr>
              <a:t>Third Outline Level</a:t>
            </a:r>
          </a:p>
          <a:p>
            <a:pPr marL="1728000" lvl="3" indent="-216000">
              <a:spcBef>
                <a:spcPts val="567"/>
              </a:spcBef>
              <a:buClr>
                <a:srgbClr val="FFFFFF"/>
              </a:buClr>
              <a:buSzPct val="75000"/>
              <a:buFont typeface="Symbol" charset="2"/>
              <a:buChar char=""/>
            </a:pPr>
            <a:r>
              <a:rPr lang="en-US" sz="1800" b="0" u="none" strike="noStrike">
                <a:solidFill>
                  <a:srgbClr val="FFFFFF"/>
                </a:solidFill>
                <a:uFillTx/>
                <a:latin typeface="Arial"/>
              </a:rPr>
              <a:t>Fourth Outline Level</a:t>
            </a:r>
          </a:p>
          <a:p>
            <a:pPr marL="2160000" lvl="4" indent="-216000">
              <a:spcBef>
                <a:spcPts val="283"/>
              </a:spcBef>
              <a:buClr>
                <a:srgbClr val="FFFFFF"/>
              </a:buClr>
              <a:buSzPct val="45000"/>
              <a:buFont typeface="Wingdings" charset="2"/>
              <a:buChar char=""/>
            </a:pPr>
            <a:r>
              <a:rPr lang="en-US" sz="1800" b="0" u="none" strike="noStrike">
                <a:solidFill>
                  <a:srgbClr val="FFFFFF"/>
                </a:solidFill>
                <a:uFillTx/>
                <a:latin typeface="Arial"/>
              </a:rPr>
              <a:t>Fifth Outline Level</a:t>
            </a:r>
          </a:p>
          <a:p>
            <a:pPr marL="2592000" lvl="5" indent="-216000">
              <a:spcBef>
                <a:spcPts val="283"/>
              </a:spcBef>
              <a:buClr>
                <a:srgbClr val="FFFFFF"/>
              </a:buClr>
              <a:buSzPct val="45000"/>
              <a:buFont typeface="Wingdings" charset="2"/>
              <a:buChar char=""/>
            </a:pPr>
            <a:r>
              <a:rPr lang="en-US" sz="1800" b="0" u="none" strike="noStrike">
                <a:solidFill>
                  <a:srgbClr val="FFFFFF"/>
                </a:solidFill>
                <a:uFillTx/>
                <a:latin typeface="Arial"/>
              </a:rPr>
              <a:t>Sixth Outline Level</a:t>
            </a:r>
          </a:p>
          <a:p>
            <a:pPr marL="3024000" lvl="6" indent="-216000">
              <a:spcBef>
                <a:spcPts val="283"/>
              </a:spcBef>
              <a:buClr>
                <a:srgbClr val="FFFFFF"/>
              </a:buClr>
              <a:buSzPct val="45000"/>
              <a:buFont typeface="Wingdings" charset="2"/>
              <a:buChar char=""/>
            </a:pPr>
            <a:r>
              <a:rPr lang="en-US" sz="1800" b="0" u="none" strike="noStrike">
                <a:solidFill>
                  <a:srgbClr val="FFFFFF"/>
                </a:solidFill>
                <a:uFillTx/>
                <a:latin typeface="Arial"/>
              </a:rPr>
              <a:t>Seventh Outline Level</a:t>
            </a:r>
          </a:p>
        </p:txBody>
      </p:sp>
      <p:sp>
        <p:nvSpPr>
          <p:cNvPr id="24" name="PlaceHolder 3"/>
          <p:cNvSpPr>
            <a:spLocks noGrp="1"/>
          </p:cNvSpPr>
          <p:nvPr>
            <p:ph type="body"/>
          </p:nvPr>
        </p:nvSpPr>
        <p:spPr>
          <a:xfrm>
            <a:off x="11217960" y="6846840"/>
            <a:ext cx="9637920" cy="16970400"/>
          </a:xfrm>
          <a:prstGeom prst="rect">
            <a:avLst/>
          </a:prstGeom>
          <a:noFill/>
          <a:ln w="0">
            <a:noFill/>
          </a:ln>
        </p:spPr>
        <p:txBody>
          <a:bodyPr lIns="0" tIns="0" rIns="0" bIns="0" numCol="1" spcCol="0" anchor="t">
            <a:normAutofit/>
          </a:bodyPr>
          <a:lstStyle/>
          <a:p>
            <a:pPr marL="432000" indent="-324000">
              <a:spcBef>
                <a:spcPts val="1417"/>
              </a:spcBef>
              <a:buClr>
                <a:srgbClr val="FFFFFF"/>
              </a:buClr>
              <a:buSzPct val="45000"/>
              <a:buFont typeface="Wingdings" charset="2"/>
              <a:buChar char=""/>
            </a:pPr>
            <a:r>
              <a:rPr lang="en-US" sz="1800" b="0" u="none" strike="noStrike">
                <a:solidFill>
                  <a:srgbClr val="FFFFFF"/>
                </a:solidFill>
                <a:uFillTx/>
                <a:latin typeface="Arial"/>
              </a:rPr>
              <a:t>Click to edit the outline text format</a:t>
            </a:r>
          </a:p>
          <a:p>
            <a:pPr marL="864000" lvl="1" indent="-324000">
              <a:spcBef>
                <a:spcPts val="1134"/>
              </a:spcBef>
              <a:buClr>
                <a:srgbClr val="FFFFFF"/>
              </a:buClr>
              <a:buSzPct val="75000"/>
              <a:buFont typeface="Symbol" charset="2"/>
              <a:buChar char=""/>
            </a:pPr>
            <a:r>
              <a:rPr lang="en-US" sz="1800" b="0" u="none" strike="noStrike">
                <a:solidFill>
                  <a:srgbClr val="FFFFFF"/>
                </a:solidFill>
                <a:uFillTx/>
                <a:latin typeface="Arial"/>
              </a:rPr>
              <a:t>Second Outline Level</a:t>
            </a:r>
          </a:p>
          <a:p>
            <a:pPr marL="1296000" lvl="2" indent="-288000">
              <a:spcBef>
                <a:spcPts val="850"/>
              </a:spcBef>
              <a:buClr>
                <a:srgbClr val="FFFFFF"/>
              </a:buClr>
              <a:buSzPct val="45000"/>
              <a:buFont typeface="Wingdings" charset="2"/>
              <a:buChar char=""/>
            </a:pPr>
            <a:r>
              <a:rPr lang="en-US" sz="1800" b="0" u="none" strike="noStrike">
                <a:solidFill>
                  <a:srgbClr val="FFFFFF"/>
                </a:solidFill>
                <a:uFillTx/>
                <a:latin typeface="Arial"/>
              </a:rPr>
              <a:t>Third Outline Level</a:t>
            </a:r>
          </a:p>
          <a:p>
            <a:pPr marL="1728000" lvl="3" indent="-216000">
              <a:spcBef>
                <a:spcPts val="567"/>
              </a:spcBef>
              <a:buClr>
                <a:srgbClr val="FFFFFF"/>
              </a:buClr>
              <a:buSzPct val="75000"/>
              <a:buFont typeface="Symbol" charset="2"/>
              <a:buChar char=""/>
            </a:pPr>
            <a:r>
              <a:rPr lang="en-US" sz="1800" b="0" u="none" strike="noStrike">
                <a:solidFill>
                  <a:srgbClr val="FFFFFF"/>
                </a:solidFill>
                <a:uFillTx/>
                <a:latin typeface="Arial"/>
              </a:rPr>
              <a:t>Fourth Outline Level</a:t>
            </a:r>
          </a:p>
          <a:p>
            <a:pPr marL="2160000" lvl="4" indent="-216000">
              <a:spcBef>
                <a:spcPts val="283"/>
              </a:spcBef>
              <a:buClr>
                <a:srgbClr val="FFFFFF"/>
              </a:buClr>
              <a:buSzPct val="45000"/>
              <a:buFont typeface="Wingdings" charset="2"/>
              <a:buChar char=""/>
            </a:pPr>
            <a:r>
              <a:rPr lang="en-US" sz="1800" b="0" u="none" strike="noStrike">
                <a:solidFill>
                  <a:srgbClr val="FFFFFF"/>
                </a:solidFill>
                <a:uFillTx/>
                <a:latin typeface="Arial"/>
              </a:rPr>
              <a:t>Fifth Outline Level</a:t>
            </a:r>
          </a:p>
          <a:p>
            <a:pPr marL="2592000" lvl="5" indent="-216000">
              <a:spcBef>
                <a:spcPts val="283"/>
              </a:spcBef>
              <a:buClr>
                <a:srgbClr val="FFFFFF"/>
              </a:buClr>
              <a:buSzPct val="45000"/>
              <a:buFont typeface="Wingdings" charset="2"/>
              <a:buChar char=""/>
            </a:pPr>
            <a:r>
              <a:rPr lang="en-US" sz="1800" b="0" u="none" strike="noStrike">
                <a:solidFill>
                  <a:srgbClr val="FFFFFF"/>
                </a:solidFill>
                <a:uFillTx/>
                <a:latin typeface="Arial"/>
              </a:rPr>
              <a:t>Sixth Outline Level</a:t>
            </a:r>
          </a:p>
          <a:p>
            <a:pPr marL="3024000" lvl="6" indent="-216000">
              <a:spcBef>
                <a:spcPts val="283"/>
              </a:spcBef>
              <a:buClr>
                <a:srgbClr val="FFFFFF"/>
              </a:buClr>
              <a:buSzPct val="45000"/>
              <a:buFont typeface="Wingdings" charset="2"/>
              <a:buChar char=""/>
            </a:pPr>
            <a:r>
              <a:rPr lang="en-US" sz="1800" b="0" u="none" strike="noStrike">
                <a:solidFill>
                  <a:srgbClr val="FFFFFF"/>
                </a:solidFill>
                <a:uFillTx/>
                <a:latin typeface="Arial"/>
              </a:rPr>
              <a:t>Seventh Outline Level</a:t>
            </a:r>
          </a:p>
        </p:txBody>
      </p:sp>
      <p:sp>
        <p:nvSpPr>
          <p:cNvPr id="25" name="PlaceHolder 4"/>
          <p:cNvSpPr>
            <a:spLocks noGrp="1"/>
          </p:cNvSpPr>
          <p:nvPr>
            <p:ph type="ftr" idx="16"/>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&lt;footer&gt;</a:t>
            </a:r>
          </a:p>
        </p:txBody>
      </p:sp>
      <p:sp>
        <p:nvSpPr>
          <p:cNvPr id="26" name="PlaceHolder 5"/>
          <p:cNvSpPr>
            <a:spLocks noGrp="1"/>
          </p:cNvSpPr>
          <p:nvPr>
            <p:ph type="sldNum" idx="17"/>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54F14EC3-D07B-4BD3-9F76-EF86E4BF8E0F}"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27" name="PlaceHolder 6"/>
          <p:cNvSpPr>
            <a:spLocks noGrp="1"/>
          </p:cNvSpPr>
          <p:nvPr>
            <p:ph type="dt" idx="18"/>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&lt;date/time&gt;</a:t>
            </a:r>
          </a:p>
        </p:txBody>
      </p:sp>
    </p:spTree>
  </p:cSld>
  <p:clrMap bg1="dk1" tx1="lt1" bg2="dk2" tx2="lt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31" name="PlaceHolder 1"/>
          <p:cNvSpPr>
            <a:spLocks noGrp="1"/>
          </p:cNvSpPr>
          <p:nvPr>
            <p:ph type="ftr" idx="19"/>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&lt;footer&gt;</a:t>
            </a:r>
          </a:p>
        </p:txBody>
      </p:sp>
      <p:sp>
        <p:nvSpPr>
          <p:cNvPr id="32" name="PlaceHolder 2"/>
          <p:cNvSpPr>
            <a:spLocks noGrp="1"/>
          </p:cNvSpPr>
          <p:nvPr>
            <p:ph type="sldNum" idx="20"/>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2BFD68A4-3462-4BFC-8A88-895CB5822F21}"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33" name="PlaceHolder 3"/>
          <p:cNvSpPr>
            <a:spLocks noGrp="1"/>
          </p:cNvSpPr>
          <p:nvPr>
            <p:ph type="dt" idx="21"/>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&lt;date/time&gt;</a:t>
            </a:r>
          </a:p>
        </p:txBody>
      </p:sp>
    </p:spTree>
  </p:cSld>
  <p:clrMap bg1="dk1" tx1="lt1" bg2="dk2" tx2="lt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1645920" y="9089640"/>
            <a:ext cx="18653040" cy="6271560"/>
          </a:xfrm>
          <a:prstGeom prst="rect">
            <a:avLst/>
          </a:prstGeom>
          <a:noFill/>
          <a:ln w="0">
            <a:noFill/>
          </a:ln>
        </p:spPr>
        <p:txBody>
          <a:bodyPr lIns="0" tIns="0" rIns="0" bIns="0" numCol="1" spcCol="0" anchor="ctr">
            <a:noAutofit/>
          </a:bodyPr>
          <a:lstStyle/>
          <a:p>
            <a:pPr indent="0">
              <a:buNone/>
            </a:pPr>
            <a:r>
              <a:rPr lang="en-US" sz="1800" b="0" u="none" strike="noStrike">
                <a:solidFill>
                  <a:srgbClr val="FFFFFF"/>
                </a:solidFill>
                <a:uFillTx/>
                <a:latin typeface="Arial"/>
              </a:rPr>
              <a:t>Click to edit the title text format</a:t>
            </a:r>
          </a:p>
        </p:txBody>
      </p:sp>
      <p:sp>
        <p:nvSpPr>
          <p:cNvPr id="35" name="PlaceHolder 2"/>
          <p:cNvSpPr>
            <a:spLocks noGrp="1"/>
          </p:cNvSpPr>
          <p:nvPr>
            <p:ph type="ftr" idx="22"/>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 </a:t>
            </a:r>
          </a:p>
        </p:txBody>
      </p:sp>
      <p:sp>
        <p:nvSpPr>
          <p:cNvPr id="36" name="PlaceHolder 3"/>
          <p:cNvSpPr>
            <a:spLocks noGrp="1"/>
          </p:cNvSpPr>
          <p:nvPr>
            <p:ph type="sldNum" idx="23"/>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DA7222C6-EEF5-461E-AFCB-EA13D0A6C49B}"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37" name="PlaceHolder 4"/>
          <p:cNvSpPr>
            <a:spLocks noGrp="1"/>
          </p:cNvSpPr>
          <p:nvPr>
            <p:ph type="dt" idx="24"/>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 </a:t>
            </a:r>
          </a:p>
        </p:txBody>
      </p:sp>
    </p:spTree>
  </p:cSld>
  <p:clrMap bg1="dk1" tx1="lt1" bg2="dk2" tx2="lt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CC4"/>
            </a:gs>
            <a:gs pos="100000">
              <a:srgbClr val="00295C"/>
            </a:gs>
          </a:gsLst>
          <a:path path="circle">
            <a:fillToRect l="50000" t="50000" r="50000" b="50000"/>
          </a:path>
        </a:gradFill>
        <a:effectLst/>
      </p:bgPr>
    </p:bg>
    <p:spTree>
      <p:nvGrpSpPr>
        <p:cNvPr id="1" name=""/>
        <p:cNvGrpSpPr/>
        <p:nvPr/>
      </p:nvGrpSpPr>
      <p:grpSpPr>
        <a:xfrm>
          <a:off x="0" y="0"/>
          <a:ext cx="0" cy="0"/>
          <a:chOff x="0" y="0"/>
          <a:chExt cx="0" cy="0"/>
        </a:xfrm>
      </p:grpSpPr>
      <p:sp>
        <p:nvSpPr>
          <p:cNvPr id="39" name="PlaceHolder 1"/>
          <p:cNvSpPr>
            <a:spLocks noGrp="1"/>
          </p:cNvSpPr>
          <p:nvPr>
            <p:ph type="ftr" idx="25"/>
          </p:nvPr>
        </p:nvSpPr>
        <p:spPr>
          <a:xfrm>
            <a:off x="7498440" y="27120960"/>
            <a:ext cx="6948360" cy="1557000"/>
          </a:xfrm>
          <a:prstGeom prst="rect">
            <a:avLst/>
          </a:prstGeom>
          <a:noFill/>
          <a:ln w="0">
            <a:noFill/>
          </a:ln>
        </p:spPr>
        <p:txBody>
          <a:bodyPr lIns="313560" tIns="156600" rIns="313560" bIns="156600" anchor="ctr">
            <a:noAutofit/>
          </a:bodyPr>
          <a:lstStyle>
            <a:lvl1pPr indent="0" algn="ctr">
              <a:lnSpc>
                <a:spcPct val="100000"/>
              </a:lnSpc>
              <a:buNone/>
              <a:tabLst>
                <a:tab pos="0" algn="l"/>
              </a:tabLst>
              <a:defRPr lang="en-US" sz="1400" b="0" u="none" strike="noStrike">
                <a:solidFill>
                  <a:srgbClr val="FFFFFF"/>
                </a:solidFill>
                <a:uFillTx/>
                <a:latin typeface="Times New Roman"/>
              </a:defRPr>
            </a:lvl1pPr>
          </a:lstStyle>
          <a:p>
            <a:pPr indent="0" algn="ctr">
              <a:lnSpc>
                <a:spcPct val="100000"/>
              </a:lnSpc>
              <a:buNone/>
              <a:tabLst>
                <a:tab pos="0" algn="l"/>
              </a:tabLst>
            </a:pPr>
            <a:r>
              <a:rPr lang="en-US" sz="1400" b="0" u="none" strike="noStrike">
                <a:solidFill>
                  <a:srgbClr val="FFFFFF"/>
                </a:solidFill>
                <a:uFillTx/>
                <a:latin typeface="Times New Roman"/>
              </a:rPr>
              <a:t> </a:t>
            </a:r>
          </a:p>
        </p:txBody>
      </p:sp>
      <p:sp>
        <p:nvSpPr>
          <p:cNvPr id="40" name="PlaceHolder 2"/>
          <p:cNvSpPr>
            <a:spLocks noGrp="1"/>
          </p:cNvSpPr>
          <p:nvPr>
            <p:ph type="sldNum" idx="26"/>
          </p:nvPr>
        </p:nvSpPr>
        <p:spPr>
          <a:xfrm>
            <a:off x="15728040" y="27120960"/>
            <a:ext cx="5119560" cy="1557000"/>
          </a:xfrm>
          <a:prstGeom prst="rect">
            <a:avLst/>
          </a:prstGeom>
          <a:noFill/>
          <a:ln w="0">
            <a:noFill/>
          </a:ln>
        </p:spPr>
        <p:txBody>
          <a:bodyPr lIns="313560" tIns="156600" rIns="313560" bIns="156600" anchor="ctr">
            <a:noAutofit/>
          </a:bodyPr>
          <a:lstStyle>
            <a:lvl1pPr indent="0" algn="r" defTabSz="2351160">
              <a:lnSpc>
                <a:spcPct val="100000"/>
              </a:lnSpc>
              <a:buNone/>
              <a:tabLst>
                <a:tab pos="0" algn="l"/>
              </a:tabLst>
              <a:defRPr lang="en-US" sz="3080" b="0" u="none" strike="noStrike">
                <a:solidFill>
                  <a:schemeClr val="lt1">
                    <a:tint val="75000"/>
                  </a:schemeClr>
                </a:solidFill>
                <a:uFillTx/>
                <a:latin typeface="Calibri"/>
              </a:defRPr>
            </a:lvl1pPr>
          </a:lstStyle>
          <a:p>
            <a:pPr indent="0" algn="r" defTabSz="2351160">
              <a:lnSpc>
                <a:spcPct val="100000"/>
              </a:lnSpc>
              <a:buNone/>
              <a:tabLst>
                <a:tab pos="0" algn="l"/>
              </a:tabLst>
            </a:pPr>
            <a:fld id="{C5D8A0FD-B202-4FC4-92F9-43C9108DE17D}" type="slidenum">
              <a:rPr lang="en-US" sz="3080" b="0" u="none" strike="noStrike">
                <a:solidFill>
                  <a:schemeClr val="lt1">
                    <a:tint val="75000"/>
                  </a:schemeClr>
                </a:solidFill>
                <a:uFillTx/>
                <a:latin typeface="Calibri"/>
              </a:rPr>
              <a:t>‹#›</a:t>
            </a:fld>
            <a:endParaRPr lang="en-US" sz="3080" b="0" u="none" strike="noStrike">
              <a:solidFill>
                <a:srgbClr val="FFFFFF"/>
              </a:solidFill>
              <a:uFillTx/>
              <a:latin typeface="Times New Roman"/>
            </a:endParaRPr>
          </a:p>
        </p:txBody>
      </p:sp>
      <p:sp>
        <p:nvSpPr>
          <p:cNvPr id="41" name="PlaceHolder 3"/>
          <p:cNvSpPr>
            <a:spLocks noGrp="1"/>
          </p:cNvSpPr>
          <p:nvPr>
            <p:ph type="dt" idx="27"/>
          </p:nvPr>
        </p:nvSpPr>
        <p:spPr>
          <a:xfrm>
            <a:off x="1097640" y="27120960"/>
            <a:ext cx="5119560" cy="1557000"/>
          </a:xfrm>
          <a:prstGeom prst="rect">
            <a:avLst/>
          </a:prstGeom>
          <a:noFill/>
          <a:ln w="0">
            <a:noFill/>
          </a:ln>
        </p:spPr>
        <p:txBody>
          <a:bodyPr lIns="313560" tIns="156600" rIns="313560" bIns="156600" anchor="ctr">
            <a:noAutofit/>
          </a:bodyPr>
          <a:lstStyle>
            <a:lvl1pPr indent="0">
              <a:buNone/>
              <a:defRPr lang="en-US" sz="1400" b="0" u="none" strike="noStrike">
                <a:solidFill>
                  <a:srgbClr val="FFFFFF"/>
                </a:solidFill>
                <a:uFillTx/>
                <a:latin typeface="Times New Roman"/>
              </a:defRPr>
            </a:lvl1pPr>
          </a:lstStyle>
          <a:p>
            <a:pPr indent="0">
              <a:buNone/>
            </a:pPr>
            <a:r>
              <a:rPr lang="en-US" sz="1400" b="0" u="none" strike="noStrike">
                <a:solidFill>
                  <a:srgbClr val="FFFFFF"/>
                </a:solidFill>
                <a:uFillTx/>
                <a:latin typeface="Times New Roman"/>
              </a:rPr>
              <a:t>&lt;date/time&gt;</a:t>
            </a:r>
          </a:p>
        </p:txBody>
      </p:sp>
    </p:spTree>
  </p:cSld>
  <p:clrMap bg1="dk1" tx1="lt1" bg2="dk2" tx2="lt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lumMod val="85000"/>
          </a:schemeClr>
        </a:solidFill>
        <a:effectLst/>
      </p:bgPr>
    </p:bg>
    <p:spTree>
      <p:nvGrpSpPr>
        <p:cNvPr id="1" name=""/>
        <p:cNvGrpSpPr/>
        <p:nvPr/>
      </p:nvGrpSpPr>
      <p:grpSpPr>
        <a:xfrm>
          <a:off x="0" y="0"/>
          <a:ext cx="0" cy="0"/>
          <a:chOff x="0" y="0"/>
          <a:chExt cx="0" cy="0"/>
        </a:xfrm>
      </p:grpSpPr>
      <p:sp>
        <p:nvSpPr>
          <p:cNvPr id="54" name="Rounded Rectangle 7"/>
          <p:cNvSpPr/>
          <p:nvPr/>
        </p:nvSpPr>
        <p:spPr>
          <a:xfrm>
            <a:off x="10972800" y="22280040"/>
            <a:ext cx="10508400" cy="4131360"/>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1939680">
              <a:lnSpc>
                <a:spcPct val="100000"/>
              </a:lnSpc>
            </a:pPr>
            <a:endParaRPr lang="en-US" sz="3600" b="0" u="none" strike="noStrike">
              <a:solidFill>
                <a:schemeClr val="lt1"/>
              </a:solidFill>
              <a:uFillTx/>
              <a:latin typeface="Verdana"/>
              <a:ea typeface="Verdana"/>
            </a:endParaRPr>
          </a:p>
        </p:txBody>
      </p:sp>
      <p:sp>
        <p:nvSpPr>
          <p:cNvPr id="55" name="Rounded Rectangle 7"/>
          <p:cNvSpPr/>
          <p:nvPr/>
        </p:nvSpPr>
        <p:spPr>
          <a:xfrm>
            <a:off x="366120" y="22309200"/>
            <a:ext cx="10258920" cy="4131360"/>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1939680">
              <a:lnSpc>
                <a:spcPct val="100000"/>
              </a:lnSpc>
            </a:pPr>
            <a:endParaRPr lang="en-US" sz="3600" b="0" u="none" strike="noStrike">
              <a:solidFill>
                <a:schemeClr val="lt1"/>
              </a:solidFill>
              <a:uFillTx/>
              <a:latin typeface="Verdana"/>
              <a:ea typeface="Verdana"/>
            </a:endParaRPr>
          </a:p>
        </p:txBody>
      </p:sp>
      <p:sp>
        <p:nvSpPr>
          <p:cNvPr id="56" name="Rounded Rectangle 7"/>
          <p:cNvSpPr/>
          <p:nvPr/>
        </p:nvSpPr>
        <p:spPr>
          <a:xfrm>
            <a:off x="10730520" y="4884840"/>
            <a:ext cx="10796040" cy="9496440"/>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1939680">
              <a:lnSpc>
                <a:spcPct val="100000"/>
              </a:lnSpc>
            </a:pPr>
            <a:endParaRPr lang="en-US" sz="3600" b="0" u="none" strike="noStrike">
              <a:solidFill>
                <a:schemeClr val="lt1"/>
              </a:solidFill>
              <a:uFillTx/>
              <a:latin typeface="Verdana"/>
              <a:ea typeface="Verdana"/>
            </a:endParaRPr>
          </a:p>
        </p:txBody>
      </p:sp>
      <p:sp>
        <p:nvSpPr>
          <p:cNvPr id="57" name="Rounded Rectangle 7"/>
          <p:cNvSpPr/>
          <p:nvPr/>
        </p:nvSpPr>
        <p:spPr>
          <a:xfrm>
            <a:off x="366120" y="8085600"/>
            <a:ext cx="9964080" cy="6261480"/>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1939680">
              <a:lnSpc>
                <a:spcPct val="100000"/>
              </a:lnSpc>
            </a:pPr>
            <a:endParaRPr lang="en-US" sz="3600" b="0" u="none" strike="noStrike">
              <a:solidFill>
                <a:schemeClr val="lt1"/>
              </a:solidFill>
              <a:uFillTx/>
              <a:latin typeface="Verdana"/>
              <a:ea typeface="Verdana"/>
            </a:endParaRPr>
          </a:p>
        </p:txBody>
      </p:sp>
      <p:sp>
        <p:nvSpPr>
          <p:cNvPr id="58" name="Rounded Rectangle 7"/>
          <p:cNvSpPr/>
          <p:nvPr/>
        </p:nvSpPr>
        <p:spPr>
          <a:xfrm>
            <a:off x="366120" y="4903920"/>
            <a:ext cx="9964080" cy="2733120"/>
          </a:xfrm>
          <a:prstGeom prst="roundRect">
            <a:avLst>
              <a:gd name="adj" fmla="val 7586"/>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1939680">
              <a:lnSpc>
                <a:spcPct val="100000"/>
              </a:lnSpc>
            </a:pPr>
            <a:endParaRPr lang="en-US" sz="3600" b="0" u="none" strike="noStrike">
              <a:solidFill>
                <a:schemeClr val="lt1"/>
              </a:solidFill>
              <a:uFillTx/>
              <a:latin typeface="Verdana"/>
              <a:ea typeface="Verdana"/>
            </a:endParaRPr>
          </a:p>
        </p:txBody>
      </p:sp>
      <p:pic>
        <p:nvPicPr>
          <p:cNvPr id="59" name="Picture 6" descr="Background pattern&#10;&#10;Description automatically generated"/>
          <p:cNvPicPr/>
          <p:nvPr/>
        </p:nvPicPr>
        <p:blipFill>
          <a:blip r:embed="rId3"/>
          <a:srcRect t="62963"/>
          <a:stretch/>
        </p:blipFill>
        <p:spPr>
          <a:xfrm>
            <a:off x="0" y="0"/>
            <a:ext cx="21944880" cy="4571280"/>
          </a:xfrm>
          <a:prstGeom prst="rect">
            <a:avLst/>
          </a:prstGeom>
          <a:ln w="0">
            <a:noFill/>
          </a:ln>
        </p:spPr>
      </p:pic>
      <p:sp>
        <p:nvSpPr>
          <p:cNvPr id="60" name="TextBox 5"/>
          <p:cNvSpPr/>
          <p:nvPr/>
        </p:nvSpPr>
        <p:spPr>
          <a:xfrm>
            <a:off x="838440" y="427680"/>
            <a:ext cx="13206960" cy="3722642"/>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939680">
              <a:lnSpc>
                <a:spcPct val="150000"/>
              </a:lnSpc>
            </a:pPr>
            <a:r>
              <a:rPr lang="en-US" sz="6000" b="1" u="none" strike="noStrike" dirty="0">
                <a:solidFill>
                  <a:schemeClr val="lt1"/>
                </a:solidFill>
                <a:uFillTx/>
                <a:latin typeface="Verdana"/>
                <a:ea typeface="Verdana"/>
              </a:rPr>
              <a:t>Used Curriculum Sale Website</a:t>
            </a:r>
            <a:endParaRPr lang="en-US" sz="6000" b="0" u="none" strike="noStrike" dirty="0">
              <a:solidFill>
                <a:srgbClr val="000000"/>
              </a:solidFill>
              <a:uFillTx/>
              <a:latin typeface="Arial"/>
            </a:endParaRPr>
          </a:p>
          <a:p>
            <a:pPr marL="457200" indent="-457200" defTabSz="1939680">
              <a:lnSpc>
                <a:spcPct val="100000"/>
              </a:lnSpc>
              <a:buClr>
                <a:srgbClr val="FFFFFF"/>
              </a:buClr>
              <a:buFont typeface="Arial"/>
              <a:buChar char="•"/>
            </a:pPr>
            <a:r>
              <a:rPr lang="en-US" sz="2800" b="0" u="none" strike="noStrike" dirty="0">
                <a:solidFill>
                  <a:schemeClr val="lt1"/>
                </a:solidFill>
                <a:uFillTx/>
                <a:latin typeface="Verdana"/>
                <a:ea typeface="Verdana"/>
              </a:rPr>
              <a:t>Asher Wayde | John McGovern | Martin </a:t>
            </a:r>
            <a:r>
              <a:rPr lang="en-US" sz="2800" b="0" u="none" strike="noStrike" dirty="0" err="1">
                <a:solidFill>
                  <a:schemeClr val="lt1"/>
                </a:solidFill>
                <a:uFillTx/>
                <a:latin typeface="Verdana"/>
                <a:ea typeface="Verdana"/>
              </a:rPr>
              <a:t>Ratchford</a:t>
            </a:r>
            <a:endParaRPr lang="en-US" sz="2800" b="0" u="none" strike="noStrike" dirty="0">
              <a:solidFill>
                <a:srgbClr val="000000"/>
              </a:solidFill>
              <a:uFillTx/>
              <a:latin typeface="Arial"/>
            </a:endParaRPr>
          </a:p>
          <a:p>
            <a:pPr marL="457200" indent="-457200" defTabSz="1939680">
              <a:lnSpc>
                <a:spcPct val="100000"/>
              </a:lnSpc>
              <a:buClr>
                <a:srgbClr val="FFFFFF"/>
              </a:buClr>
              <a:buFont typeface="Arial"/>
              <a:buChar char="•"/>
            </a:pPr>
            <a:r>
              <a:rPr lang="en-US" sz="2800" b="0" u="none" strike="noStrike" dirty="0">
                <a:solidFill>
                  <a:schemeClr val="lt1"/>
                </a:solidFill>
                <a:uFillTx/>
                <a:latin typeface="Verdana"/>
                <a:ea typeface="Verdana"/>
              </a:rPr>
              <a:t>Professor Nancy </a:t>
            </a:r>
            <a:r>
              <a:rPr lang="en-US" sz="2800" b="0" u="none" strike="noStrike" dirty="0" err="1">
                <a:solidFill>
                  <a:schemeClr val="lt1"/>
                </a:solidFill>
                <a:uFillTx/>
                <a:latin typeface="Verdana"/>
                <a:ea typeface="Verdana"/>
              </a:rPr>
              <a:t>Reddig</a:t>
            </a:r>
            <a:r>
              <a:rPr lang="en-US" sz="2800" b="0" u="none" strike="noStrike" dirty="0">
                <a:solidFill>
                  <a:schemeClr val="lt1"/>
                </a:solidFill>
                <a:uFillTx/>
                <a:latin typeface="Verdana"/>
                <a:ea typeface="Verdana"/>
              </a:rPr>
              <a:t>, Dr. Sara Atwood</a:t>
            </a:r>
            <a:endParaRPr lang="en-US" sz="2800" b="0" u="none" strike="noStrike" dirty="0">
              <a:solidFill>
                <a:srgbClr val="000000"/>
              </a:solidFill>
              <a:uFillTx/>
              <a:latin typeface="Arial"/>
            </a:endParaRPr>
          </a:p>
          <a:p>
            <a:pPr defTabSz="1939680">
              <a:lnSpc>
                <a:spcPts val="5400"/>
              </a:lnSpc>
            </a:pPr>
            <a:endParaRPr lang="en-US" sz="6000" b="0" u="none" strike="noStrike" dirty="0">
              <a:solidFill>
                <a:srgbClr val="000000"/>
              </a:solidFill>
              <a:uFillTx/>
              <a:latin typeface="Arial"/>
            </a:endParaRPr>
          </a:p>
          <a:p>
            <a:pPr defTabSz="1939680">
              <a:lnSpc>
                <a:spcPts val="5400"/>
              </a:lnSpc>
            </a:pPr>
            <a:r>
              <a:rPr lang="en-US" sz="6000" b="1" u="none" strike="noStrike" dirty="0">
                <a:solidFill>
                  <a:schemeClr val="lt1"/>
                </a:solidFill>
                <a:uFillTx/>
                <a:latin typeface="Verdana"/>
                <a:ea typeface="Verdana"/>
              </a:rPr>
              <a:t> </a:t>
            </a:r>
            <a:endParaRPr lang="en-US" sz="6000" b="0" u="none" strike="noStrike" dirty="0">
              <a:solidFill>
                <a:srgbClr val="000000"/>
              </a:solidFill>
              <a:uFillTx/>
              <a:latin typeface="Arial"/>
            </a:endParaRPr>
          </a:p>
        </p:txBody>
      </p:sp>
      <p:sp>
        <p:nvSpPr>
          <p:cNvPr id="61" name="TextBox 5"/>
          <p:cNvSpPr/>
          <p:nvPr/>
        </p:nvSpPr>
        <p:spPr>
          <a:xfrm>
            <a:off x="11277720" y="5275440"/>
            <a:ext cx="9771840" cy="736568"/>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939680">
              <a:lnSpc>
                <a:spcPts val="5400"/>
              </a:lnSpc>
            </a:pPr>
            <a:r>
              <a:rPr lang="en-US" sz="4400" b="1" u="none" strike="noStrike" dirty="0">
                <a:solidFill>
                  <a:srgbClr val="004B98"/>
                </a:solidFill>
                <a:uFillTx/>
                <a:latin typeface="Verdana"/>
                <a:ea typeface="Verdana"/>
              </a:rPr>
              <a:t>DATA MODEL </a:t>
            </a:r>
            <a:endParaRPr lang="en-US" sz="4400" b="0" u="none" strike="noStrike" dirty="0">
              <a:solidFill>
                <a:srgbClr val="000000"/>
              </a:solidFill>
              <a:uFillTx/>
              <a:latin typeface="Arial"/>
            </a:endParaRPr>
          </a:p>
        </p:txBody>
      </p:sp>
      <p:sp>
        <p:nvSpPr>
          <p:cNvPr id="62" name="Rectangle 31"/>
          <p:cNvSpPr/>
          <p:nvPr/>
        </p:nvSpPr>
        <p:spPr>
          <a:xfrm>
            <a:off x="16200" y="26754480"/>
            <a:ext cx="21948120" cy="2505600"/>
          </a:xfrm>
          <a:prstGeom prst="rect">
            <a:avLst/>
          </a:prstGeom>
          <a:solidFill>
            <a:srgbClr val="0A2240"/>
          </a:solidFill>
          <a:ln>
            <a:noFill/>
          </a:ln>
          <a:effectLst>
            <a:outerShdw blurRad="39960" dist="2304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noAutofit/>
          </a:bodyPr>
          <a:lstStyle/>
          <a:p>
            <a:pPr algn="ctr" defTabSz="1939680">
              <a:lnSpc>
                <a:spcPct val="100000"/>
              </a:lnSpc>
            </a:pPr>
            <a:endParaRPr lang="en-US" sz="2800" b="0" u="none" strike="noStrike">
              <a:solidFill>
                <a:schemeClr val="lt1"/>
              </a:solidFill>
              <a:uFillTx/>
              <a:latin typeface="Verdana"/>
              <a:ea typeface="Verdana"/>
            </a:endParaRPr>
          </a:p>
        </p:txBody>
      </p:sp>
      <p:sp>
        <p:nvSpPr>
          <p:cNvPr id="63" name="Rectangle 5"/>
          <p:cNvSpPr/>
          <p:nvPr/>
        </p:nvSpPr>
        <p:spPr>
          <a:xfrm>
            <a:off x="8286120" y="28007640"/>
            <a:ext cx="13072680" cy="7754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1939680">
              <a:lnSpc>
                <a:spcPts val="5400"/>
              </a:lnSpc>
            </a:pPr>
            <a:r>
              <a:rPr lang="en-US" sz="4400" b="1" u="none" strike="noStrike" dirty="0">
                <a:solidFill>
                  <a:schemeClr val="lt1"/>
                </a:solidFill>
                <a:uFillTx/>
                <a:latin typeface="Verdana"/>
                <a:ea typeface="Verdana"/>
              </a:rPr>
              <a:t>E</a:t>
            </a:r>
            <a:r>
              <a:rPr lang="en-US" sz="3600" b="1" u="none" strike="noStrike" dirty="0">
                <a:solidFill>
                  <a:srgbClr val="3FB4E5"/>
                </a:solidFill>
                <a:uFillTx/>
                <a:latin typeface="Verdana"/>
                <a:ea typeface="Verdana"/>
              </a:rPr>
              <a:t>DUCATE FOR SERVICE. </a:t>
            </a:r>
            <a:r>
              <a:rPr lang="en-US" sz="4400" b="1" u="none" strike="noStrike" dirty="0">
                <a:solidFill>
                  <a:schemeClr val="lt1"/>
                </a:solidFill>
                <a:uFillTx/>
                <a:latin typeface="Verdana"/>
                <a:ea typeface="Verdana"/>
              </a:rPr>
              <a:t>E</a:t>
            </a:r>
            <a:r>
              <a:rPr lang="en-US" sz="3600" b="1" u="none" strike="noStrike" dirty="0">
                <a:solidFill>
                  <a:srgbClr val="3FB4E5"/>
                </a:solidFill>
                <a:uFillTx/>
                <a:latin typeface="Verdana"/>
                <a:ea typeface="Verdana"/>
              </a:rPr>
              <a:t>NGINEER FOR SOCIETY.</a:t>
            </a:r>
            <a:endParaRPr lang="en-US" sz="3600" b="0" u="none" strike="noStrike" dirty="0">
              <a:solidFill>
                <a:srgbClr val="000000"/>
              </a:solidFill>
              <a:uFillTx/>
              <a:latin typeface="Arial"/>
            </a:endParaRPr>
          </a:p>
        </p:txBody>
      </p:sp>
      <p:sp>
        <p:nvSpPr>
          <p:cNvPr id="64" name="TextBox 5"/>
          <p:cNvSpPr/>
          <p:nvPr/>
        </p:nvSpPr>
        <p:spPr>
          <a:xfrm>
            <a:off x="718200" y="8412480"/>
            <a:ext cx="9156600" cy="3968864"/>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939680">
              <a:lnSpc>
                <a:spcPct val="100000"/>
              </a:lnSpc>
            </a:pPr>
            <a:r>
              <a:rPr lang="en-US" sz="4400" b="1" u="none" strike="noStrike" dirty="0">
                <a:solidFill>
                  <a:srgbClr val="004B98"/>
                </a:solidFill>
                <a:uFillTx/>
                <a:latin typeface="Verdana"/>
                <a:ea typeface="Verdana"/>
              </a:rPr>
              <a:t>DESIGN SPECIFICATIONS &amp; SYSTEM REQUIREMENTS</a:t>
            </a:r>
            <a:endParaRPr lang="en-US" sz="4400" b="0" u="none" strike="noStrike" dirty="0">
              <a:solidFill>
                <a:srgbClr val="000000"/>
              </a:solidFill>
              <a:uFillTx/>
              <a:latin typeface="Arial"/>
            </a:endParaRPr>
          </a:p>
          <a:p>
            <a:pPr defTabSz="1939680">
              <a:lnSpc>
                <a:spcPct val="100000"/>
              </a:lnSpc>
            </a:pPr>
            <a:endParaRPr lang="en-US" sz="4400" b="0" u="none" strike="noStrike" dirty="0">
              <a:solidFill>
                <a:srgbClr val="000000"/>
              </a:solidFill>
              <a:uFillTx/>
              <a:latin typeface="Arial"/>
            </a:endParaRPr>
          </a:p>
          <a:p>
            <a:pPr marL="457200" indent="-457200" defTabSz="1939680">
              <a:lnSpc>
                <a:spcPct val="100000"/>
              </a:lnSpc>
              <a:buClr>
                <a:srgbClr val="000000"/>
              </a:buClr>
              <a:buFont typeface="Arial"/>
              <a:buChar char="•"/>
            </a:pPr>
            <a:r>
              <a:rPr lang="en-US" sz="2400" b="0" u="none" strike="noStrike" dirty="0">
                <a:solidFill>
                  <a:schemeClr val="dk1"/>
                </a:solidFill>
                <a:uFillTx/>
                <a:latin typeface="Verdana"/>
                <a:ea typeface="Verdana"/>
              </a:rPr>
              <a:t>Register and login</a:t>
            </a:r>
            <a:r>
              <a:rPr lang="en-US" sz="2400" dirty="0">
                <a:solidFill>
                  <a:schemeClr val="dk1"/>
                </a:solidFill>
                <a:latin typeface="Verdana"/>
                <a:ea typeface="Verdana"/>
              </a:rPr>
              <a:t> users</a:t>
            </a:r>
          </a:p>
          <a:p>
            <a:pPr marL="457200" indent="-457200" defTabSz="1939680">
              <a:lnSpc>
                <a:spcPct val="100000"/>
              </a:lnSpc>
              <a:buClr>
                <a:srgbClr val="000000"/>
              </a:buClr>
              <a:buFont typeface="Arial"/>
              <a:buChar char="•"/>
            </a:pPr>
            <a:r>
              <a:rPr lang="en-US" sz="2400" b="0" u="none" strike="noStrike" dirty="0">
                <a:solidFill>
                  <a:schemeClr val="dk1"/>
                </a:solidFill>
                <a:uFillTx/>
                <a:latin typeface="Verdana"/>
                <a:ea typeface="Verdana"/>
              </a:rPr>
              <a:t>Add</a:t>
            </a:r>
            <a:r>
              <a:rPr lang="en-US" sz="2400" dirty="0">
                <a:solidFill>
                  <a:schemeClr val="dk1"/>
                </a:solidFill>
                <a:latin typeface="Verdana"/>
                <a:ea typeface="Verdana"/>
              </a:rPr>
              <a:t>, view and delete items</a:t>
            </a:r>
          </a:p>
          <a:p>
            <a:pPr marL="457200" indent="-457200" defTabSz="1939680">
              <a:lnSpc>
                <a:spcPct val="100000"/>
              </a:lnSpc>
              <a:buClr>
                <a:srgbClr val="000000"/>
              </a:buClr>
              <a:buFont typeface="Arial"/>
              <a:buChar char="•"/>
            </a:pPr>
            <a:r>
              <a:rPr lang="en-US" sz="2400" b="0" u="none" strike="noStrike" dirty="0">
                <a:solidFill>
                  <a:srgbClr val="000000"/>
                </a:solidFill>
                <a:uFillTx/>
                <a:latin typeface="Arial"/>
              </a:rPr>
              <a:t>Create barcodes to identify items at the sale</a:t>
            </a:r>
          </a:p>
          <a:p>
            <a:pPr marL="457200" indent="-457200" defTabSz="1939680">
              <a:lnSpc>
                <a:spcPct val="100000"/>
              </a:lnSpc>
              <a:buClr>
                <a:srgbClr val="000000"/>
              </a:buClr>
              <a:buFont typeface="Arial"/>
              <a:buChar char="•"/>
            </a:pPr>
            <a:r>
              <a:rPr lang="en-US" sz="2400" dirty="0">
                <a:solidFill>
                  <a:srgbClr val="000000"/>
                </a:solidFill>
                <a:latin typeface="Arial"/>
              </a:rPr>
              <a:t>Sell the items and calculate the cost of the items sold</a:t>
            </a:r>
          </a:p>
          <a:p>
            <a:pPr marL="457200" indent="-457200" defTabSz="1939680">
              <a:lnSpc>
                <a:spcPct val="100000"/>
              </a:lnSpc>
              <a:buClr>
                <a:srgbClr val="000000"/>
              </a:buClr>
              <a:buFont typeface="Arial"/>
              <a:buChar char="•"/>
            </a:pPr>
            <a:r>
              <a:rPr lang="en-US" sz="2400" b="0" u="none" strike="noStrike" dirty="0">
                <a:solidFill>
                  <a:srgbClr val="000000"/>
                </a:solidFill>
                <a:uFillTx/>
                <a:latin typeface="Arial"/>
              </a:rPr>
              <a:t>Administrators to create categories and events</a:t>
            </a:r>
          </a:p>
        </p:txBody>
      </p:sp>
      <p:sp>
        <p:nvSpPr>
          <p:cNvPr id="65" name="TextBox 5"/>
          <p:cNvSpPr/>
          <p:nvPr/>
        </p:nvSpPr>
        <p:spPr>
          <a:xfrm>
            <a:off x="616320" y="22449600"/>
            <a:ext cx="9713880" cy="365580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939680">
              <a:lnSpc>
                <a:spcPts val="5400"/>
              </a:lnSpc>
            </a:pPr>
            <a:r>
              <a:rPr lang="en-US" sz="4400" b="1" u="none" strike="noStrike">
                <a:solidFill>
                  <a:srgbClr val="004B98"/>
                </a:solidFill>
                <a:uFillTx/>
                <a:latin typeface="Verdana"/>
                <a:ea typeface="Verdana"/>
              </a:rPr>
              <a:t>TESTING PROCESS OR LESSONS LEARNED</a:t>
            </a:r>
            <a:endParaRPr lang="en-US" sz="4400" b="0" u="none" strike="noStrike">
              <a:solidFill>
                <a:srgbClr val="000000"/>
              </a:solidFill>
              <a:uFillTx/>
              <a:latin typeface="Arial"/>
            </a:endParaRPr>
          </a:p>
          <a:p>
            <a:pPr defTabSz="1939680">
              <a:lnSpc>
                <a:spcPct val="100000"/>
              </a:lnSpc>
            </a:pPr>
            <a:r>
              <a:rPr lang="en-US" sz="2400" b="0" u="none" strike="noStrike">
                <a:solidFill>
                  <a:schemeClr val="dk1"/>
                </a:solidFill>
                <a:uFillTx/>
                <a:latin typeface="Verdana"/>
                <a:ea typeface="Verdana"/>
              </a:rPr>
              <a:t>Explain what you learned about the software engineering life cycle through this hands-on project developed in Git using Agile practices including a project board with weekly stand-up meetings.</a:t>
            </a:r>
            <a:endParaRPr lang="en-US" sz="2400" b="0" u="none" strike="noStrike">
              <a:solidFill>
                <a:srgbClr val="000000"/>
              </a:solidFill>
              <a:uFillTx/>
              <a:latin typeface="Arial"/>
            </a:endParaRPr>
          </a:p>
          <a:p>
            <a:pPr defTabSz="1939680">
              <a:lnSpc>
                <a:spcPct val="100000"/>
              </a:lnSpc>
            </a:pPr>
            <a:r>
              <a:rPr lang="en-US" sz="2400" b="0" u="none" strike="noStrike">
                <a:solidFill>
                  <a:schemeClr val="dk1"/>
                </a:solidFill>
                <a:uFillTx/>
                <a:latin typeface="Verdana"/>
                <a:ea typeface="Verdana"/>
              </a:rPr>
              <a:t>Or use your traceability matrix and discuss your use cases and test coverage.</a:t>
            </a:r>
            <a:endParaRPr lang="en-US" sz="2400" b="0" u="none" strike="noStrike">
              <a:solidFill>
                <a:srgbClr val="000000"/>
              </a:solidFill>
              <a:uFillTx/>
              <a:latin typeface="Arial"/>
            </a:endParaRPr>
          </a:p>
        </p:txBody>
      </p:sp>
      <p:sp>
        <p:nvSpPr>
          <p:cNvPr id="66" name="TextBox 5"/>
          <p:cNvSpPr/>
          <p:nvPr/>
        </p:nvSpPr>
        <p:spPr>
          <a:xfrm>
            <a:off x="11512800" y="22408920"/>
            <a:ext cx="9713880" cy="365580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939680">
              <a:lnSpc>
                <a:spcPts val="5400"/>
              </a:lnSpc>
            </a:pPr>
            <a:r>
              <a:rPr lang="en-US" sz="4400" b="1" u="none" strike="noStrike">
                <a:solidFill>
                  <a:srgbClr val="004B98"/>
                </a:solidFill>
                <a:uFillTx/>
                <a:latin typeface="Verdana"/>
                <a:ea typeface="Verdana"/>
              </a:rPr>
              <a:t>REFERENCES &amp; ACKNOWLEDGEMENTS</a:t>
            </a:r>
            <a:endParaRPr lang="en-US" sz="4400" b="0" u="none" strike="noStrike">
              <a:solidFill>
                <a:srgbClr val="000000"/>
              </a:solidFill>
              <a:uFillTx/>
              <a:latin typeface="Arial"/>
            </a:endParaRPr>
          </a:p>
          <a:p>
            <a:pPr defTabSz="1939680">
              <a:lnSpc>
                <a:spcPct val="100000"/>
              </a:lnSpc>
            </a:pPr>
            <a:r>
              <a:rPr lang="en-US" sz="2400" b="0" u="none" strike="noStrike">
                <a:solidFill>
                  <a:schemeClr val="dk1"/>
                </a:solidFill>
                <a:uFillTx/>
                <a:latin typeface="Verdana"/>
                <a:ea typeface="Verdana"/>
              </a:rPr>
              <a:t>Recognize and thank the people who helped you, including your client and team members, anyone who helped you with resources, the course instructor, and other mentors. Include full titles. Also, this is a place to use a bibliography acknowledging open-source frameworks and references that</a:t>
            </a:r>
            <a:endParaRPr lang="en-US" sz="2400" b="0" u="none" strike="noStrike">
              <a:solidFill>
                <a:srgbClr val="000000"/>
              </a:solidFill>
              <a:uFillTx/>
              <a:latin typeface="Arial"/>
            </a:endParaRPr>
          </a:p>
          <a:p>
            <a:pPr defTabSz="1939680">
              <a:lnSpc>
                <a:spcPct val="100000"/>
              </a:lnSpc>
            </a:pPr>
            <a:r>
              <a:rPr lang="en-US" sz="2400" b="0" u="none" strike="noStrike">
                <a:solidFill>
                  <a:schemeClr val="dk1"/>
                </a:solidFill>
                <a:uFillTx/>
                <a:latin typeface="Verdana"/>
                <a:ea typeface="Verdana"/>
              </a:rPr>
              <a:t>were helpful for training on a particular language or feature.</a:t>
            </a:r>
            <a:endParaRPr lang="en-US" sz="2400" b="0" u="none" strike="noStrike">
              <a:solidFill>
                <a:srgbClr val="000000"/>
              </a:solidFill>
              <a:uFillTx/>
              <a:latin typeface="Arial"/>
            </a:endParaRPr>
          </a:p>
        </p:txBody>
      </p:sp>
      <p:sp>
        <p:nvSpPr>
          <p:cNvPr id="67" name="TextBox 5"/>
          <p:cNvSpPr/>
          <p:nvPr/>
        </p:nvSpPr>
        <p:spPr>
          <a:xfrm>
            <a:off x="801000" y="4893480"/>
            <a:ext cx="8677440" cy="2260704"/>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939680">
              <a:lnSpc>
                <a:spcPts val="5400"/>
              </a:lnSpc>
            </a:pPr>
            <a:r>
              <a:rPr lang="en-US" sz="4400" b="1" u="none" strike="noStrike" dirty="0">
                <a:solidFill>
                  <a:srgbClr val="004B98"/>
                </a:solidFill>
                <a:uFillTx/>
                <a:latin typeface="Verdana"/>
                <a:ea typeface="Verdana"/>
              </a:rPr>
              <a:t>PURPOSE</a:t>
            </a:r>
            <a:endParaRPr lang="en-US" sz="4400" b="0" u="none" strike="noStrike" dirty="0">
              <a:solidFill>
                <a:srgbClr val="000000"/>
              </a:solidFill>
              <a:uFillTx/>
              <a:latin typeface="Arial"/>
            </a:endParaRPr>
          </a:p>
          <a:p>
            <a:pPr defTabSz="1939680">
              <a:lnSpc>
                <a:spcPct val="100000"/>
              </a:lnSpc>
            </a:pPr>
            <a:r>
              <a:rPr lang="en-US" sz="2400" b="0" u="none" strike="noStrike" dirty="0">
                <a:solidFill>
                  <a:schemeClr val="dk1"/>
                </a:solidFill>
                <a:uFillTx/>
                <a:latin typeface="Verdana"/>
                <a:ea typeface="Verdana"/>
              </a:rPr>
              <a:t>To make a system to identify items and link them to users and events for selling them at a used curriculum sale.</a:t>
            </a:r>
            <a:endParaRPr lang="en-US" sz="2400" b="0" u="none" strike="noStrike" dirty="0">
              <a:solidFill>
                <a:srgbClr val="000000"/>
              </a:solidFill>
              <a:uFillTx/>
              <a:latin typeface="Arial"/>
            </a:endParaRPr>
          </a:p>
          <a:p>
            <a:pPr defTabSz="1939680">
              <a:lnSpc>
                <a:spcPct val="100000"/>
              </a:lnSpc>
            </a:pPr>
            <a:endParaRPr lang="en-US" sz="2400" dirty="0">
              <a:solidFill>
                <a:srgbClr val="000000"/>
              </a:solidFill>
              <a:latin typeface="Arial"/>
            </a:endParaRPr>
          </a:p>
        </p:txBody>
      </p:sp>
      <p:sp>
        <p:nvSpPr>
          <p:cNvPr id="68" name="Rounded Rectangle 7"/>
          <p:cNvSpPr/>
          <p:nvPr/>
        </p:nvSpPr>
        <p:spPr>
          <a:xfrm>
            <a:off x="366120" y="14871960"/>
            <a:ext cx="21169080" cy="7083360"/>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1939680">
              <a:lnSpc>
                <a:spcPct val="100000"/>
              </a:lnSpc>
            </a:pPr>
            <a:endParaRPr lang="en-US" sz="3600" b="0" u="none" strike="noStrike">
              <a:solidFill>
                <a:schemeClr val="lt1"/>
              </a:solidFill>
              <a:uFillTx/>
              <a:latin typeface="Verdana"/>
              <a:ea typeface="Verdana"/>
            </a:endParaRPr>
          </a:p>
        </p:txBody>
      </p:sp>
      <p:pic>
        <p:nvPicPr>
          <p:cNvPr id="69" name="Picture 10" descr="Logo, company name&#10;&#10;Description automatically generated"/>
          <p:cNvPicPr/>
          <p:nvPr/>
        </p:nvPicPr>
        <p:blipFill>
          <a:blip r:embed="rId4"/>
          <a:stretch/>
        </p:blipFill>
        <p:spPr>
          <a:xfrm>
            <a:off x="16957800" y="-226080"/>
            <a:ext cx="5758560" cy="3241080"/>
          </a:xfrm>
          <a:prstGeom prst="rect">
            <a:avLst/>
          </a:prstGeom>
          <a:ln w="0">
            <a:noFill/>
          </a:ln>
        </p:spPr>
      </p:pic>
      <p:grpSp>
        <p:nvGrpSpPr>
          <p:cNvPr id="71" name="Group 9"/>
          <p:cNvGrpSpPr/>
          <p:nvPr/>
        </p:nvGrpSpPr>
        <p:grpSpPr>
          <a:xfrm>
            <a:off x="16307227" y="18122297"/>
            <a:ext cx="4988054" cy="3593520"/>
            <a:chOff x="14045570" y="17982054"/>
            <a:chExt cx="7374960" cy="3593520"/>
          </a:xfrm>
        </p:grpSpPr>
        <p:sp>
          <p:nvSpPr>
            <p:cNvPr id="72" name="Rectangle 11"/>
            <p:cNvSpPr/>
            <p:nvPr/>
          </p:nvSpPr>
          <p:spPr>
            <a:xfrm>
              <a:off x="14045570" y="17982054"/>
              <a:ext cx="7374960" cy="3593520"/>
            </a:xfrm>
            <a:prstGeom prst="rect">
              <a:avLst/>
            </a:prstGeom>
            <a:solidFill>
              <a:srgbClr val="E1261C"/>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1939680">
                <a:lnSpc>
                  <a:spcPct val="100000"/>
                </a:lnSpc>
              </a:pPr>
              <a:endParaRPr lang="en-US" sz="3840" b="0" u="none" strike="noStrike">
                <a:solidFill>
                  <a:schemeClr val="lt1"/>
                </a:solidFill>
                <a:uFillTx/>
                <a:latin typeface="Calibri"/>
              </a:endParaRPr>
            </a:p>
          </p:txBody>
        </p:sp>
        <p:sp>
          <p:nvSpPr>
            <p:cNvPr id="73" name="Rectangle 12"/>
            <p:cNvSpPr/>
            <p:nvPr/>
          </p:nvSpPr>
          <p:spPr>
            <a:xfrm>
              <a:off x="14202360" y="18365760"/>
              <a:ext cx="6846840" cy="213759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939680">
                <a:lnSpc>
                  <a:spcPct val="100000"/>
                </a:lnSpc>
                <a:spcAft>
                  <a:spcPts val="601"/>
                </a:spcAft>
              </a:pPr>
              <a:r>
                <a:rPr lang="en-US" sz="4400" b="1" u="none" strike="noStrike" dirty="0">
                  <a:solidFill>
                    <a:schemeClr val="dk1"/>
                  </a:solidFill>
                  <a:uFillTx/>
                  <a:latin typeface="Verdana"/>
                  <a:ea typeface="Verdana"/>
                </a:rPr>
                <a:t>IMPACT</a:t>
              </a:r>
              <a:endParaRPr lang="en-US" sz="4400" b="0" u="none" strike="noStrike" dirty="0">
                <a:solidFill>
                  <a:srgbClr val="000000"/>
                </a:solidFill>
                <a:uFillTx/>
                <a:latin typeface="Arial"/>
              </a:endParaRPr>
            </a:p>
            <a:p>
              <a:pPr defTabSz="1939680">
                <a:lnSpc>
                  <a:spcPct val="100000"/>
                </a:lnSpc>
                <a:spcAft>
                  <a:spcPts val="601"/>
                </a:spcAft>
              </a:pPr>
              <a:r>
                <a:rPr lang="en-US" sz="2800" b="0" u="none" strike="noStrike" dirty="0">
                  <a:solidFill>
                    <a:schemeClr val="dk1"/>
                  </a:solidFill>
                  <a:uFillTx/>
                  <a:latin typeface="Verdana"/>
                  <a:ea typeface="Verdana"/>
                </a:rPr>
                <a:t>This project will cut down costs on education materials for home schoolers.</a:t>
              </a:r>
              <a:endParaRPr lang="en-US" sz="2800" b="0" u="none" strike="noStrike" dirty="0">
                <a:solidFill>
                  <a:srgbClr val="000000"/>
                </a:solidFill>
                <a:uFillTx/>
                <a:latin typeface="Arial"/>
              </a:endParaRPr>
            </a:p>
          </p:txBody>
        </p:sp>
      </p:grpSp>
      <p:sp>
        <p:nvSpPr>
          <p:cNvPr id="75" name="TextBox 23"/>
          <p:cNvSpPr/>
          <p:nvPr/>
        </p:nvSpPr>
        <p:spPr>
          <a:xfrm>
            <a:off x="718200" y="15048720"/>
            <a:ext cx="20640600" cy="318403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939680">
              <a:lnSpc>
                <a:spcPts val="5400"/>
              </a:lnSpc>
              <a:spcAft>
                <a:spcPts val="1199"/>
              </a:spcAft>
            </a:pPr>
            <a:r>
              <a:rPr lang="en-US" sz="4400" b="1" u="none" strike="noStrike" dirty="0">
                <a:solidFill>
                  <a:srgbClr val="004B98"/>
                </a:solidFill>
                <a:uFillTx/>
                <a:latin typeface="Verdana"/>
                <a:ea typeface="Verdana"/>
              </a:rPr>
              <a:t>PROCESS</a:t>
            </a:r>
          </a:p>
          <a:p>
            <a:pPr defTabSz="1939680">
              <a:spcAft>
                <a:spcPts val="1199"/>
              </a:spcAft>
            </a:pPr>
            <a:r>
              <a:rPr lang="en-US" sz="3200" u="none" strike="noStrike" dirty="0">
                <a:solidFill>
                  <a:srgbClr val="000000"/>
                </a:solidFill>
                <a:uFillTx/>
                <a:latin typeface="Arial"/>
              </a:rPr>
              <a:t>The user can register and create an account. This allows them to add items to the event. A barcode sheet will be generated which will easily enable the identified items to be sold. The administrators are able to oversee the entire process and make changes as necessary.</a:t>
            </a:r>
          </a:p>
          <a:p>
            <a:pPr defTabSz="1939680">
              <a:lnSpc>
                <a:spcPct val="100000"/>
              </a:lnSpc>
            </a:pPr>
            <a:endParaRPr lang="en-US" sz="4000" b="0" u="none" strike="noStrike" dirty="0">
              <a:solidFill>
                <a:srgbClr val="000000"/>
              </a:solidFill>
              <a:uFillTx/>
              <a:latin typeface="Arial"/>
            </a:endParaRPr>
          </a:p>
        </p:txBody>
      </p:sp>
      <p:sp>
        <p:nvSpPr>
          <p:cNvPr id="76" name="TextBox 24"/>
          <p:cNvSpPr/>
          <p:nvPr/>
        </p:nvSpPr>
        <p:spPr>
          <a:xfrm>
            <a:off x="9479160" y="27135360"/>
            <a:ext cx="11616840" cy="668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defTabSz="1939680">
              <a:lnSpc>
                <a:spcPct val="100000"/>
              </a:lnSpc>
              <a:spcAft>
                <a:spcPts val="1199"/>
              </a:spcAft>
              <a:tabLst>
                <a:tab pos="24070680" algn="l"/>
              </a:tabLst>
            </a:pPr>
            <a:r>
              <a:rPr lang="en-US" sz="3800" b="1" u="none" strike="noStrike">
                <a:solidFill>
                  <a:schemeClr val="lt1"/>
                </a:solidFill>
                <a:uFillTx/>
                <a:latin typeface="Verdana"/>
                <a:ea typeface="Verdana"/>
              </a:rPr>
              <a:t>UCS Project | Fall 2024</a:t>
            </a:r>
            <a:endParaRPr lang="en-US" sz="3800" b="0" u="none" strike="noStrike">
              <a:solidFill>
                <a:srgbClr val="000000"/>
              </a:solidFill>
              <a:uFillTx/>
              <a:latin typeface="Arial"/>
            </a:endParaRPr>
          </a:p>
        </p:txBody>
      </p:sp>
      <p:pic>
        <p:nvPicPr>
          <p:cNvPr id="2" name="Picture 1" descr="A screenshot of a computer&#10;&#10;Description automatically generated">
            <a:extLst>
              <a:ext uri="{FF2B5EF4-FFF2-40B4-BE49-F238E27FC236}">
                <a16:creationId xmlns:a16="http://schemas.microsoft.com/office/drawing/2014/main" id="{9156FA4F-F801-ED47-1802-AE03E7A88C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30520" y="5946416"/>
            <a:ext cx="10777126" cy="5203661"/>
          </a:xfrm>
          <a:prstGeom prst="rect">
            <a:avLst/>
          </a:prstGeom>
        </p:spPr>
      </p:pic>
      <p:pic>
        <p:nvPicPr>
          <p:cNvPr id="3" name="Picture Placeholder 4" descr="A screenshot of a computer program&#10;&#10;Description automatically generated">
            <a:extLst>
              <a:ext uri="{FF2B5EF4-FFF2-40B4-BE49-F238E27FC236}">
                <a16:creationId xmlns:a16="http://schemas.microsoft.com/office/drawing/2014/main" id="{F0D35F34-BE03-64A8-A157-A007231DC46C}"/>
              </a:ext>
            </a:extLst>
          </p:cNvPr>
          <p:cNvPicPr>
            <a:picLocks noChangeAspect="1"/>
          </p:cNvPicPr>
          <p:nvPr/>
        </p:nvPicPr>
        <p:blipFill>
          <a:blip r:embed="rId6"/>
          <a:srcRect l="-1" t="-1" r="62936" b="57488"/>
          <a:stretch/>
        </p:blipFill>
        <p:spPr>
          <a:xfrm>
            <a:off x="14558467" y="10132189"/>
            <a:ext cx="6348826" cy="4059743"/>
          </a:xfrm>
          <a:prstGeom prst="rect">
            <a:avLst/>
          </a:prstGeom>
          <a:noFill/>
          <a:ln w="0">
            <a:noFill/>
          </a:ln>
        </p:spPr>
      </p:pic>
      <p:pic>
        <p:nvPicPr>
          <p:cNvPr id="4" name="Content Placeholder 3" descr="A screenshot of a shopping cart&#10;&#10;Description automatically generated">
            <a:extLst>
              <a:ext uri="{FF2B5EF4-FFF2-40B4-BE49-F238E27FC236}">
                <a16:creationId xmlns:a16="http://schemas.microsoft.com/office/drawing/2014/main" id="{8C7A0EB7-8627-690A-DB6E-5086384289E1}"/>
              </a:ext>
            </a:extLst>
          </p:cNvPr>
          <p:cNvPicPr>
            <a:picLocks noChangeAspect="1"/>
          </p:cNvPicPr>
          <p:nvPr/>
        </p:nvPicPr>
        <p:blipFill>
          <a:blip r:embed="rId7"/>
          <a:srcRect l="19213" t="-1" r="20025" b="38367"/>
          <a:stretch/>
        </p:blipFill>
        <p:spPr>
          <a:xfrm>
            <a:off x="586800" y="17510580"/>
            <a:ext cx="8809410" cy="4321620"/>
          </a:xfrm>
          <a:prstGeom prst="rect">
            <a:avLst/>
          </a:prstGeom>
        </p:spPr>
      </p:pic>
      <p:pic>
        <p:nvPicPr>
          <p:cNvPr id="5" name="Picture 4" descr="A screenshot of a bar code&#10;&#10;Description automatically generated">
            <a:extLst>
              <a:ext uri="{FF2B5EF4-FFF2-40B4-BE49-F238E27FC236}">
                <a16:creationId xmlns:a16="http://schemas.microsoft.com/office/drawing/2014/main" id="{F08BD35E-2252-4DC5-C9D0-C79F554AB7CB}"/>
              </a:ext>
            </a:extLst>
          </p:cNvPr>
          <p:cNvPicPr>
            <a:picLocks noChangeAspect="1"/>
          </p:cNvPicPr>
          <p:nvPr/>
        </p:nvPicPr>
        <p:blipFill>
          <a:blip r:embed="rId8">
            <a:extLst>
              <a:ext uri="{28A0092B-C50C-407E-A947-70E740481C1C}">
                <a14:useLocalDpi xmlns:a14="http://schemas.microsoft.com/office/drawing/2010/main" val="0"/>
              </a:ext>
            </a:extLst>
          </a:blip>
          <a:srcRect l="18249" t="7252" r="20720" b="11338"/>
          <a:stretch/>
        </p:blipFill>
        <p:spPr>
          <a:xfrm>
            <a:off x="9740001" y="17634078"/>
            <a:ext cx="6379082" cy="41482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5679</TotalTime>
  <Words>532</Words>
  <Application>Microsoft Macintosh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6</vt:i4>
      </vt:variant>
      <vt:variant>
        <vt:lpstr>Theme</vt:lpstr>
      </vt:variant>
      <vt:variant>
        <vt:i4>11</vt:i4>
      </vt:variant>
      <vt:variant>
        <vt:lpstr>Slide Titles</vt:lpstr>
      </vt:variant>
      <vt:variant>
        <vt:i4>1</vt:i4>
      </vt:variant>
    </vt:vector>
  </HeadingPairs>
  <TitlesOfParts>
    <vt:vector size="18" baseType="lpstr">
      <vt:lpstr>Arial</vt:lpstr>
      <vt:lpstr>Calibri</vt:lpstr>
      <vt:lpstr>Symbol</vt:lpstr>
      <vt:lpstr>Times New Roman</vt:lpstr>
      <vt:lpstr>Verdana</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vector>
  </TitlesOfParts>
  <Company>Elizabethtown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degoedek</dc:creator>
  <dc:description/>
  <cp:lastModifiedBy>Ratchford, Martin J</cp:lastModifiedBy>
  <cp:revision>14</cp:revision>
  <dcterms:created xsi:type="dcterms:W3CDTF">2008-04-17T15:23:35Z</dcterms:created>
  <dcterms:modified xsi:type="dcterms:W3CDTF">2024-12-11T20:31:04Z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plianceAssetId">
    <vt:lpwstr/>
  </property>
  <property fmtid="{D5CDD505-2E9C-101B-9397-08002B2CF9AE}" pid="3" name="ContentTypeId">
    <vt:lpwstr>0x0101008EFA95D5A453204B82B388E0EAEB7722</vt:lpwstr>
  </property>
  <property fmtid="{D5CDD505-2E9C-101B-9397-08002B2CF9AE}" pid="4" name="MediaServiceImageTags">
    <vt:lpwstr/>
  </property>
  <property fmtid="{D5CDD505-2E9C-101B-9397-08002B2CF9AE}" pid="5" name="Notes">
    <vt:i4>1</vt:i4>
  </property>
  <property fmtid="{D5CDD505-2E9C-101B-9397-08002B2CF9AE}" pid="6" name="PresentationFormat">
    <vt:lpwstr>Custom</vt:lpwstr>
  </property>
  <property fmtid="{D5CDD505-2E9C-101B-9397-08002B2CF9AE}" pid="7" name="Slides">
    <vt:i4>1</vt:i4>
  </property>
  <property fmtid="{D5CDD505-2E9C-101B-9397-08002B2CF9AE}" pid="8" name="TemplateUrl">
    <vt:lpwstr/>
  </property>
  <property fmtid="{D5CDD505-2E9C-101B-9397-08002B2CF9AE}" pid="9" name="TriggerFlowInfo">
    <vt:lpwstr/>
  </property>
  <property fmtid="{D5CDD505-2E9C-101B-9397-08002B2CF9AE}" pid="10" name="_ExtendedDescription">
    <vt:lpwstr/>
  </property>
  <property fmtid="{D5CDD505-2E9C-101B-9397-08002B2CF9AE}" pid="11" name="_SharedFileIndex">
    <vt:lpwstr/>
  </property>
  <property fmtid="{D5CDD505-2E9C-101B-9397-08002B2CF9AE}" pid="12" name="_SourceUrl">
    <vt:lpwstr/>
  </property>
  <property fmtid="{D5CDD505-2E9C-101B-9397-08002B2CF9AE}" pid="13" name="xd_ProgID">
    <vt:lpwstr/>
  </property>
  <property fmtid="{D5CDD505-2E9C-101B-9397-08002B2CF9AE}" pid="14" name="xd_Signature">
    <vt:bool>false</vt:bool>
  </property>
</Properties>
</file>