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403D-4264-479D-9D8F-B2126CE17B26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14E6-108E-4540-B3B9-3D6502BD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10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403D-4264-479D-9D8F-B2126CE17B26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14E6-108E-4540-B3B9-3D6502BD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27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403D-4264-479D-9D8F-B2126CE17B26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14E6-108E-4540-B3B9-3D6502BD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32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403D-4264-479D-9D8F-B2126CE17B26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14E6-108E-4540-B3B9-3D6502BD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6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403D-4264-479D-9D8F-B2126CE17B26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14E6-108E-4540-B3B9-3D6502BD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19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403D-4264-479D-9D8F-B2126CE17B26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14E6-108E-4540-B3B9-3D6502BD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82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403D-4264-479D-9D8F-B2126CE17B26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14E6-108E-4540-B3B9-3D6502BD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29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403D-4264-479D-9D8F-B2126CE17B26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14E6-108E-4540-B3B9-3D6502BD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81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403D-4264-479D-9D8F-B2126CE17B26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14E6-108E-4540-B3B9-3D6502BD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68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403D-4264-479D-9D8F-B2126CE17B26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14E6-108E-4540-B3B9-3D6502BD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43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403D-4264-479D-9D8F-B2126CE17B26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14E6-108E-4540-B3B9-3D6502BD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9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1403D-4264-479D-9D8F-B2126CE17B26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14E6-108E-4540-B3B9-3D6502BD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90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6484195" y="1013062"/>
            <a:ext cx="2207901" cy="2194272"/>
            <a:chOff x="2829496" y="332656"/>
            <a:chExt cx="2318568" cy="2304256"/>
          </a:xfrm>
        </p:grpSpPr>
        <p:sp>
          <p:nvSpPr>
            <p:cNvPr id="5" name="Ellipse 4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Bogen 5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7" name="Bogen 6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8" name="Ellipse 7"/>
          <p:cNvSpPr/>
          <p:nvPr/>
        </p:nvSpPr>
        <p:spPr>
          <a:xfrm>
            <a:off x="3984560" y="1102086"/>
            <a:ext cx="2016224" cy="201622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344600" y="3742366"/>
            <a:ext cx="1656184" cy="165618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1875593" y="2305283"/>
            <a:ext cx="1647800" cy="0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020794" y="4387882"/>
            <a:ext cx="1647800" cy="0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6660232" y="3455674"/>
            <a:ext cx="2133238" cy="1994827"/>
            <a:chOff x="6660232" y="3455674"/>
            <a:chExt cx="2133238" cy="1994827"/>
          </a:xfrm>
        </p:grpSpPr>
        <p:sp>
          <p:nvSpPr>
            <p:cNvPr id="12" name="Rechteck 11"/>
            <p:cNvSpPr/>
            <p:nvPr/>
          </p:nvSpPr>
          <p:spPr>
            <a:xfrm>
              <a:off x="6660233" y="4028343"/>
              <a:ext cx="1422158" cy="142215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12"/>
            <p:cNvCxnSpPr/>
            <p:nvPr/>
          </p:nvCxnSpPr>
          <p:spPr>
            <a:xfrm flipV="1">
              <a:off x="6660233" y="3467817"/>
              <a:ext cx="711079" cy="560526"/>
            </a:xfrm>
            <a:prstGeom prst="lin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8082391" y="3467817"/>
              <a:ext cx="711079" cy="560526"/>
            </a:xfrm>
            <a:prstGeom prst="lin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flipV="1">
              <a:off x="8082391" y="4889975"/>
              <a:ext cx="711079" cy="560526"/>
            </a:xfrm>
            <a:prstGeom prst="lin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flipV="1">
              <a:off x="6660232" y="4889975"/>
              <a:ext cx="711079" cy="56052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7371312" y="3467817"/>
              <a:ext cx="14221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7353310" y="4889975"/>
              <a:ext cx="14221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8793470" y="3455674"/>
              <a:ext cx="0" cy="1434301"/>
            </a:xfrm>
            <a:prstGeom prst="lin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7371312" y="3455674"/>
              <a:ext cx="0" cy="143430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4" name="Textfeld 23"/>
          <p:cNvSpPr txBox="1"/>
          <p:nvPr/>
        </p:nvSpPr>
        <p:spPr>
          <a:xfrm>
            <a:off x="2212019" y="331185"/>
            <a:ext cx="974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n=1</a:t>
            </a:r>
            <a:endParaRPr lang="de-DE" sz="4000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4505198" y="250184"/>
            <a:ext cx="974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n=2</a:t>
            </a:r>
            <a:endParaRPr lang="de-DE" sz="40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7118674" y="237132"/>
            <a:ext cx="974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n=3</a:t>
            </a:r>
            <a:endParaRPr lang="de-DE" sz="4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179512" y="1908485"/>
            <a:ext cx="1358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4000" b="1"/>
            </a:lvl1pPr>
          </a:lstStyle>
          <a:p>
            <a:r>
              <a:rPr lang="de-DE" dirty="0"/>
              <a:t>Kugel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145201" y="4027788"/>
            <a:ext cx="1631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4000" b="1"/>
            </a:lvl1pPr>
          </a:lstStyle>
          <a:p>
            <a:r>
              <a:rPr lang="de-DE" dirty="0" smtClean="0"/>
              <a:t>Würfel</a:t>
            </a:r>
          </a:p>
        </p:txBody>
      </p:sp>
    </p:spTree>
    <p:extLst>
      <p:ext uri="{BB962C8B-B14F-4D97-AF65-F5344CB8AC3E}">
        <p14:creationId xmlns:p14="http://schemas.microsoft.com/office/powerpoint/2010/main" val="33980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>
            <a:stCxn id="16" idx="0"/>
          </p:cNvCxnSpPr>
          <p:nvPr/>
        </p:nvCxnSpPr>
        <p:spPr>
          <a:xfrm flipV="1">
            <a:off x="700133" y="2172874"/>
            <a:ext cx="3484798" cy="23594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>
            <a:stCxn id="16" idx="0"/>
          </p:cNvCxnSpPr>
          <p:nvPr/>
        </p:nvCxnSpPr>
        <p:spPr>
          <a:xfrm flipH="1" flipV="1">
            <a:off x="689705" y="255246"/>
            <a:ext cx="10428" cy="1941222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 flipH="1">
            <a:off x="1491159" y="829513"/>
            <a:ext cx="380056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r</a:t>
            </a:r>
            <a:endParaRPr lang="de-DE" sz="24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13750" y="76322"/>
            <a:ext cx="930660" cy="1077218"/>
            <a:chOff x="6881700" y="3777638"/>
            <a:chExt cx="930660" cy="1077218"/>
          </a:xfrm>
        </p:grpSpPr>
        <p:sp>
          <p:nvSpPr>
            <p:cNvPr id="9" name="Textfeld 8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p:cxnSp>
        <p:nvCxnSpPr>
          <p:cNvPr id="12" name="Gerade Verbindung 11"/>
          <p:cNvCxnSpPr/>
          <p:nvPr/>
        </p:nvCxnSpPr>
        <p:spPr>
          <a:xfrm flipV="1">
            <a:off x="664923" y="838766"/>
            <a:ext cx="3159968" cy="1300268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2987825" y="1107101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1951696" y="1621902"/>
                <a:ext cx="739777" cy="486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696" y="1621902"/>
                <a:ext cx="739777" cy="486993"/>
              </a:xfrm>
              <a:prstGeom prst="rect">
                <a:avLst/>
              </a:prstGeom>
              <a:blipFill rotWithShape="1"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Bogen 14"/>
          <p:cNvSpPr/>
          <p:nvPr/>
        </p:nvSpPr>
        <p:spPr>
          <a:xfrm rot="632514">
            <a:off x="683016" y="1002385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chweifte Klammer rechts 15"/>
          <p:cNvSpPr/>
          <p:nvPr/>
        </p:nvSpPr>
        <p:spPr>
          <a:xfrm rot="14769345">
            <a:off x="1566068" y="180588"/>
            <a:ext cx="447092" cy="2579899"/>
          </a:xfrm>
          <a:prstGeom prst="rightBrace">
            <a:avLst>
              <a:gd name="adj1" fmla="val 131888"/>
              <a:gd name="adj2" fmla="val 501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912687" y="1099675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  <p:cxnSp>
        <p:nvCxnSpPr>
          <p:cNvPr id="18" name="Gerade Verbindung 17"/>
          <p:cNvCxnSpPr/>
          <p:nvPr/>
        </p:nvCxnSpPr>
        <p:spPr>
          <a:xfrm>
            <a:off x="5497207" y="2172873"/>
            <a:ext cx="3508822" cy="744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 flipV="1">
            <a:off x="5486021" y="301409"/>
            <a:ext cx="11186" cy="1871464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/>
          <p:cNvGrpSpPr/>
          <p:nvPr/>
        </p:nvGrpSpPr>
        <p:grpSpPr>
          <a:xfrm>
            <a:off x="7904124" y="846190"/>
            <a:ext cx="930660" cy="1077218"/>
            <a:chOff x="6881700" y="3777638"/>
            <a:chExt cx="930660" cy="1077218"/>
          </a:xfrm>
        </p:grpSpPr>
        <p:sp>
          <p:nvSpPr>
            <p:cNvPr id="21" name="Textfeld 20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p:cxnSp>
        <p:nvCxnSpPr>
          <p:cNvPr id="23" name="Gerade Verbindung 22"/>
          <p:cNvCxnSpPr/>
          <p:nvPr/>
        </p:nvCxnSpPr>
        <p:spPr>
          <a:xfrm flipH="1">
            <a:off x="4644008" y="2172873"/>
            <a:ext cx="842014" cy="824079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5478306" y="760162"/>
            <a:ext cx="2425818" cy="1406393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6919040" y="1300626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  <p:sp>
        <p:nvSpPr>
          <p:cNvPr id="35" name="Ellipse 34"/>
          <p:cNvSpPr/>
          <p:nvPr/>
        </p:nvSpPr>
        <p:spPr>
          <a:xfrm>
            <a:off x="6847032" y="124951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36"/>
          <p:cNvCxnSpPr/>
          <p:nvPr/>
        </p:nvCxnSpPr>
        <p:spPr>
          <a:xfrm>
            <a:off x="5491387" y="2166555"/>
            <a:ext cx="1760231" cy="1130407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5232757" y="2139034"/>
                <a:ext cx="739777" cy="486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757" y="2139034"/>
                <a:ext cx="739777" cy="486993"/>
              </a:xfrm>
              <a:prstGeom prst="rect">
                <a:avLst/>
              </a:prstGeom>
              <a:blipFill rotWithShape="1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/>
              <p:cNvSpPr txBox="1"/>
              <p:nvPr/>
            </p:nvSpPr>
            <p:spPr>
              <a:xfrm>
                <a:off x="6043215" y="2174955"/>
                <a:ext cx="739777" cy="486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215" y="2174955"/>
                <a:ext cx="739777" cy="486993"/>
              </a:xfrm>
              <a:prstGeom prst="rect">
                <a:avLst/>
              </a:prstGeom>
              <a:blipFill rotWithShape="1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Bogen 40"/>
          <p:cNvSpPr/>
          <p:nvPr/>
        </p:nvSpPr>
        <p:spPr>
          <a:xfrm rot="632514">
            <a:off x="4712996" y="1219159"/>
            <a:ext cx="1970417" cy="1970417"/>
          </a:xfrm>
          <a:prstGeom prst="arc">
            <a:avLst>
              <a:gd name="adj1" fmla="val 18805780"/>
              <a:gd name="adj2" fmla="val 158013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Bogen 41"/>
          <p:cNvSpPr/>
          <p:nvPr/>
        </p:nvSpPr>
        <p:spPr>
          <a:xfrm rot="6866703">
            <a:off x="4828074" y="1364626"/>
            <a:ext cx="1315896" cy="1315896"/>
          </a:xfrm>
          <a:prstGeom prst="arc">
            <a:avLst>
              <a:gd name="adj1" fmla="val 17486045"/>
              <a:gd name="adj2" fmla="val 726414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Geschweifte Klammer rechts 30"/>
          <p:cNvSpPr/>
          <p:nvPr/>
        </p:nvSpPr>
        <p:spPr>
          <a:xfrm rot="14453154">
            <a:off x="5991271" y="751036"/>
            <a:ext cx="331166" cy="1693885"/>
          </a:xfrm>
          <a:prstGeom prst="rightBrace">
            <a:avLst>
              <a:gd name="adj1" fmla="val 131888"/>
              <a:gd name="adj2" fmla="val 501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 flipH="1">
            <a:off x="5853187" y="965705"/>
            <a:ext cx="380056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4038637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Bildschirmpräsentation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3</cp:revision>
  <dcterms:created xsi:type="dcterms:W3CDTF">2012-11-21T22:41:18Z</dcterms:created>
  <dcterms:modified xsi:type="dcterms:W3CDTF">2012-11-21T23:04:49Z</dcterms:modified>
</cp:coreProperties>
</file>