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57" r:id="rId4"/>
    <p:sldId id="261" r:id="rId5"/>
    <p:sldId id="309" r:id="rId6"/>
    <p:sldId id="310" r:id="rId7"/>
    <p:sldId id="311" r:id="rId8"/>
    <p:sldId id="302" r:id="rId9"/>
    <p:sldId id="313" r:id="rId10"/>
    <p:sldId id="312" r:id="rId11"/>
    <p:sldId id="316" r:id="rId12"/>
    <p:sldId id="314" r:id="rId13"/>
    <p:sldId id="317" r:id="rId14"/>
    <p:sldId id="315" r:id="rId15"/>
    <p:sldId id="303" r:id="rId16"/>
    <p:sldId id="296" r:id="rId17"/>
    <p:sldId id="306" r:id="rId18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E9902B-656F-469D-AC7F-F16A8A054E92}">
  <a:tblStyle styleId="{5AE9902B-656F-469D-AC7F-F16A8A054E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 autoAdjust="0"/>
    <p:restoredTop sz="94648"/>
  </p:normalViewPr>
  <p:slideViewPr>
    <p:cSldViewPr snapToGrid="0">
      <p:cViewPr varScale="1">
        <p:scale>
          <a:sx n="162" d="100"/>
          <a:sy n="162" d="100"/>
        </p:scale>
        <p:origin x="19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2b13bf10c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2b13bf10c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942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2b13bf10c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2b13bf10c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328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2b13bf10c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2b13bf10c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737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2b13bf10c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2b13bf10c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1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2b13bf10c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2b13bf10c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111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2b13bf10c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2b13bf10c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81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2575530ca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2575530ca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0c28a2460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0c28a2460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2b13bf10c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2b13bf10c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d2d1f94382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d2d1f94382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4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d2d1f94382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d2d1f94382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502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d2d1f94382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d2d1f94382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73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2b13bf10c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2b13bf10c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778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2b13bf10c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2b13bf10c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27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411475"/>
            <a:ext cx="58395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1454275"/>
            <a:ext cx="41148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fif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1721668" y="137864"/>
            <a:ext cx="5671629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Taxi Information Management System</a:t>
            </a:r>
            <a:endParaRPr sz="40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2445774" y="1847700"/>
            <a:ext cx="41148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Fira Sans Extra Condensed" panose="020B0604020202020204" charset="0"/>
              </a:rPr>
              <a:t>GROUP 1</a:t>
            </a:r>
            <a:endParaRPr sz="4000" b="1" dirty="0">
              <a:latin typeface="Fira Sans Extra Condensed" panose="020B0604020202020204" charset="0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3368040" y="2560320"/>
            <a:ext cx="5422670" cy="1855816"/>
            <a:chOff x="1474600" y="238125"/>
            <a:chExt cx="4680725" cy="1829000"/>
          </a:xfrm>
        </p:grpSpPr>
        <p:sp>
          <p:nvSpPr>
            <p:cNvPr id="49" name="Google Shape;49;p15"/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100" y="4732075"/>
            <a:ext cx="91440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3093;p43"/>
          <p:cNvGrpSpPr/>
          <p:nvPr/>
        </p:nvGrpSpPr>
        <p:grpSpPr>
          <a:xfrm>
            <a:off x="299314" y="2507109"/>
            <a:ext cx="1420583" cy="2218185"/>
            <a:chOff x="2253900" y="1511050"/>
            <a:chExt cx="1811275" cy="2827875"/>
          </a:xfrm>
        </p:grpSpPr>
        <p:sp>
          <p:nvSpPr>
            <p:cNvPr id="176" name="Google Shape;3094;p43"/>
            <p:cNvSpPr/>
            <p:nvPr/>
          </p:nvSpPr>
          <p:spPr>
            <a:xfrm>
              <a:off x="2468675" y="2976625"/>
              <a:ext cx="1126050" cy="823325"/>
            </a:xfrm>
            <a:custGeom>
              <a:avLst/>
              <a:gdLst/>
              <a:ahLst/>
              <a:cxnLst/>
              <a:rect l="l" t="t" r="r" b="b"/>
              <a:pathLst>
                <a:path w="45042" h="32933" extrusionOk="0">
                  <a:moveTo>
                    <a:pt x="1392" y="0"/>
                  </a:moveTo>
                  <a:lnTo>
                    <a:pt x="1105" y="696"/>
                  </a:lnTo>
                  <a:lnTo>
                    <a:pt x="819" y="1555"/>
                  </a:lnTo>
                  <a:lnTo>
                    <a:pt x="533" y="2700"/>
                  </a:lnTo>
                  <a:lnTo>
                    <a:pt x="410" y="3355"/>
                  </a:lnTo>
                  <a:lnTo>
                    <a:pt x="287" y="4091"/>
                  </a:lnTo>
                  <a:lnTo>
                    <a:pt x="164" y="4869"/>
                  </a:lnTo>
                  <a:lnTo>
                    <a:pt x="83" y="5728"/>
                  </a:lnTo>
                  <a:lnTo>
                    <a:pt x="42" y="6628"/>
                  </a:lnTo>
                  <a:lnTo>
                    <a:pt x="1" y="7569"/>
                  </a:lnTo>
                  <a:lnTo>
                    <a:pt x="42" y="8550"/>
                  </a:lnTo>
                  <a:lnTo>
                    <a:pt x="123" y="9573"/>
                  </a:lnTo>
                  <a:lnTo>
                    <a:pt x="246" y="10678"/>
                  </a:lnTo>
                  <a:lnTo>
                    <a:pt x="451" y="11782"/>
                  </a:lnTo>
                  <a:lnTo>
                    <a:pt x="696" y="12928"/>
                  </a:lnTo>
                  <a:lnTo>
                    <a:pt x="1023" y="14114"/>
                  </a:lnTo>
                  <a:lnTo>
                    <a:pt x="1473" y="15300"/>
                  </a:lnTo>
                  <a:lnTo>
                    <a:pt x="1964" y="16528"/>
                  </a:lnTo>
                  <a:lnTo>
                    <a:pt x="2537" y="17755"/>
                  </a:lnTo>
                  <a:lnTo>
                    <a:pt x="3233" y="19023"/>
                  </a:lnTo>
                  <a:lnTo>
                    <a:pt x="4051" y="20291"/>
                  </a:lnTo>
                  <a:lnTo>
                    <a:pt x="4951" y="21600"/>
                  </a:lnTo>
                  <a:lnTo>
                    <a:pt x="5973" y="22869"/>
                  </a:lnTo>
                  <a:lnTo>
                    <a:pt x="7119" y="24178"/>
                  </a:lnTo>
                  <a:lnTo>
                    <a:pt x="8387" y="25487"/>
                  </a:lnTo>
                  <a:lnTo>
                    <a:pt x="9778" y="26755"/>
                  </a:lnTo>
                  <a:lnTo>
                    <a:pt x="10514" y="27409"/>
                  </a:lnTo>
                  <a:lnTo>
                    <a:pt x="11333" y="28064"/>
                  </a:lnTo>
                  <a:lnTo>
                    <a:pt x="12151" y="28678"/>
                  </a:lnTo>
                  <a:lnTo>
                    <a:pt x="13010" y="29332"/>
                  </a:lnTo>
                  <a:lnTo>
                    <a:pt x="13214" y="29455"/>
                  </a:lnTo>
                  <a:lnTo>
                    <a:pt x="13869" y="29823"/>
                  </a:lnTo>
                  <a:lnTo>
                    <a:pt x="14851" y="30314"/>
                  </a:lnTo>
                  <a:lnTo>
                    <a:pt x="16201" y="30928"/>
                  </a:lnTo>
                  <a:lnTo>
                    <a:pt x="16978" y="31255"/>
                  </a:lnTo>
                  <a:lnTo>
                    <a:pt x="17837" y="31541"/>
                  </a:lnTo>
                  <a:lnTo>
                    <a:pt x="18778" y="31869"/>
                  </a:lnTo>
                  <a:lnTo>
                    <a:pt x="19760" y="32114"/>
                  </a:lnTo>
                  <a:lnTo>
                    <a:pt x="20783" y="32400"/>
                  </a:lnTo>
                  <a:lnTo>
                    <a:pt x="21846" y="32605"/>
                  </a:lnTo>
                  <a:lnTo>
                    <a:pt x="22992" y="32769"/>
                  </a:lnTo>
                  <a:lnTo>
                    <a:pt x="24178" y="32891"/>
                  </a:lnTo>
                  <a:lnTo>
                    <a:pt x="25405" y="32932"/>
                  </a:lnTo>
                  <a:lnTo>
                    <a:pt x="26633" y="32932"/>
                  </a:lnTo>
                  <a:lnTo>
                    <a:pt x="27942" y="32850"/>
                  </a:lnTo>
                  <a:lnTo>
                    <a:pt x="29210" y="32687"/>
                  </a:lnTo>
                  <a:lnTo>
                    <a:pt x="30560" y="32400"/>
                  </a:lnTo>
                  <a:lnTo>
                    <a:pt x="31214" y="32237"/>
                  </a:lnTo>
                  <a:lnTo>
                    <a:pt x="31869" y="32032"/>
                  </a:lnTo>
                  <a:lnTo>
                    <a:pt x="32564" y="31787"/>
                  </a:lnTo>
                  <a:lnTo>
                    <a:pt x="33219" y="31541"/>
                  </a:lnTo>
                  <a:lnTo>
                    <a:pt x="33914" y="31255"/>
                  </a:lnTo>
                  <a:lnTo>
                    <a:pt x="34569" y="30928"/>
                  </a:lnTo>
                  <a:lnTo>
                    <a:pt x="35264" y="30559"/>
                  </a:lnTo>
                  <a:lnTo>
                    <a:pt x="35919" y="30191"/>
                  </a:lnTo>
                  <a:lnTo>
                    <a:pt x="36614" y="29782"/>
                  </a:lnTo>
                  <a:lnTo>
                    <a:pt x="37269" y="29332"/>
                  </a:lnTo>
                  <a:lnTo>
                    <a:pt x="37964" y="28841"/>
                  </a:lnTo>
                  <a:lnTo>
                    <a:pt x="38619" y="28309"/>
                  </a:lnTo>
                  <a:lnTo>
                    <a:pt x="39273" y="27737"/>
                  </a:lnTo>
                  <a:lnTo>
                    <a:pt x="39969" y="27123"/>
                  </a:lnTo>
                  <a:lnTo>
                    <a:pt x="40623" y="26469"/>
                  </a:lnTo>
                  <a:lnTo>
                    <a:pt x="41278" y="25814"/>
                  </a:lnTo>
                  <a:lnTo>
                    <a:pt x="41892" y="25078"/>
                  </a:lnTo>
                  <a:lnTo>
                    <a:pt x="42546" y="24300"/>
                  </a:lnTo>
                  <a:lnTo>
                    <a:pt x="43201" y="23482"/>
                  </a:lnTo>
                  <a:lnTo>
                    <a:pt x="43814" y="22623"/>
                  </a:lnTo>
                  <a:lnTo>
                    <a:pt x="44428" y="21723"/>
                  </a:lnTo>
                  <a:lnTo>
                    <a:pt x="45042" y="20741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ED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095;p43"/>
            <p:cNvSpPr/>
            <p:nvPr/>
          </p:nvSpPr>
          <p:spPr>
            <a:xfrm>
              <a:off x="2253900" y="3454225"/>
              <a:ext cx="1006400" cy="884700"/>
            </a:xfrm>
            <a:custGeom>
              <a:avLst/>
              <a:gdLst/>
              <a:ahLst/>
              <a:cxnLst/>
              <a:rect l="l" t="t" r="r" b="b"/>
              <a:pathLst>
                <a:path w="40256" h="35388" extrusionOk="0">
                  <a:moveTo>
                    <a:pt x="16283" y="1"/>
                  </a:moveTo>
                  <a:lnTo>
                    <a:pt x="1" y="35387"/>
                  </a:lnTo>
                  <a:lnTo>
                    <a:pt x="33546" y="35387"/>
                  </a:lnTo>
                  <a:lnTo>
                    <a:pt x="40255" y="11415"/>
                  </a:lnTo>
                  <a:lnTo>
                    <a:pt x="16283" y="1"/>
                  </a:lnTo>
                  <a:close/>
                </a:path>
              </a:pathLst>
            </a:custGeom>
            <a:solidFill>
              <a:srgbClr val="ED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096;p43"/>
            <p:cNvSpPr/>
            <p:nvPr/>
          </p:nvSpPr>
          <p:spPr>
            <a:xfrm>
              <a:off x="3043450" y="3220025"/>
              <a:ext cx="438775" cy="425475"/>
            </a:xfrm>
            <a:custGeom>
              <a:avLst/>
              <a:gdLst/>
              <a:ahLst/>
              <a:cxnLst/>
              <a:rect l="l" t="t" r="r" b="b"/>
              <a:pathLst>
                <a:path w="17551" h="17019" extrusionOk="0">
                  <a:moveTo>
                    <a:pt x="901" y="1"/>
                  </a:moveTo>
                  <a:lnTo>
                    <a:pt x="1" y="17019"/>
                  </a:lnTo>
                  <a:lnTo>
                    <a:pt x="17551" y="12764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D69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097;p43"/>
            <p:cNvSpPr/>
            <p:nvPr/>
          </p:nvSpPr>
          <p:spPr>
            <a:xfrm>
              <a:off x="3371750" y="1711500"/>
              <a:ext cx="481725" cy="630025"/>
            </a:xfrm>
            <a:custGeom>
              <a:avLst/>
              <a:gdLst/>
              <a:ahLst/>
              <a:cxnLst/>
              <a:rect l="l" t="t" r="r" b="b"/>
              <a:pathLst>
                <a:path w="19269" h="25201" extrusionOk="0">
                  <a:moveTo>
                    <a:pt x="14278" y="1"/>
                  </a:moveTo>
                  <a:lnTo>
                    <a:pt x="13828" y="42"/>
                  </a:lnTo>
                  <a:lnTo>
                    <a:pt x="13419" y="165"/>
                  </a:lnTo>
                  <a:lnTo>
                    <a:pt x="12969" y="287"/>
                  </a:lnTo>
                  <a:lnTo>
                    <a:pt x="12560" y="451"/>
                  </a:lnTo>
                  <a:lnTo>
                    <a:pt x="12191" y="696"/>
                  </a:lnTo>
                  <a:lnTo>
                    <a:pt x="11782" y="942"/>
                  </a:lnTo>
                  <a:lnTo>
                    <a:pt x="11455" y="1228"/>
                  </a:lnTo>
                  <a:lnTo>
                    <a:pt x="11128" y="1555"/>
                  </a:lnTo>
                  <a:lnTo>
                    <a:pt x="10841" y="1924"/>
                  </a:lnTo>
                  <a:lnTo>
                    <a:pt x="10555" y="2333"/>
                  </a:lnTo>
                  <a:lnTo>
                    <a:pt x="0" y="20496"/>
                  </a:lnTo>
                  <a:lnTo>
                    <a:pt x="8100" y="25201"/>
                  </a:lnTo>
                  <a:lnTo>
                    <a:pt x="18655" y="6996"/>
                  </a:lnTo>
                  <a:lnTo>
                    <a:pt x="18860" y="6587"/>
                  </a:lnTo>
                  <a:lnTo>
                    <a:pt x="19023" y="6137"/>
                  </a:lnTo>
                  <a:lnTo>
                    <a:pt x="19146" y="5687"/>
                  </a:lnTo>
                  <a:lnTo>
                    <a:pt x="19228" y="5237"/>
                  </a:lnTo>
                  <a:lnTo>
                    <a:pt x="19269" y="4787"/>
                  </a:lnTo>
                  <a:lnTo>
                    <a:pt x="19269" y="4337"/>
                  </a:lnTo>
                  <a:lnTo>
                    <a:pt x="19187" y="3887"/>
                  </a:lnTo>
                  <a:lnTo>
                    <a:pt x="19105" y="3478"/>
                  </a:lnTo>
                  <a:lnTo>
                    <a:pt x="18982" y="3028"/>
                  </a:lnTo>
                  <a:lnTo>
                    <a:pt x="18778" y="2619"/>
                  </a:lnTo>
                  <a:lnTo>
                    <a:pt x="18573" y="2210"/>
                  </a:lnTo>
                  <a:lnTo>
                    <a:pt x="18328" y="1842"/>
                  </a:lnTo>
                  <a:lnTo>
                    <a:pt x="18041" y="1515"/>
                  </a:lnTo>
                  <a:lnTo>
                    <a:pt x="17714" y="1187"/>
                  </a:lnTo>
                  <a:lnTo>
                    <a:pt x="17346" y="901"/>
                  </a:lnTo>
                  <a:lnTo>
                    <a:pt x="16937" y="615"/>
                  </a:lnTo>
                  <a:lnTo>
                    <a:pt x="16528" y="410"/>
                  </a:lnTo>
                  <a:lnTo>
                    <a:pt x="16078" y="246"/>
                  </a:lnTo>
                  <a:lnTo>
                    <a:pt x="15628" y="124"/>
                  </a:lnTo>
                  <a:lnTo>
                    <a:pt x="15178" y="42"/>
                  </a:lnTo>
                  <a:lnTo>
                    <a:pt x="14728" y="1"/>
                  </a:lnTo>
                  <a:close/>
                </a:path>
              </a:pathLst>
            </a:custGeom>
            <a:solidFill>
              <a:srgbClr val="ED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098;p43"/>
            <p:cNvSpPr/>
            <p:nvPr/>
          </p:nvSpPr>
          <p:spPr>
            <a:xfrm>
              <a:off x="3483225" y="1988675"/>
              <a:ext cx="481725" cy="630025"/>
            </a:xfrm>
            <a:custGeom>
              <a:avLst/>
              <a:gdLst/>
              <a:ahLst/>
              <a:cxnLst/>
              <a:rect l="l" t="t" r="r" b="b"/>
              <a:pathLst>
                <a:path w="19269" h="25201" extrusionOk="0">
                  <a:moveTo>
                    <a:pt x="14278" y="0"/>
                  </a:moveTo>
                  <a:lnTo>
                    <a:pt x="13828" y="82"/>
                  </a:lnTo>
                  <a:lnTo>
                    <a:pt x="13419" y="164"/>
                  </a:lnTo>
                  <a:lnTo>
                    <a:pt x="12969" y="287"/>
                  </a:lnTo>
                  <a:lnTo>
                    <a:pt x="12560" y="450"/>
                  </a:lnTo>
                  <a:lnTo>
                    <a:pt x="12151" y="696"/>
                  </a:lnTo>
                  <a:lnTo>
                    <a:pt x="11782" y="941"/>
                  </a:lnTo>
                  <a:lnTo>
                    <a:pt x="11455" y="1228"/>
                  </a:lnTo>
                  <a:lnTo>
                    <a:pt x="11128" y="1555"/>
                  </a:lnTo>
                  <a:lnTo>
                    <a:pt x="10841" y="1923"/>
                  </a:lnTo>
                  <a:lnTo>
                    <a:pt x="10555" y="2332"/>
                  </a:lnTo>
                  <a:lnTo>
                    <a:pt x="1" y="20496"/>
                  </a:lnTo>
                  <a:lnTo>
                    <a:pt x="8060" y="25200"/>
                  </a:lnTo>
                  <a:lnTo>
                    <a:pt x="18614" y="6996"/>
                  </a:lnTo>
                  <a:lnTo>
                    <a:pt x="18860" y="6587"/>
                  </a:lnTo>
                  <a:lnTo>
                    <a:pt x="19023" y="6137"/>
                  </a:lnTo>
                  <a:lnTo>
                    <a:pt x="19146" y="5687"/>
                  </a:lnTo>
                  <a:lnTo>
                    <a:pt x="19228" y="5237"/>
                  </a:lnTo>
                  <a:lnTo>
                    <a:pt x="19269" y="4787"/>
                  </a:lnTo>
                  <a:lnTo>
                    <a:pt x="19228" y="4337"/>
                  </a:lnTo>
                  <a:lnTo>
                    <a:pt x="19187" y="3887"/>
                  </a:lnTo>
                  <a:lnTo>
                    <a:pt x="19105" y="3478"/>
                  </a:lnTo>
                  <a:lnTo>
                    <a:pt x="18982" y="3028"/>
                  </a:lnTo>
                  <a:lnTo>
                    <a:pt x="18778" y="2618"/>
                  </a:lnTo>
                  <a:lnTo>
                    <a:pt x="18573" y="2250"/>
                  </a:lnTo>
                  <a:lnTo>
                    <a:pt x="18328" y="1841"/>
                  </a:lnTo>
                  <a:lnTo>
                    <a:pt x="18041" y="1514"/>
                  </a:lnTo>
                  <a:lnTo>
                    <a:pt x="17714" y="1187"/>
                  </a:lnTo>
                  <a:lnTo>
                    <a:pt x="17346" y="900"/>
                  </a:lnTo>
                  <a:lnTo>
                    <a:pt x="16937" y="614"/>
                  </a:lnTo>
                  <a:lnTo>
                    <a:pt x="16528" y="409"/>
                  </a:lnTo>
                  <a:lnTo>
                    <a:pt x="16078" y="246"/>
                  </a:lnTo>
                  <a:lnTo>
                    <a:pt x="15628" y="123"/>
                  </a:lnTo>
                  <a:lnTo>
                    <a:pt x="15178" y="41"/>
                  </a:lnTo>
                  <a:lnTo>
                    <a:pt x="14728" y="0"/>
                  </a:lnTo>
                  <a:close/>
                </a:path>
              </a:pathLst>
            </a:custGeom>
            <a:solidFill>
              <a:srgbClr val="ED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099;p43"/>
            <p:cNvSpPr/>
            <p:nvPr/>
          </p:nvSpPr>
          <p:spPr>
            <a:xfrm>
              <a:off x="3548675" y="2339475"/>
              <a:ext cx="480700" cy="630025"/>
            </a:xfrm>
            <a:custGeom>
              <a:avLst/>
              <a:gdLst/>
              <a:ahLst/>
              <a:cxnLst/>
              <a:rect l="l" t="t" r="r" b="b"/>
              <a:pathLst>
                <a:path w="19228" h="25201" extrusionOk="0">
                  <a:moveTo>
                    <a:pt x="14728" y="0"/>
                  </a:moveTo>
                  <a:lnTo>
                    <a:pt x="14278" y="41"/>
                  </a:lnTo>
                  <a:lnTo>
                    <a:pt x="13828" y="82"/>
                  </a:lnTo>
                  <a:lnTo>
                    <a:pt x="13378" y="164"/>
                  </a:lnTo>
                  <a:lnTo>
                    <a:pt x="12969" y="327"/>
                  </a:lnTo>
                  <a:lnTo>
                    <a:pt x="12560" y="491"/>
                  </a:lnTo>
                  <a:lnTo>
                    <a:pt x="12151" y="696"/>
                  </a:lnTo>
                  <a:lnTo>
                    <a:pt x="11783" y="941"/>
                  </a:lnTo>
                  <a:lnTo>
                    <a:pt x="11414" y="1227"/>
                  </a:lnTo>
                  <a:lnTo>
                    <a:pt x="11087" y="1555"/>
                  </a:lnTo>
                  <a:lnTo>
                    <a:pt x="10801" y="1923"/>
                  </a:lnTo>
                  <a:lnTo>
                    <a:pt x="10555" y="2332"/>
                  </a:lnTo>
                  <a:lnTo>
                    <a:pt x="1" y="20536"/>
                  </a:lnTo>
                  <a:lnTo>
                    <a:pt x="8060" y="25200"/>
                  </a:lnTo>
                  <a:lnTo>
                    <a:pt x="18614" y="6996"/>
                  </a:lnTo>
                  <a:lnTo>
                    <a:pt x="18819" y="6586"/>
                  </a:lnTo>
                  <a:lnTo>
                    <a:pt x="18983" y="6136"/>
                  </a:lnTo>
                  <a:lnTo>
                    <a:pt x="19105" y="5727"/>
                  </a:lnTo>
                  <a:lnTo>
                    <a:pt x="19187" y="5277"/>
                  </a:lnTo>
                  <a:lnTo>
                    <a:pt x="19228" y="4827"/>
                  </a:lnTo>
                  <a:lnTo>
                    <a:pt x="19228" y="4377"/>
                  </a:lnTo>
                  <a:lnTo>
                    <a:pt x="19187" y="3927"/>
                  </a:lnTo>
                  <a:lnTo>
                    <a:pt x="19064" y="3477"/>
                  </a:lnTo>
                  <a:lnTo>
                    <a:pt x="18942" y="3068"/>
                  </a:lnTo>
                  <a:lnTo>
                    <a:pt x="18778" y="2659"/>
                  </a:lnTo>
                  <a:lnTo>
                    <a:pt x="18573" y="2250"/>
                  </a:lnTo>
                  <a:lnTo>
                    <a:pt x="18287" y="1882"/>
                  </a:lnTo>
                  <a:lnTo>
                    <a:pt x="18001" y="1514"/>
                  </a:lnTo>
                  <a:lnTo>
                    <a:pt x="17673" y="1186"/>
                  </a:lnTo>
                  <a:lnTo>
                    <a:pt x="17305" y="900"/>
                  </a:lnTo>
                  <a:lnTo>
                    <a:pt x="16896" y="655"/>
                  </a:lnTo>
                  <a:lnTo>
                    <a:pt x="16487" y="409"/>
                  </a:lnTo>
                  <a:lnTo>
                    <a:pt x="16037" y="246"/>
                  </a:lnTo>
                  <a:lnTo>
                    <a:pt x="15628" y="123"/>
                  </a:lnTo>
                  <a:lnTo>
                    <a:pt x="15178" y="41"/>
                  </a:lnTo>
                  <a:lnTo>
                    <a:pt x="14728" y="0"/>
                  </a:lnTo>
                  <a:close/>
                </a:path>
              </a:pathLst>
            </a:custGeom>
            <a:solidFill>
              <a:srgbClr val="ED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100;p43"/>
            <p:cNvSpPr/>
            <p:nvPr/>
          </p:nvSpPr>
          <p:spPr>
            <a:xfrm>
              <a:off x="2672200" y="1511050"/>
              <a:ext cx="1392975" cy="2151850"/>
            </a:xfrm>
            <a:custGeom>
              <a:avLst/>
              <a:gdLst/>
              <a:ahLst/>
              <a:cxnLst/>
              <a:rect l="l" t="t" r="r" b="b"/>
              <a:pathLst>
                <a:path w="55719" h="86074" extrusionOk="0">
                  <a:moveTo>
                    <a:pt x="34160" y="1"/>
                  </a:moveTo>
                  <a:lnTo>
                    <a:pt x="33669" y="42"/>
                  </a:lnTo>
                  <a:lnTo>
                    <a:pt x="33219" y="123"/>
                  </a:lnTo>
                  <a:lnTo>
                    <a:pt x="3519" y="7283"/>
                  </a:lnTo>
                  <a:lnTo>
                    <a:pt x="3069" y="7446"/>
                  </a:lnTo>
                  <a:lnTo>
                    <a:pt x="2619" y="7610"/>
                  </a:lnTo>
                  <a:lnTo>
                    <a:pt x="2210" y="7814"/>
                  </a:lnTo>
                  <a:lnTo>
                    <a:pt x="1842" y="8060"/>
                  </a:lnTo>
                  <a:lnTo>
                    <a:pt x="1514" y="8346"/>
                  </a:lnTo>
                  <a:lnTo>
                    <a:pt x="1187" y="8673"/>
                  </a:lnTo>
                  <a:lnTo>
                    <a:pt x="901" y="9001"/>
                  </a:lnTo>
                  <a:lnTo>
                    <a:pt x="655" y="9369"/>
                  </a:lnTo>
                  <a:lnTo>
                    <a:pt x="451" y="9737"/>
                  </a:lnTo>
                  <a:lnTo>
                    <a:pt x="287" y="10146"/>
                  </a:lnTo>
                  <a:lnTo>
                    <a:pt x="123" y="10596"/>
                  </a:lnTo>
                  <a:lnTo>
                    <a:pt x="42" y="11005"/>
                  </a:lnTo>
                  <a:lnTo>
                    <a:pt x="1" y="11455"/>
                  </a:lnTo>
                  <a:lnTo>
                    <a:pt x="1" y="11905"/>
                  </a:lnTo>
                  <a:lnTo>
                    <a:pt x="42" y="12396"/>
                  </a:lnTo>
                  <a:lnTo>
                    <a:pt x="123" y="12846"/>
                  </a:lnTo>
                  <a:lnTo>
                    <a:pt x="16896" y="82555"/>
                  </a:lnTo>
                  <a:lnTo>
                    <a:pt x="17060" y="83005"/>
                  </a:lnTo>
                  <a:lnTo>
                    <a:pt x="17223" y="83455"/>
                  </a:lnTo>
                  <a:lnTo>
                    <a:pt x="17428" y="83864"/>
                  </a:lnTo>
                  <a:lnTo>
                    <a:pt x="17673" y="84232"/>
                  </a:lnTo>
                  <a:lnTo>
                    <a:pt x="17960" y="84560"/>
                  </a:lnTo>
                  <a:lnTo>
                    <a:pt x="18287" y="84887"/>
                  </a:lnTo>
                  <a:lnTo>
                    <a:pt x="18614" y="85173"/>
                  </a:lnTo>
                  <a:lnTo>
                    <a:pt x="18982" y="85419"/>
                  </a:lnTo>
                  <a:lnTo>
                    <a:pt x="19351" y="85623"/>
                  </a:lnTo>
                  <a:lnTo>
                    <a:pt x="19760" y="85787"/>
                  </a:lnTo>
                  <a:lnTo>
                    <a:pt x="20210" y="85951"/>
                  </a:lnTo>
                  <a:lnTo>
                    <a:pt x="20619" y="86032"/>
                  </a:lnTo>
                  <a:lnTo>
                    <a:pt x="21069" y="86073"/>
                  </a:lnTo>
                  <a:lnTo>
                    <a:pt x="21519" y="86073"/>
                  </a:lnTo>
                  <a:lnTo>
                    <a:pt x="22010" y="86032"/>
                  </a:lnTo>
                  <a:lnTo>
                    <a:pt x="22460" y="85951"/>
                  </a:lnTo>
                  <a:lnTo>
                    <a:pt x="52160" y="78792"/>
                  </a:lnTo>
                  <a:lnTo>
                    <a:pt x="52610" y="78669"/>
                  </a:lnTo>
                  <a:lnTo>
                    <a:pt x="53060" y="78505"/>
                  </a:lnTo>
                  <a:lnTo>
                    <a:pt x="53469" y="78260"/>
                  </a:lnTo>
                  <a:lnTo>
                    <a:pt x="53837" y="78014"/>
                  </a:lnTo>
                  <a:lnTo>
                    <a:pt x="54164" y="77728"/>
                  </a:lnTo>
                  <a:lnTo>
                    <a:pt x="54492" y="77442"/>
                  </a:lnTo>
                  <a:lnTo>
                    <a:pt x="54778" y="77073"/>
                  </a:lnTo>
                  <a:lnTo>
                    <a:pt x="55023" y="76746"/>
                  </a:lnTo>
                  <a:lnTo>
                    <a:pt x="55228" y="76337"/>
                  </a:lnTo>
                  <a:lnTo>
                    <a:pt x="55392" y="75928"/>
                  </a:lnTo>
                  <a:lnTo>
                    <a:pt x="55555" y="75519"/>
                  </a:lnTo>
                  <a:lnTo>
                    <a:pt x="55637" y="75069"/>
                  </a:lnTo>
                  <a:lnTo>
                    <a:pt x="55678" y="74619"/>
                  </a:lnTo>
                  <a:lnTo>
                    <a:pt x="55719" y="74169"/>
                  </a:lnTo>
                  <a:lnTo>
                    <a:pt x="55678" y="73719"/>
                  </a:lnTo>
                  <a:lnTo>
                    <a:pt x="55555" y="73228"/>
                  </a:lnTo>
                  <a:lnTo>
                    <a:pt x="38782" y="3519"/>
                  </a:lnTo>
                  <a:lnTo>
                    <a:pt x="38660" y="3069"/>
                  </a:lnTo>
                  <a:lnTo>
                    <a:pt x="38455" y="2660"/>
                  </a:lnTo>
                  <a:lnTo>
                    <a:pt x="38251" y="2251"/>
                  </a:lnTo>
                  <a:lnTo>
                    <a:pt x="38005" y="1883"/>
                  </a:lnTo>
                  <a:lnTo>
                    <a:pt x="37719" y="1514"/>
                  </a:lnTo>
                  <a:lnTo>
                    <a:pt x="37392" y="1228"/>
                  </a:lnTo>
                  <a:lnTo>
                    <a:pt x="37064" y="942"/>
                  </a:lnTo>
                  <a:lnTo>
                    <a:pt x="36696" y="696"/>
                  </a:lnTo>
                  <a:lnTo>
                    <a:pt x="36328" y="492"/>
                  </a:lnTo>
                  <a:lnTo>
                    <a:pt x="35919" y="287"/>
                  </a:lnTo>
                  <a:lnTo>
                    <a:pt x="35469" y="164"/>
                  </a:lnTo>
                  <a:lnTo>
                    <a:pt x="35060" y="83"/>
                  </a:lnTo>
                  <a:lnTo>
                    <a:pt x="346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101;p43"/>
            <p:cNvSpPr/>
            <p:nvPr/>
          </p:nvSpPr>
          <p:spPr>
            <a:xfrm>
              <a:off x="2724375" y="1570375"/>
              <a:ext cx="1245700" cy="1865475"/>
            </a:xfrm>
            <a:custGeom>
              <a:avLst/>
              <a:gdLst/>
              <a:ahLst/>
              <a:cxnLst/>
              <a:rect l="l" t="t" r="r" b="b"/>
              <a:pathLst>
                <a:path w="49828" h="74619" extrusionOk="0">
                  <a:moveTo>
                    <a:pt x="31500" y="0"/>
                  </a:moveTo>
                  <a:lnTo>
                    <a:pt x="31132" y="41"/>
                  </a:lnTo>
                  <a:lnTo>
                    <a:pt x="30764" y="123"/>
                  </a:lnTo>
                  <a:lnTo>
                    <a:pt x="2741" y="6873"/>
                  </a:lnTo>
                  <a:lnTo>
                    <a:pt x="2373" y="6955"/>
                  </a:lnTo>
                  <a:lnTo>
                    <a:pt x="2045" y="7119"/>
                  </a:lnTo>
                  <a:lnTo>
                    <a:pt x="1759" y="7282"/>
                  </a:lnTo>
                  <a:lnTo>
                    <a:pt x="1432" y="7487"/>
                  </a:lnTo>
                  <a:lnTo>
                    <a:pt x="1186" y="7691"/>
                  </a:lnTo>
                  <a:lnTo>
                    <a:pt x="941" y="7937"/>
                  </a:lnTo>
                  <a:lnTo>
                    <a:pt x="695" y="8182"/>
                  </a:lnTo>
                  <a:lnTo>
                    <a:pt x="532" y="8469"/>
                  </a:lnTo>
                  <a:lnTo>
                    <a:pt x="368" y="8796"/>
                  </a:lnTo>
                  <a:lnTo>
                    <a:pt x="205" y="9123"/>
                  </a:lnTo>
                  <a:lnTo>
                    <a:pt x="123" y="9450"/>
                  </a:lnTo>
                  <a:lnTo>
                    <a:pt x="41" y="9778"/>
                  </a:lnTo>
                  <a:lnTo>
                    <a:pt x="0" y="10105"/>
                  </a:lnTo>
                  <a:lnTo>
                    <a:pt x="0" y="10473"/>
                  </a:lnTo>
                  <a:lnTo>
                    <a:pt x="0" y="10841"/>
                  </a:lnTo>
                  <a:lnTo>
                    <a:pt x="82" y="11210"/>
                  </a:lnTo>
                  <a:lnTo>
                    <a:pt x="14686" y="71878"/>
                  </a:lnTo>
                  <a:lnTo>
                    <a:pt x="14809" y="72205"/>
                  </a:lnTo>
                  <a:lnTo>
                    <a:pt x="14932" y="72573"/>
                  </a:lnTo>
                  <a:lnTo>
                    <a:pt x="15095" y="72859"/>
                  </a:lnTo>
                  <a:lnTo>
                    <a:pt x="15300" y="73146"/>
                  </a:lnTo>
                  <a:lnTo>
                    <a:pt x="15545" y="73432"/>
                  </a:lnTo>
                  <a:lnTo>
                    <a:pt x="15791" y="73678"/>
                  </a:lnTo>
                  <a:lnTo>
                    <a:pt x="16036" y="73882"/>
                  </a:lnTo>
                  <a:lnTo>
                    <a:pt x="16323" y="74087"/>
                  </a:lnTo>
                  <a:lnTo>
                    <a:pt x="16609" y="74250"/>
                  </a:lnTo>
                  <a:lnTo>
                    <a:pt x="16936" y="74414"/>
                  </a:lnTo>
                  <a:lnTo>
                    <a:pt x="17264" y="74496"/>
                  </a:lnTo>
                  <a:lnTo>
                    <a:pt x="17632" y="74578"/>
                  </a:lnTo>
                  <a:lnTo>
                    <a:pt x="17959" y="74619"/>
                  </a:lnTo>
                  <a:lnTo>
                    <a:pt x="18327" y="74619"/>
                  </a:lnTo>
                  <a:lnTo>
                    <a:pt x="18695" y="74578"/>
                  </a:lnTo>
                  <a:lnTo>
                    <a:pt x="19023" y="74537"/>
                  </a:lnTo>
                  <a:lnTo>
                    <a:pt x="47086" y="67787"/>
                  </a:lnTo>
                  <a:lnTo>
                    <a:pt x="47414" y="67664"/>
                  </a:lnTo>
                  <a:lnTo>
                    <a:pt x="47741" y="67541"/>
                  </a:lnTo>
                  <a:lnTo>
                    <a:pt x="48068" y="67378"/>
                  </a:lnTo>
                  <a:lnTo>
                    <a:pt x="48355" y="67173"/>
                  </a:lnTo>
                  <a:lnTo>
                    <a:pt x="48641" y="66928"/>
                  </a:lnTo>
                  <a:lnTo>
                    <a:pt x="48886" y="66682"/>
                  </a:lnTo>
                  <a:lnTo>
                    <a:pt x="49091" y="66437"/>
                  </a:lnTo>
                  <a:lnTo>
                    <a:pt x="49295" y="66150"/>
                  </a:lnTo>
                  <a:lnTo>
                    <a:pt x="49459" y="65864"/>
                  </a:lnTo>
                  <a:lnTo>
                    <a:pt x="49582" y="65537"/>
                  </a:lnTo>
                  <a:lnTo>
                    <a:pt x="49705" y="65209"/>
                  </a:lnTo>
                  <a:lnTo>
                    <a:pt x="49786" y="64841"/>
                  </a:lnTo>
                  <a:lnTo>
                    <a:pt x="49827" y="64514"/>
                  </a:lnTo>
                  <a:lnTo>
                    <a:pt x="49827" y="64146"/>
                  </a:lnTo>
                  <a:lnTo>
                    <a:pt x="49786" y="63778"/>
                  </a:lnTo>
                  <a:lnTo>
                    <a:pt x="49705" y="63450"/>
                  </a:lnTo>
                  <a:lnTo>
                    <a:pt x="35100" y="2782"/>
                  </a:lnTo>
                  <a:lnTo>
                    <a:pt x="35018" y="2414"/>
                  </a:lnTo>
                  <a:lnTo>
                    <a:pt x="34855" y="2087"/>
                  </a:lnTo>
                  <a:lnTo>
                    <a:pt x="34691" y="1760"/>
                  </a:lnTo>
                  <a:lnTo>
                    <a:pt x="34486" y="1473"/>
                  </a:lnTo>
                  <a:lnTo>
                    <a:pt x="34282" y="1187"/>
                  </a:lnTo>
                  <a:lnTo>
                    <a:pt x="34036" y="941"/>
                  </a:lnTo>
                  <a:lnTo>
                    <a:pt x="33750" y="737"/>
                  </a:lnTo>
                  <a:lnTo>
                    <a:pt x="33464" y="532"/>
                  </a:lnTo>
                  <a:lnTo>
                    <a:pt x="33177" y="369"/>
                  </a:lnTo>
                  <a:lnTo>
                    <a:pt x="32850" y="246"/>
                  </a:lnTo>
                  <a:lnTo>
                    <a:pt x="32523" y="123"/>
                  </a:lnTo>
                  <a:lnTo>
                    <a:pt x="32195" y="41"/>
                  </a:lnTo>
                  <a:lnTo>
                    <a:pt x="31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102;p43"/>
            <p:cNvSpPr/>
            <p:nvPr/>
          </p:nvSpPr>
          <p:spPr>
            <a:xfrm>
              <a:off x="3523125" y="3401050"/>
              <a:ext cx="91025" cy="91050"/>
            </a:xfrm>
            <a:custGeom>
              <a:avLst/>
              <a:gdLst/>
              <a:ahLst/>
              <a:cxnLst/>
              <a:rect l="l" t="t" r="r" b="b"/>
              <a:pathLst>
                <a:path w="3641" h="3642" fill="none" extrusionOk="0">
                  <a:moveTo>
                    <a:pt x="3559" y="1392"/>
                  </a:moveTo>
                  <a:lnTo>
                    <a:pt x="3559" y="1392"/>
                  </a:lnTo>
                  <a:lnTo>
                    <a:pt x="3641" y="1760"/>
                  </a:lnTo>
                  <a:lnTo>
                    <a:pt x="3600" y="2128"/>
                  </a:lnTo>
                  <a:lnTo>
                    <a:pt x="3518" y="2455"/>
                  </a:lnTo>
                  <a:lnTo>
                    <a:pt x="3355" y="2782"/>
                  </a:lnTo>
                  <a:lnTo>
                    <a:pt x="3150" y="3069"/>
                  </a:lnTo>
                  <a:lnTo>
                    <a:pt x="2905" y="3273"/>
                  </a:lnTo>
                  <a:lnTo>
                    <a:pt x="2577" y="3478"/>
                  </a:lnTo>
                  <a:lnTo>
                    <a:pt x="2250" y="3601"/>
                  </a:lnTo>
                  <a:lnTo>
                    <a:pt x="2250" y="3601"/>
                  </a:lnTo>
                  <a:lnTo>
                    <a:pt x="1882" y="3642"/>
                  </a:lnTo>
                  <a:lnTo>
                    <a:pt x="1514" y="3642"/>
                  </a:lnTo>
                  <a:lnTo>
                    <a:pt x="1186" y="3519"/>
                  </a:lnTo>
                  <a:lnTo>
                    <a:pt x="859" y="3396"/>
                  </a:lnTo>
                  <a:lnTo>
                    <a:pt x="573" y="3192"/>
                  </a:lnTo>
                  <a:lnTo>
                    <a:pt x="327" y="2905"/>
                  </a:lnTo>
                  <a:lnTo>
                    <a:pt x="164" y="2619"/>
                  </a:lnTo>
                  <a:lnTo>
                    <a:pt x="41" y="2251"/>
                  </a:lnTo>
                  <a:lnTo>
                    <a:pt x="41" y="2251"/>
                  </a:lnTo>
                  <a:lnTo>
                    <a:pt x="0" y="1882"/>
                  </a:lnTo>
                  <a:lnTo>
                    <a:pt x="0" y="1514"/>
                  </a:lnTo>
                  <a:lnTo>
                    <a:pt x="82" y="1187"/>
                  </a:lnTo>
                  <a:lnTo>
                    <a:pt x="245" y="860"/>
                  </a:lnTo>
                  <a:lnTo>
                    <a:pt x="450" y="614"/>
                  </a:lnTo>
                  <a:lnTo>
                    <a:pt x="736" y="369"/>
                  </a:lnTo>
                  <a:lnTo>
                    <a:pt x="1023" y="164"/>
                  </a:lnTo>
                  <a:lnTo>
                    <a:pt x="1391" y="42"/>
                  </a:lnTo>
                  <a:lnTo>
                    <a:pt x="1391" y="42"/>
                  </a:lnTo>
                  <a:lnTo>
                    <a:pt x="1759" y="1"/>
                  </a:lnTo>
                  <a:lnTo>
                    <a:pt x="2086" y="42"/>
                  </a:lnTo>
                  <a:lnTo>
                    <a:pt x="2455" y="123"/>
                  </a:lnTo>
                  <a:lnTo>
                    <a:pt x="2741" y="287"/>
                  </a:lnTo>
                  <a:lnTo>
                    <a:pt x="3027" y="492"/>
                  </a:lnTo>
                  <a:lnTo>
                    <a:pt x="3273" y="737"/>
                  </a:lnTo>
                  <a:lnTo>
                    <a:pt x="3436" y="1064"/>
                  </a:lnTo>
                  <a:lnTo>
                    <a:pt x="3559" y="1392"/>
                  </a:lnTo>
                  <a:lnTo>
                    <a:pt x="3559" y="1392"/>
                  </a:lnTo>
                  <a:close/>
                </a:path>
              </a:pathLst>
            </a:custGeom>
            <a:noFill/>
            <a:ln w="7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103;p43"/>
            <p:cNvSpPr/>
            <p:nvPr/>
          </p:nvSpPr>
          <p:spPr>
            <a:xfrm>
              <a:off x="2724375" y="1571400"/>
              <a:ext cx="989000" cy="1803100"/>
            </a:xfrm>
            <a:custGeom>
              <a:avLst/>
              <a:gdLst/>
              <a:ahLst/>
              <a:cxnLst/>
              <a:rect l="l" t="t" r="r" b="b"/>
              <a:pathLst>
                <a:path w="39560" h="72124" extrusionOk="0">
                  <a:moveTo>
                    <a:pt x="32359" y="0"/>
                  </a:moveTo>
                  <a:lnTo>
                    <a:pt x="15055" y="21069"/>
                  </a:lnTo>
                  <a:lnTo>
                    <a:pt x="736" y="8100"/>
                  </a:lnTo>
                  <a:lnTo>
                    <a:pt x="532" y="8387"/>
                  </a:lnTo>
                  <a:lnTo>
                    <a:pt x="368" y="8755"/>
                  </a:lnTo>
                  <a:lnTo>
                    <a:pt x="205" y="9123"/>
                  </a:lnTo>
                  <a:lnTo>
                    <a:pt x="82" y="9491"/>
                  </a:lnTo>
                  <a:lnTo>
                    <a:pt x="41" y="9900"/>
                  </a:lnTo>
                  <a:lnTo>
                    <a:pt x="0" y="10269"/>
                  </a:lnTo>
                  <a:lnTo>
                    <a:pt x="41" y="10678"/>
                  </a:lnTo>
                  <a:lnTo>
                    <a:pt x="123" y="11087"/>
                  </a:lnTo>
                  <a:lnTo>
                    <a:pt x="205" y="11537"/>
                  </a:lnTo>
                  <a:lnTo>
                    <a:pt x="13173" y="23319"/>
                  </a:lnTo>
                  <a:lnTo>
                    <a:pt x="5359" y="32850"/>
                  </a:lnTo>
                  <a:lnTo>
                    <a:pt x="6218" y="36409"/>
                  </a:lnTo>
                  <a:lnTo>
                    <a:pt x="15341" y="25282"/>
                  </a:lnTo>
                  <a:lnTo>
                    <a:pt x="24627" y="33709"/>
                  </a:lnTo>
                  <a:lnTo>
                    <a:pt x="9900" y="51669"/>
                  </a:lnTo>
                  <a:lnTo>
                    <a:pt x="10759" y="55228"/>
                  </a:lnTo>
                  <a:lnTo>
                    <a:pt x="26795" y="35673"/>
                  </a:lnTo>
                  <a:lnTo>
                    <a:pt x="35877" y="43896"/>
                  </a:lnTo>
                  <a:lnTo>
                    <a:pt x="36164" y="44223"/>
                  </a:lnTo>
                  <a:lnTo>
                    <a:pt x="36409" y="44591"/>
                  </a:lnTo>
                  <a:lnTo>
                    <a:pt x="36532" y="45000"/>
                  </a:lnTo>
                  <a:lnTo>
                    <a:pt x="36614" y="45409"/>
                  </a:lnTo>
                  <a:lnTo>
                    <a:pt x="36655" y="45819"/>
                  </a:lnTo>
                  <a:lnTo>
                    <a:pt x="36573" y="46228"/>
                  </a:lnTo>
                  <a:lnTo>
                    <a:pt x="36409" y="46637"/>
                  </a:lnTo>
                  <a:lnTo>
                    <a:pt x="36205" y="47046"/>
                  </a:lnTo>
                  <a:lnTo>
                    <a:pt x="28268" y="58132"/>
                  </a:lnTo>
                  <a:lnTo>
                    <a:pt x="27614" y="59073"/>
                  </a:lnTo>
                  <a:lnTo>
                    <a:pt x="27041" y="60055"/>
                  </a:lnTo>
                  <a:lnTo>
                    <a:pt x="26550" y="60996"/>
                  </a:lnTo>
                  <a:lnTo>
                    <a:pt x="26182" y="61937"/>
                  </a:lnTo>
                  <a:lnTo>
                    <a:pt x="25895" y="62878"/>
                  </a:lnTo>
                  <a:lnTo>
                    <a:pt x="25691" y="63778"/>
                  </a:lnTo>
                  <a:lnTo>
                    <a:pt x="25609" y="64678"/>
                  </a:lnTo>
                  <a:lnTo>
                    <a:pt x="25568" y="65578"/>
                  </a:lnTo>
                  <a:lnTo>
                    <a:pt x="25650" y="66437"/>
                  </a:lnTo>
                  <a:lnTo>
                    <a:pt x="25814" y="67296"/>
                  </a:lnTo>
                  <a:lnTo>
                    <a:pt x="26059" y="68155"/>
                  </a:lnTo>
                  <a:lnTo>
                    <a:pt x="26427" y="68973"/>
                  </a:lnTo>
                  <a:lnTo>
                    <a:pt x="26836" y="69791"/>
                  </a:lnTo>
                  <a:lnTo>
                    <a:pt x="27368" y="70568"/>
                  </a:lnTo>
                  <a:lnTo>
                    <a:pt x="27982" y="71346"/>
                  </a:lnTo>
                  <a:lnTo>
                    <a:pt x="28718" y="72123"/>
                  </a:lnTo>
                  <a:lnTo>
                    <a:pt x="32195" y="71264"/>
                  </a:lnTo>
                  <a:lnTo>
                    <a:pt x="32114" y="71182"/>
                  </a:lnTo>
                  <a:lnTo>
                    <a:pt x="32032" y="71141"/>
                  </a:lnTo>
                  <a:lnTo>
                    <a:pt x="31295" y="70528"/>
                  </a:lnTo>
                  <a:lnTo>
                    <a:pt x="30641" y="69914"/>
                  </a:lnTo>
                  <a:lnTo>
                    <a:pt x="30068" y="69259"/>
                  </a:lnTo>
                  <a:lnTo>
                    <a:pt x="29577" y="68605"/>
                  </a:lnTo>
                  <a:lnTo>
                    <a:pt x="29168" y="67991"/>
                  </a:lnTo>
                  <a:lnTo>
                    <a:pt x="28882" y="67296"/>
                  </a:lnTo>
                  <a:lnTo>
                    <a:pt x="28636" y="66641"/>
                  </a:lnTo>
                  <a:lnTo>
                    <a:pt x="28514" y="65946"/>
                  </a:lnTo>
                  <a:lnTo>
                    <a:pt x="28473" y="65250"/>
                  </a:lnTo>
                  <a:lnTo>
                    <a:pt x="28514" y="64555"/>
                  </a:lnTo>
                  <a:lnTo>
                    <a:pt x="28677" y="63818"/>
                  </a:lnTo>
                  <a:lnTo>
                    <a:pt x="28882" y="63041"/>
                  </a:lnTo>
                  <a:lnTo>
                    <a:pt x="29168" y="62264"/>
                  </a:lnTo>
                  <a:lnTo>
                    <a:pt x="29577" y="61487"/>
                  </a:lnTo>
                  <a:lnTo>
                    <a:pt x="30068" y="60668"/>
                  </a:lnTo>
                  <a:lnTo>
                    <a:pt x="30641" y="59809"/>
                  </a:lnTo>
                  <a:lnTo>
                    <a:pt x="38577" y="48723"/>
                  </a:lnTo>
                  <a:lnTo>
                    <a:pt x="38864" y="48314"/>
                  </a:lnTo>
                  <a:lnTo>
                    <a:pt x="39068" y="47905"/>
                  </a:lnTo>
                  <a:lnTo>
                    <a:pt x="39273" y="47455"/>
                  </a:lnTo>
                  <a:lnTo>
                    <a:pt x="39395" y="46964"/>
                  </a:lnTo>
                  <a:lnTo>
                    <a:pt x="39518" y="46514"/>
                  </a:lnTo>
                  <a:lnTo>
                    <a:pt x="39559" y="46023"/>
                  </a:lnTo>
                  <a:lnTo>
                    <a:pt x="39559" y="45573"/>
                  </a:lnTo>
                  <a:lnTo>
                    <a:pt x="39559" y="45082"/>
                  </a:lnTo>
                  <a:lnTo>
                    <a:pt x="39477" y="44632"/>
                  </a:lnTo>
                  <a:lnTo>
                    <a:pt x="39355" y="44182"/>
                  </a:lnTo>
                  <a:lnTo>
                    <a:pt x="39191" y="43732"/>
                  </a:lnTo>
                  <a:lnTo>
                    <a:pt x="39027" y="43282"/>
                  </a:lnTo>
                  <a:lnTo>
                    <a:pt x="38782" y="42873"/>
                  </a:lnTo>
                  <a:lnTo>
                    <a:pt x="38495" y="42464"/>
                  </a:lnTo>
                  <a:lnTo>
                    <a:pt x="38209" y="42096"/>
                  </a:lnTo>
                  <a:lnTo>
                    <a:pt x="37841" y="41769"/>
                  </a:lnTo>
                  <a:lnTo>
                    <a:pt x="28677" y="33423"/>
                  </a:lnTo>
                  <a:lnTo>
                    <a:pt x="39395" y="20373"/>
                  </a:lnTo>
                  <a:lnTo>
                    <a:pt x="38536" y="16814"/>
                  </a:lnTo>
                  <a:lnTo>
                    <a:pt x="26509" y="31459"/>
                  </a:lnTo>
                  <a:lnTo>
                    <a:pt x="17223" y="23032"/>
                  </a:lnTo>
                  <a:lnTo>
                    <a:pt x="34732" y="1678"/>
                  </a:lnTo>
                  <a:lnTo>
                    <a:pt x="34527" y="1391"/>
                  </a:lnTo>
                  <a:lnTo>
                    <a:pt x="34282" y="1064"/>
                  </a:lnTo>
                  <a:lnTo>
                    <a:pt x="34036" y="819"/>
                  </a:lnTo>
                  <a:lnTo>
                    <a:pt x="33709" y="573"/>
                  </a:lnTo>
                  <a:lnTo>
                    <a:pt x="33423" y="369"/>
                  </a:lnTo>
                  <a:lnTo>
                    <a:pt x="33055" y="205"/>
                  </a:lnTo>
                  <a:lnTo>
                    <a:pt x="32727" y="82"/>
                  </a:lnTo>
                  <a:lnTo>
                    <a:pt x="323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104;p43"/>
            <p:cNvSpPr/>
            <p:nvPr/>
          </p:nvSpPr>
          <p:spPr>
            <a:xfrm>
              <a:off x="3240850" y="2352750"/>
              <a:ext cx="187175" cy="187200"/>
            </a:xfrm>
            <a:custGeom>
              <a:avLst/>
              <a:gdLst/>
              <a:ahLst/>
              <a:cxnLst/>
              <a:rect l="l" t="t" r="r" b="b"/>
              <a:pathLst>
                <a:path w="7487" h="7488" extrusionOk="0">
                  <a:moveTo>
                    <a:pt x="3641" y="1"/>
                  </a:moveTo>
                  <a:lnTo>
                    <a:pt x="3232" y="42"/>
                  </a:lnTo>
                  <a:lnTo>
                    <a:pt x="2864" y="124"/>
                  </a:lnTo>
                  <a:lnTo>
                    <a:pt x="2496" y="205"/>
                  </a:lnTo>
                  <a:lnTo>
                    <a:pt x="2168" y="369"/>
                  </a:lnTo>
                  <a:lnTo>
                    <a:pt x="1841" y="533"/>
                  </a:lnTo>
                  <a:lnTo>
                    <a:pt x="1514" y="737"/>
                  </a:lnTo>
                  <a:lnTo>
                    <a:pt x="1227" y="983"/>
                  </a:lnTo>
                  <a:lnTo>
                    <a:pt x="982" y="1228"/>
                  </a:lnTo>
                  <a:lnTo>
                    <a:pt x="777" y="1474"/>
                  </a:lnTo>
                  <a:lnTo>
                    <a:pt x="573" y="1801"/>
                  </a:lnTo>
                  <a:lnTo>
                    <a:pt x="368" y="2087"/>
                  </a:lnTo>
                  <a:lnTo>
                    <a:pt x="246" y="2415"/>
                  </a:lnTo>
                  <a:lnTo>
                    <a:pt x="123" y="2783"/>
                  </a:lnTo>
                  <a:lnTo>
                    <a:pt x="41" y="3151"/>
                  </a:lnTo>
                  <a:lnTo>
                    <a:pt x="0" y="3478"/>
                  </a:lnTo>
                  <a:lnTo>
                    <a:pt x="0" y="3846"/>
                  </a:lnTo>
                  <a:lnTo>
                    <a:pt x="41" y="4255"/>
                  </a:lnTo>
                  <a:lnTo>
                    <a:pt x="123" y="4624"/>
                  </a:lnTo>
                  <a:lnTo>
                    <a:pt x="205" y="4992"/>
                  </a:lnTo>
                  <a:lnTo>
                    <a:pt x="368" y="5319"/>
                  </a:lnTo>
                  <a:lnTo>
                    <a:pt x="532" y="5646"/>
                  </a:lnTo>
                  <a:lnTo>
                    <a:pt x="736" y="5974"/>
                  </a:lnTo>
                  <a:lnTo>
                    <a:pt x="982" y="6260"/>
                  </a:lnTo>
                  <a:lnTo>
                    <a:pt x="1227" y="6505"/>
                  </a:lnTo>
                  <a:lnTo>
                    <a:pt x="1514" y="6710"/>
                  </a:lnTo>
                  <a:lnTo>
                    <a:pt x="1800" y="6915"/>
                  </a:lnTo>
                  <a:lnTo>
                    <a:pt x="2127" y="7119"/>
                  </a:lnTo>
                  <a:lnTo>
                    <a:pt x="2455" y="7242"/>
                  </a:lnTo>
                  <a:lnTo>
                    <a:pt x="2782" y="7365"/>
                  </a:lnTo>
                  <a:lnTo>
                    <a:pt x="3150" y="7446"/>
                  </a:lnTo>
                  <a:lnTo>
                    <a:pt x="3518" y="7487"/>
                  </a:lnTo>
                  <a:lnTo>
                    <a:pt x="3886" y="7487"/>
                  </a:lnTo>
                  <a:lnTo>
                    <a:pt x="4255" y="7446"/>
                  </a:lnTo>
                  <a:lnTo>
                    <a:pt x="4623" y="7365"/>
                  </a:lnTo>
                  <a:lnTo>
                    <a:pt x="4991" y="7283"/>
                  </a:lnTo>
                  <a:lnTo>
                    <a:pt x="5318" y="7119"/>
                  </a:lnTo>
                  <a:lnTo>
                    <a:pt x="5646" y="6955"/>
                  </a:lnTo>
                  <a:lnTo>
                    <a:pt x="5973" y="6751"/>
                  </a:lnTo>
                  <a:lnTo>
                    <a:pt x="6259" y="6505"/>
                  </a:lnTo>
                  <a:lnTo>
                    <a:pt x="6505" y="6260"/>
                  </a:lnTo>
                  <a:lnTo>
                    <a:pt x="6750" y="5974"/>
                  </a:lnTo>
                  <a:lnTo>
                    <a:pt x="6955" y="5687"/>
                  </a:lnTo>
                  <a:lnTo>
                    <a:pt x="7118" y="5360"/>
                  </a:lnTo>
                  <a:lnTo>
                    <a:pt x="7241" y="5033"/>
                  </a:lnTo>
                  <a:lnTo>
                    <a:pt x="7364" y="4705"/>
                  </a:lnTo>
                  <a:lnTo>
                    <a:pt x="7446" y="4337"/>
                  </a:lnTo>
                  <a:lnTo>
                    <a:pt x="7486" y="3969"/>
                  </a:lnTo>
                  <a:lnTo>
                    <a:pt x="7486" y="3601"/>
                  </a:lnTo>
                  <a:lnTo>
                    <a:pt x="7446" y="3233"/>
                  </a:lnTo>
                  <a:lnTo>
                    <a:pt x="7364" y="2865"/>
                  </a:lnTo>
                  <a:lnTo>
                    <a:pt x="7282" y="2496"/>
                  </a:lnTo>
                  <a:lnTo>
                    <a:pt x="7118" y="2169"/>
                  </a:lnTo>
                  <a:lnTo>
                    <a:pt x="6955" y="1842"/>
                  </a:lnTo>
                  <a:lnTo>
                    <a:pt x="6750" y="1515"/>
                  </a:lnTo>
                  <a:lnTo>
                    <a:pt x="6546" y="1228"/>
                  </a:lnTo>
                  <a:lnTo>
                    <a:pt x="6259" y="983"/>
                  </a:lnTo>
                  <a:lnTo>
                    <a:pt x="6014" y="737"/>
                  </a:lnTo>
                  <a:lnTo>
                    <a:pt x="5686" y="533"/>
                  </a:lnTo>
                  <a:lnTo>
                    <a:pt x="5400" y="369"/>
                  </a:lnTo>
                  <a:lnTo>
                    <a:pt x="5073" y="246"/>
                  </a:lnTo>
                  <a:lnTo>
                    <a:pt x="4705" y="124"/>
                  </a:lnTo>
                  <a:lnTo>
                    <a:pt x="4336" y="42"/>
                  </a:lnTo>
                  <a:lnTo>
                    <a:pt x="4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105;p43"/>
            <p:cNvSpPr/>
            <p:nvPr/>
          </p:nvSpPr>
          <p:spPr>
            <a:xfrm>
              <a:off x="3162100" y="2283225"/>
              <a:ext cx="351825" cy="529775"/>
            </a:xfrm>
            <a:custGeom>
              <a:avLst/>
              <a:gdLst/>
              <a:ahLst/>
              <a:cxnLst/>
              <a:rect l="l" t="t" r="r" b="b"/>
              <a:pathLst>
                <a:path w="14073" h="21191" extrusionOk="0">
                  <a:moveTo>
                    <a:pt x="7077" y="3723"/>
                  </a:moveTo>
                  <a:lnTo>
                    <a:pt x="7364" y="3764"/>
                  </a:lnTo>
                  <a:lnTo>
                    <a:pt x="7609" y="3805"/>
                  </a:lnTo>
                  <a:lnTo>
                    <a:pt x="7896" y="3886"/>
                  </a:lnTo>
                  <a:lnTo>
                    <a:pt x="8141" y="4009"/>
                  </a:lnTo>
                  <a:lnTo>
                    <a:pt x="8386" y="4132"/>
                  </a:lnTo>
                  <a:lnTo>
                    <a:pt x="8591" y="4255"/>
                  </a:lnTo>
                  <a:lnTo>
                    <a:pt x="8796" y="4459"/>
                  </a:lnTo>
                  <a:lnTo>
                    <a:pt x="9000" y="4623"/>
                  </a:lnTo>
                  <a:lnTo>
                    <a:pt x="9164" y="4868"/>
                  </a:lnTo>
                  <a:lnTo>
                    <a:pt x="9327" y="5073"/>
                  </a:lnTo>
                  <a:lnTo>
                    <a:pt x="9450" y="5318"/>
                  </a:lnTo>
                  <a:lnTo>
                    <a:pt x="9532" y="5605"/>
                  </a:lnTo>
                  <a:lnTo>
                    <a:pt x="9614" y="5850"/>
                  </a:lnTo>
                  <a:lnTo>
                    <a:pt x="9696" y="6136"/>
                  </a:lnTo>
                  <a:lnTo>
                    <a:pt x="9696" y="6423"/>
                  </a:lnTo>
                  <a:lnTo>
                    <a:pt x="9696" y="6709"/>
                  </a:lnTo>
                  <a:lnTo>
                    <a:pt x="9696" y="6996"/>
                  </a:lnTo>
                  <a:lnTo>
                    <a:pt x="9614" y="7241"/>
                  </a:lnTo>
                  <a:lnTo>
                    <a:pt x="9532" y="7486"/>
                  </a:lnTo>
                  <a:lnTo>
                    <a:pt x="9409" y="7732"/>
                  </a:lnTo>
                  <a:lnTo>
                    <a:pt x="9286" y="7977"/>
                  </a:lnTo>
                  <a:lnTo>
                    <a:pt x="9164" y="8223"/>
                  </a:lnTo>
                  <a:lnTo>
                    <a:pt x="8959" y="8427"/>
                  </a:lnTo>
                  <a:lnTo>
                    <a:pt x="8796" y="8632"/>
                  </a:lnTo>
                  <a:lnTo>
                    <a:pt x="8550" y="8796"/>
                  </a:lnTo>
                  <a:lnTo>
                    <a:pt x="8346" y="8918"/>
                  </a:lnTo>
                  <a:lnTo>
                    <a:pt x="8100" y="9082"/>
                  </a:lnTo>
                  <a:lnTo>
                    <a:pt x="7814" y="9164"/>
                  </a:lnTo>
                  <a:lnTo>
                    <a:pt x="7568" y="9246"/>
                  </a:lnTo>
                  <a:lnTo>
                    <a:pt x="7282" y="9327"/>
                  </a:lnTo>
                  <a:lnTo>
                    <a:pt x="6709" y="9327"/>
                  </a:lnTo>
                  <a:lnTo>
                    <a:pt x="6423" y="9286"/>
                  </a:lnTo>
                  <a:lnTo>
                    <a:pt x="6177" y="9246"/>
                  </a:lnTo>
                  <a:lnTo>
                    <a:pt x="5932" y="9164"/>
                  </a:lnTo>
                  <a:lnTo>
                    <a:pt x="5686" y="9041"/>
                  </a:lnTo>
                  <a:lnTo>
                    <a:pt x="5441" y="8918"/>
                  </a:lnTo>
                  <a:lnTo>
                    <a:pt x="5196" y="8755"/>
                  </a:lnTo>
                  <a:lnTo>
                    <a:pt x="4991" y="8591"/>
                  </a:lnTo>
                  <a:lnTo>
                    <a:pt x="4827" y="8386"/>
                  </a:lnTo>
                  <a:lnTo>
                    <a:pt x="4623" y="8182"/>
                  </a:lnTo>
                  <a:lnTo>
                    <a:pt x="4500" y="7977"/>
                  </a:lnTo>
                  <a:lnTo>
                    <a:pt x="4336" y="7732"/>
                  </a:lnTo>
                  <a:lnTo>
                    <a:pt x="4255" y="7446"/>
                  </a:lnTo>
                  <a:lnTo>
                    <a:pt x="4173" y="7200"/>
                  </a:lnTo>
                  <a:lnTo>
                    <a:pt x="4091" y="6914"/>
                  </a:lnTo>
                  <a:lnTo>
                    <a:pt x="4091" y="6627"/>
                  </a:lnTo>
                  <a:lnTo>
                    <a:pt x="4091" y="6341"/>
                  </a:lnTo>
                  <a:lnTo>
                    <a:pt x="4132" y="6055"/>
                  </a:lnTo>
                  <a:lnTo>
                    <a:pt x="4173" y="5809"/>
                  </a:lnTo>
                  <a:lnTo>
                    <a:pt x="4255" y="5523"/>
                  </a:lnTo>
                  <a:lnTo>
                    <a:pt x="4377" y="5277"/>
                  </a:lnTo>
                  <a:lnTo>
                    <a:pt x="4500" y="5073"/>
                  </a:lnTo>
                  <a:lnTo>
                    <a:pt x="4664" y="4827"/>
                  </a:lnTo>
                  <a:lnTo>
                    <a:pt x="4827" y="4623"/>
                  </a:lnTo>
                  <a:lnTo>
                    <a:pt x="5032" y="4418"/>
                  </a:lnTo>
                  <a:lnTo>
                    <a:pt x="5236" y="4255"/>
                  </a:lnTo>
                  <a:lnTo>
                    <a:pt x="5441" y="4091"/>
                  </a:lnTo>
                  <a:lnTo>
                    <a:pt x="5686" y="3968"/>
                  </a:lnTo>
                  <a:lnTo>
                    <a:pt x="5973" y="3886"/>
                  </a:lnTo>
                  <a:lnTo>
                    <a:pt x="6259" y="3805"/>
                  </a:lnTo>
                  <a:lnTo>
                    <a:pt x="6505" y="3723"/>
                  </a:lnTo>
                  <a:close/>
                  <a:moveTo>
                    <a:pt x="6791" y="0"/>
                  </a:moveTo>
                  <a:lnTo>
                    <a:pt x="6096" y="82"/>
                  </a:lnTo>
                  <a:lnTo>
                    <a:pt x="5359" y="205"/>
                  </a:lnTo>
                  <a:lnTo>
                    <a:pt x="4664" y="409"/>
                  </a:lnTo>
                  <a:lnTo>
                    <a:pt x="4009" y="655"/>
                  </a:lnTo>
                  <a:lnTo>
                    <a:pt x="3396" y="982"/>
                  </a:lnTo>
                  <a:lnTo>
                    <a:pt x="2823" y="1391"/>
                  </a:lnTo>
                  <a:lnTo>
                    <a:pt x="2291" y="1800"/>
                  </a:lnTo>
                  <a:lnTo>
                    <a:pt x="1841" y="2291"/>
                  </a:lnTo>
                  <a:lnTo>
                    <a:pt x="1391" y="2823"/>
                  </a:lnTo>
                  <a:lnTo>
                    <a:pt x="1023" y="3355"/>
                  </a:lnTo>
                  <a:lnTo>
                    <a:pt x="696" y="3968"/>
                  </a:lnTo>
                  <a:lnTo>
                    <a:pt x="409" y="4582"/>
                  </a:lnTo>
                  <a:lnTo>
                    <a:pt x="205" y="5236"/>
                  </a:lnTo>
                  <a:lnTo>
                    <a:pt x="82" y="5891"/>
                  </a:lnTo>
                  <a:lnTo>
                    <a:pt x="0" y="6586"/>
                  </a:lnTo>
                  <a:lnTo>
                    <a:pt x="0" y="7282"/>
                  </a:lnTo>
                  <a:lnTo>
                    <a:pt x="41" y="7977"/>
                  </a:lnTo>
                  <a:lnTo>
                    <a:pt x="164" y="8714"/>
                  </a:lnTo>
                  <a:lnTo>
                    <a:pt x="286" y="9123"/>
                  </a:lnTo>
                  <a:lnTo>
                    <a:pt x="409" y="9532"/>
                  </a:lnTo>
                  <a:lnTo>
                    <a:pt x="573" y="9900"/>
                  </a:lnTo>
                  <a:lnTo>
                    <a:pt x="777" y="10268"/>
                  </a:lnTo>
                  <a:lnTo>
                    <a:pt x="1186" y="10964"/>
                  </a:lnTo>
                  <a:lnTo>
                    <a:pt x="1677" y="11618"/>
                  </a:lnTo>
                  <a:lnTo>
                    <a:pt x="1759" y="11700"/>
                  </a:lnTo>
                  <a:lnTo>
                    <a:pt x="1841" y="11823"/>
                  </a:lnTo>
                  <a:lnTo>
                    <a:pt x="10432" y="21191"/>
                  </a:lnTo>
                  <a:lnTo>
                    <a:pt x="13827" y="8918"/>
                  </a:lnTo>
                  <a:lnTo>
                    <a:pt x="13827" y="8796"/>
                  </a:lnTo>
                  <a:lnTo>
                    <a:pt x="13868" y="8755"/>
                  </a:lnTo>
                  <a:lnTo>
                    <a:pt x="14032" y="7936"/>
                  </a:lnTo>
                  <a:lnTo>
                    <a:pt x="14073" y="7527"/>
                  </a:lnTo>
                  <a:lnTo>
                    <a:pt x="14073" y="7118"/>
                  </a:lnTo>
                  <a:lnTo>
                    <a:pt x="14073" y="6668"/>
                  </a:lnTo>
                  <a:lnTo>
                    <a:pt x="14032" y="6259"/>
                  </a:lnTo>
                  <a:lnTo>
                    <a:pt x="13950" y="5809"/>
                  </a:lnTo>
                  <a:lnTo>
                    <a:pt x="13868" y="5400"/>
                  </a:lnTo>
                  <a:lnTo>
                    <a:pt x="13664" y="4705"/>
                  </a:lnTo>
                  <a:lnTo>
                    <a:pt x="13418" y="4050"/>
                  </a:lnTo>
                  <a:lnTo>
                    <a:pt x="13091" y="3436"/>
                  </a:lnTo>
                  <a:lnTo>
                    <a:pt x="12682" y="2864"/>
                  </a:lnTo>
                  <a:lnTo>
                    <a:pt x="12273" y="2332"/>
                  </a:lnTo>
                  <a:lnTo>
                    <a:pt x="11782" y="1841"/>
                  </a:lnTo>
                  <a:lnTo>
                    <a:pt x="11250" y="1432"/>
                  </a:lnTo>
                  <a:lnTo>
                    <a:pt x="10718" y="1023"/>
                  </a:lnTo>
                  <a:lnTo>
                    <a:pt x="10105" y="696"/>
                  </a:lnTo>
                  <a:lnTo>
                    <a:pt x="9491" y="450"/>
                  </a:lnTo>
                  <a:lnTo>
                    <a:pt x="8836" y="246"/>
                  </a:lnTo>
                  <a:lnTo>
                    <a:pt x="8182" y="82"/>
                  </a:lnTo>
                  <a:lnTo>
                    <a:pt x="74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106;p43"/>
            <p:cNvSpPr/>
            <p:nvPr/>
          </p:nvSpPr>
          <p:spPr>
            <a:xfrm>
              <a:off x="2503450" y="2202425"/>
              <a:ext cx="610600" cy="1456375"/>
            </a:xfrm>
            <a:custGeom>
              <a:avLst/>
              <a:gdLst/>
              <a:ahLst/>
              <a:cxnLst/>
              <a:rect l="l" t="t" r="r" b="b"/>
              <a:pathLst>
                <a:path w="24424" h="58255" extrusionOk="0">
                  <a:moveTo>
                    <a:pt x="16692" y="0"/>
                  </a:moveTo>
                  <a:lnTo>
                    <a:pt x="16323" y="41"/>
                  </a:lnTo>
                  <a:lnTo>
                    <a:pt x="16037" y="164"/>
                  </a:lnTo>
                  <a:lnTo>
                    <a:pt x="15710" y="368"/>
                  </a:lnTo>
                  <a:lnTo>
                    <a:pt x="15464" y="614"/>
                  </a:lnTo>
                  <a:lnTo>
                    <a:pt x="15260" y="900"/>
                  </a:lnTo>
                  <a:lnTo>
                    <a:pt x="1" y="30968"/>
                  </a:lnTo>
                  <a:lnTo>
                    <a:pt x="5401" y="35346"/>
                  </a:lnTo>
                  <a:lnTo>
                    <a:pt x="21355" y="58255"/>
                  </a:lnTo>
                  <a:lnTo>
                    <a:pt x="21764" y="57437"/>
                  </a:lnTo>
                  <a:lnTo>
                    <a:pt x="22132" y="56659"/>
                  </a:lnTo>
                  <a:lnTo>
                    <a:pt x="22460" y="55882"/>
                  </a:lnTo>
                  <a:lnTo>
                    <a:pt x="22787" y="55064"/>
                  </a:lnTo>
                  <a:lnTo>
                    <a:pt x="23073" y="54287"/>
                  </a:lnTo>
                  <a:lnTo>
                    <a:pt x="23319" y="53509"/>
                  </a:lnTo>
                  <a:lnTo>
                    <a:pt x="23523" y="52732"/>
                  </a:lnTo>
                  <a:lnTo>
                    <a:pt x="23728" y="51955"/>
                  </a:lnTo>
                  <a:lnTo>
                    <a:pt x="23892" y="51177"/>
                  </a:lnTo>
                  <a:lnTo>
                    <a:pt x="24055" y="50400"/>
                  </a:lnTo>
                  <a:lnTo>
                    <a:pt x="24260" y="48887"/>
                  </a:lnTo>
                  <a:lnTo>
                    <a:pt x="24382" y="47373"/>
                  </a:lnTo>
                  <a:lnTo>
                    <a:pt x="24423" y="45900"/>
                  </a:lnTo>
                  <a:lnTo>
                    <a:pt x="24382" y="44427"/>
                  </a:lnTo>
                  <a:lnTo>
                    <a:pt x="24260" y="42996"/>
                  </a:lnTo>
                  <a:lnTo>
                    <a:pt x="24096" y="41605"/>
                  </a:lnTo>
                  <a:lnTo>
                    <a:pt x="23851" y="40255"/>
                  </a:lnTo>
                  <a:lnTo>
                    <a:pt x="23564" y="38946"/>
                  </a:lnTo>
                  <a:lnTo>
                    <a:pt x="23196" y="37637"/>
                  </a:lnTo>
                  <a:lnTo>
                    <a:pt x="22828" y="36409"/>
                  </a:lnTo>
                  <a:lnTo>
                    <a:pt x="22419" y="35223"/>
                  </a:lnTo>
                  <a:lnTo>
                    <a:pt x="21969" y="34077"/>
                  </a:lnTo>
                  <a:lnTo>
                    <a:pt x="21519" y="33014"/>
                  </a:lnTo>
                  <a:lnTo>
                    <a:pt x="21069" y="31991"/>
                  </a:lnTo>
                  <a:lnTo>
                    <a:pt x="20578" y="31009"/>
                  </a:lnTo>
                  <a:lnTo>
                    <a:pt x="20087" y="30109"/>
                  </a:lnTo>
                  <a:lnTo>
                    <a:pt x="19637" y="29250"/>
                  </a:lnTo>
                  <a:lnTo>
                    <a:pt x="18737" y="27737"/>
                  </a:lnTo>
                  <a:lnTo>
                    <a:pt x="17960" y="26550"/>
                  </a:lnTo>
                  <a:lnTo>
                    <a:pt x="17305" y="25691"/>
                  </a:lnTo>
                  <a:lnTo>
                    <a:pt x="16773" y="24955"/>
                  </a:lnTo>
                  <a:lnTo>
                    <a:pt x="17469" y="23359"/>
                  </a:lnTo>
                  <a:lnTo>
                    <a:pt x="18123" y="21887"/>
                  </a:lnTo>
                  <a:lnTo>
                    <a:pt x="18696" y="20455"/>
                  </a:lnTo>
                  <a:lnTo>
                    <a:pt x="19187" y="19105"/>
                  </a:lnTo>
                  <a:lnTo>
                    <a:pt x="19637" y="17796"/>
                  </a:lnTo>
                  <a:lnTo>
                    <a:pt x="20046" y="16528"/>
                  </a:lnTo>
                  <a:lnTo>
                    <a:pt x="20373" y="15341"/>
                  </a:lnTo>
                  <a:lnTo>
                    <a:pt x="20660" y="14196"/>
                  </a:lnTo>
                  <a:lnTo>
                    <a:pt x="20905" y="13132"/>
                  </a:lnTo>
                  <a:lnTo>
                    <a:pt x="21110" y="12109"/>
                  </a:lnTo>
                  <a:lnTo>
                    <a:pt x="21232" y="11128"/>
                  </a:lnTo>
                  <a:lnTo>
                    <a:pt x="21355" y="10187"/>
                  </a:lnTo>
                  <a:lnTo>
                    <a:pt x="21396" y="9328"/>
                  </a:lnTo>
                  <a:lnTo>
                    <a:pt x="21437" y="8509"/>
                  </a:lnTo>
                  <a:lnTo>
                    <a:pt x="21396" y="7732"/>
                  </a:lnTo>
                  <a:lnTo>
                    <a:pt x="21355" y="6996"/>
                  </a:lnTo>
                  <a:lnTo>
                    <a:pt x="21273" y="6300"/>
                  </a:lnTo>
                  <a:lnTo>
                    <a:pt x="21151" y="5646"/>
                  </a:lnTo>
                  <a:lnTo>
                    <a:pt x="21028" y="5032"/>
                  </a:lnTo>
                  <a:lnTo>
                    <a:pt x="20864" y="4500"/>
                  </a:lnTo>
                  <a:lnTo>
                    <a:pt x="20660" y="3968"/>
                  </a:lnTo>
                  <a:lnTo>
                    <a:pt x="20455" y="3478"/>
                  </a:lnTo>
                  <a:lnTo>
                    <a:pt x="20210" y="2987"/>
                  </a:lnTo>
                  <a:lnTo>
                    <a:pt x="19964" y="2578"/>
                  </a:lnTo>
                  <a:lnTo>
                    <a:pt x="19719" y="2209"/>
                  </a:lnTo>
                  <a:lnTo>
                    <a:pt x="19432" y="1841"/>
                  </a:lnTo>
                  <a:lnTo>
                    <a:pt x="19146" y="1514"/>
                  </a:lnTo>
                  <a:lnTo>
                    <a:pt x="18860" y="1228"/>
                  </a:lnTo>
                  <a:lnTo>
                    <a:pt x="18287" y="696"/>
                  </a:lnTo>
                  <a:lnTo>
                    <a:pt x="17673" y="287"/>
                  </a:lnTo>
                  <a:lnTo>
                    <a:pt x="17346" y="123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ED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20"/>
          <p:cNvGrpSpPr/>
          <p:nvPr/>
        </p:nvGrpSpPr>
        <p:grpSpPr>
          <a:xfrm>
            <a:off x="277326" y="321868"/>
            <a:ext cx="3380416" cy="619692"/>
            <a:chOff x="984894" y="3957181"/>
            <a:chExt cx="2841588" cy="598857"/>
          </a:xfrm>
        </p:grpSpPr>
        <p:sp>
          <p:nvSpPr>
            <p:cNvPr id="593" name="Google Shape;593;p20"/>
            <p:cNvSpPr txBox="1"/>
            <p:nvPr/>
          </p:nvSpPr>
          <p:spPr>
            <a:xfrm>
              <a:off x="1411242" y="4070455"/>
              <a:ext cx="241524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Interface</a:t>
              </a:r>
              <a:endParaRPr sz="2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4" name="Google Shape;594;p20"/>
            <p:cNvSpPr txBox="1"/>
            <p:nvPr/>
          </p:nvSpPr>
          <p:spPr>
            <a:xfrm>
              <a:off x="984894" y="3957181"/>
              <a:ext cx="768174" cy="5988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2.2</a:t>
              </a:r>
              <a:endParaRPr sz="3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12" name="Google Shape;612;p20"/>
          <p:cNvSpPr/>
          <p:nvPr/>
        </p:nvSpPr>
        <p:spPr>
          <a:xfrm>
            <a:off x="960417" y="2091507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0"/>
          <p:cNvSpPr/>
          <p:nvPr/>
        </p:nvSpPr>
        <p:spPr>
          <a:xfrm>
            <a:off x="2422792" y="149618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0"/>
          <p:cNvSpPr/>
          <p:nvPr/>
        </p:nvSpPr>
        <p:spPr>
          <a:xfrm>
            <a:off x="2651392" y="127443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0"/>
          <p:cNvSpPr/>
          <p:nvPr/>
        </p:nvSpPr>
        <p:spPr>
          <a:xfrm>
            <a:off x="4097092" y="185313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0"/>
          <p:cNvSpPr/>
          <p:nvPr/>
        </p:nvSpPr>
        <p:spPr>
          <a:xfrm>
            <a:off x="4329092" y="2091507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0"/>
          <p:cNvSpPr/>
          <p:nvPr/>
        </p:nvSpPr>
        <p:spPr>
          <a:xfrm>
            <a:off x="5804842" y="149618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0"/>
          <p:cNvSpPr/>
          <p:nvPr/>
        </p:nvSpPr>
        <p:spPr>
          <a:xfrm>
            <a:off x="6033442" y="127443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0"/>
          <p:cNvSpPr/>
          <p:nvPr/>
        </p:nvSpPr>
        <p:spPr>
          <a:xfrm>
            <a:off x="7495867" y="185313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59" y="1325732"/>
            <a:ext cx="3075018" cy="246624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33" y="1361182"/>
            <a:ext cx="2838121" cy="230966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extBox 5"/>
          <p:cNvSpPr txBox="1"/>
          <p:nvPr/>
        </p:nvSpPr>
        <p:spPr>
          <a:xfrm>
            <a:off x="511930" y="1584359"/>
            <a:ext cx="2911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Fira Sans Extra Condensed" panose="020B0604020202020204" charset="0"/>
              </a:rPr>
              <a:t>Sign up and sign 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930" y="2223895"/>
            <a:ext cx="3183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Sans Extra Condensed" panose="020B0604020202020204" charset="0"/>
              </a:rPr>
              <a:t>Entries: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 Extra Condensed" panose="020B0604020202020204" charset="0"/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 Extra Condensed" panose="020B0604020202020204" charset="0"/>
              </a:rPr>
              <a:t>Password</a:t>
            </a:r>
          </a:p>
          <a:p>
            <a:r>
              <a:rPr lang="en-US" sz="1600" dirty="0">
                <a:latin typeface="Fira Sans Extra Condensed" panose="020B0604020202020204" charset="0"/>
              </a:rPr>
              <a:t>After sign in , you’ll get to dashboard window</a:t>
            </a:r>
          </a:p>
        </p:txBody>
      </p:sp>
    </p:spTree>
    <p:extLst>
      <p:ext uri="{BB962C8B-B14F-4D97-AF65-F5344CB8AC3E}">
        <p14:creationId xmlns:p14="http://schemas.microsoft.com/office/powerpoint/2010/main" val="46870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88" y="1222257"/>
            <a:ext cx="5278711" cy="3636837"/>
          </a:xfrm>
          <a:prstGeom prst="rect">
            <a:avLst/>
          </a:prstGeom>
          <a:ln>
            <a:solidFill>
              <a:schemeClr val="bg2"/>
            </a:solidFill>
          </a:ln>
        </p:spPr>
      </p:pic>
      <p:grpSp>
        <p:nvGrpSpPr>
          <p:cNvPr id="4" name="Google Shape;591;p20"/>
          <p:cNvGrpSpPr/>
          <p:nvPr/>
        </p:nvGrpSpPr>
        <p:grpSpPr>
          <a:xfrm>
            <a:off x="401888" y="214953"/>
            <a:ext cx="4307368" cy="847079"/>
            <a:chOff x="984894" y="3957181"/>
            <a:chExt cx="2841588" cy="598857"/>
          </a:xfrm>
        </p:grpSpPr>
        <p:sp>
          <p:nvSpPr>
            <p:cNvPr id="5" name="Google Shape;593;p20"/>
            <p:cNvSpPr txBox="1"/>
            <p:nvPr/>
          </p:nvSpPr>
          <p:spPr>
            <a:xfrm>
              <a:off x="1411242" y="4070455"/>
              <a:ext cx="241524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Interface</a:t>
              </a:r>
              <a:endParaRPr sz="2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" name="Google Shape;594;p20"/>
            <p:cNvSpPr txBox="1"/>
            <p:nvPr/>
          </p:nvSpPr>
          <p:spPr>
            <a:xfrm>
              <a:off x="984894" y="3957181"/>
              <a:ext cx="768174" cy="5988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2.2</a:t>
              </a:r>
              <a:endParaRPr sz="3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7664" y="2009623"/>
            <a:ext cx="2730043" cy="206210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Sans Extra Condensed" panose="020B0604020202020204" charset="0"/>
              </a:rPr>
              <a:t>Dashboard: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 Extra Condensed" panose="020B0604020202020204" charset="0"/>
              </a:rPr>
              <a:t>The total income, profit and expense of the all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 Extra Condensed" panose="020B0604020202020204" charset="0"/>
              </a:rPr>
              <a:t>Quantity and status </a:t>
            </a:r>
            <a:r>
              <a:rPr lang="en-US" sz="1600">
                <a:latin typeface="Fira Sans Extra Condensed" panose="020B0604020202020204" charset="0"/>
              </a:rPr>
              <a:t>of cars. </a:t>
            </a:r>
            <a:r>
              <a:rPr lang="en-US" sz="1600" dirty="0">
                <a:latin typeface="Fira Sans Extra Condensed" panose="020B0604020202020204" charset="0"/>
              </a:rPr>
              <a:t>For ex: 150 cars on road, 50 on order, 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 Extra Condensed" panose="020B0604020202020204" charset="0"/>
              </a:rPr>
              <a:t>Graph about the profit and order statistic</a:t>
            </a:r>
          </a:p>
        </p:txBody>
      </p:sp>
    </p:spTree>
    <p:extLst>
      <p:ext uri="{BB962C8B-B14F-4D97-AF65-F5344CB8AC3E}">
        <p14:creationId xmlns:p14="http://schemas.microsoft.com/office/powerpoint/2010/main" val="12678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20"/>
          <p:cNvGrpSpPr/>
          <p:nvPr/>
        </p:nvGrpSpPr>
        <p:grpSpPr>
          <a:xfrm>
            <a:off x="401888" y="214953"/>
            <a:ext cx="4307368" cy="847079"/>
            <a:chOff x="984894" y="3957181"/>
            <a:chExt cx="2841588" cy="598857"/>
          </a:xfrm>
        </p:grpSpPr>
        <p:sp>
          <p:nvSpPr>
            <p:cNvPr id="593" name="Google Shape;593;p20"/>
            <p:cNvSpPr txBox="1"/>
            <p:nvPr/>
          </p:nvSpPr>
          <p:spPr>
            <a:xfrm>
              <a:off x="1411242" y="4070455"/>
              <a:ext cx="241524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Interface</a:t>
              </a:r>
              <a:endParaRPr sz="2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4" name="Google Shape;594;p20"/>
            <p:cNvSpPr txBox="1"/>
            <p:nvPr/>
          </p:nvSpPr>
          <p:spPr>
            <a:xfrm>
              <a:off x="984894" y="3957181"/>
              <a:ext cx="768174" cy="5988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2.2</a:t>
              </a:r>
              <a:endParaRPr sz="3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12" name="Google Shape;612;p20"/>
          <p:cNvSpPr/>
          <p:nvPr/>
        </p:nvSpPr>
        <p:spPr>
          <a:xfrm>
            <a:off x="960417" y="2091507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0"/>
          <p:cNvSpPr/>
          <p:nvPr/>
        </p:nvSpPr>
        <p:spPr>
          <a:xfrm>
            <a:off x="2422792" y="149618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0"/>
          <p:cNvSpPr/>
          <p:nvPr/>
        </p:nvSpPr>
        <p:spPr>
          <a:xfrm>
            <a:off x="2651392" y="127443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0"/>
          <p:cNvSpPr/>
          <p:nvPr/>
        </p:nvSpPr>
        <p:spPr>
          <a:xfrm>
            <a:off x="4097092" y="185313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0"/>
          <p:cNvSpPr/>
          <p:nvPr/>
        </p:nvSpPr>
        <p:spPr>
          <a:xfrm>
            <a:off x="4329092" y="2091507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0"/>
          <p:cNvSpPr/>
          <p:nvPr/>
        </p:nvSpPr>
        <p:spPr>
          <a:xfrm>
            <a:off x="5804842" y="149618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0"/>
          <p:cNvSpPr/>
          <p:nvPr/>
        </p:nvSpPr>
        <p:spPr>
          <a:xfrm>
            <a:off x="6033442" y="127443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0"/>
          <p:cNvSpPr/>
          <p:nvPr/>
        </p:nvSpPr>
        <p:spPr>
          <a:xfrm>
            <a:off x="7495867" y="185313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511930" y="1584359"/>
            <a:ext cx="2911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Fira Sans Extra Condensed" panose="020B0604020202020204" charset="0"/>
              </a:rPr>
              <a:t>Main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930" y="2223895"/>
            <a:ext cx="18316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 Extra Condensed" panose="020B0604020202020204" charset="0"/>
              </a:rPr>
              <a:t>Add new driver,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 Extra Condensed" panose="020B0604020202020204" charset="0"/>
              </a:rPr>
              <a:t>Change the information,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 Extra Condensed" panose="020B0604020202020204" charset="0"/>
              </a:rPr>
              <a:t>Remove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 Extra Condensed" panose="020B0604020202020204" charset="0"/>
              </a:rPr>
              <a:t>Exit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94133" y="2303184"/>
            <a:ext cx="1144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 Extra Condensed" panose="020B0604020202020204" charset="0"/>
              </a:rPr>
              <a:t>Information of car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8937" y="654814"/>
            <a:ext cx="2144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Mutate the information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84099" y="4225077"/>
            <a:ext cx="787377" cy="38274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ira Sans Extra Condensed" panose="020B0604020202020204" charset="0"/>
              </a:rPr>
              <a:t>Remove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92" y="1325732"/>
            <a:ext cx="5372206" cy="36028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Oval 31"/>
          <p:cNvSpPr/>
          <p:nvPr/>
        </p:nvSpPr>
        <p:spPr>
          <a:xfrm>
            <a:off x="4910668" y="4688620"/>
            <a:ext cx="345440" cy="291253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1" idx="3"/>
            <a:endCxn id="32" idx="1"/>
          </p:cNvCxnSpPr>
          <p:nvPr/>
        </p:nvCxnSpPr>
        <p:spPr>
          <a:xfrm>
            <a:off x="1771476" y="4416452"/>
            <a:ext cx="3189781" cy="3148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17" idx="1"/>
          </p:cNvCxnSpPr>
          <p:nvPr/>
        </p:nvCxnSpPr>
        <p:spPr>
          <a:xfrm rot="10800000" flipV="1">
            <a:off x="7200919" y="2564794"/>
            <a:ext cx="893215" cy="6247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>
            <a:off x="4242792" y="1298397"/>
            <a:ext cx="1867346" cy="12902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18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9" y="783146"/>
            <a:ext cx="5765514" cy="39722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Curved Connector 4"/>
          <p:cNvCxnSpPr/>
          <p:nvPr/>
        </p:nvCxnSpPr>
        <p:spPr>
          <a:xfrm rot="10800000" flipV="1">
            <a:off x="6137667" y="1697232"/>
            <a:ext cx="1638023" cy="80256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89005" y="3743120"/>
            <a:ext cx="1173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Sans Extra Condensed" panose="020B0604020202020204" charset="0"/>
              </a:rPr>
              <a:t>Search field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5689" y="1404844"/>
            <a:ext cx="1092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Sans Extra Condensed" panose="020B0604020202020204" charset="0"/>
              </a:rPr>
              <a:t>Driver information</a:t>
            </a:r>
          </a:p>
        </p:txBody>
      </p:sp>
      <p:cxnSp>
        <p:nvCxnSpPr>
          <p:cNvPr id="11" name="Curved Connector 10"/>
          <p:cNvCxnSpPr>
            <a:stCxn id="8" idx="1"/>
          </p:cNvCxnSpPr>
          <p:nvPr/>
        </p:nvCxnSpPr>
        <p:spPr>
          <a:xfrm rot="10800000" flipV="1">
            <a:off x="5710067" y="3912396"/>
            <a:ext cx="1478939" cy="560927"/>
          </a:xfrm>
          <a:prstGeom prst="curvedConnector3">
            <a:avLst>
              <a:gd name="adj1" fmla="val 953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4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20"/>
          <p:cNvGrpSpPr/>
          <p:nvPr/>
        </p:nvGrpSpPr>
        <p:grpSpPr>
          <a:xfrm>
            <a:off x="401888" y="214953"/>
            <a:ext cx="4307368" cy="847079"/>
            <a:chOff x="984894" y="3957181"/>
            <a:chExt cx="2841588" cy="598857"/>
          </a:xfrm>
        </p:grpSpPr>
        <p:sp>
          <p:nvSpPr>
            <p:cNvPr id="593" name="Google Shape;593;p20"/>
            <p:cNvSpPr txBox="1"/>
            <p:nvPr/>
          </p:nvSpPr>
          <p:spPr>
            <a:xfrm>
              <a:off x="1411242" y="4070455"/>
              <a:ext cx="241524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Interface</a:t>
              </a:r>
              <a:endParaRPr sz="2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4" name="Google Shape;594;p20"/>
            <p:cNvSpPr txBox="1"/>
            <p:nvPr/>
          </p:nvSpPr>
          <p:spPr>
            <a:xfrm>
              <a:off x="984894" y="3957181"/>
              <a:ext cx="768174" cy="5988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2.2</a:t>
              </a:r>
              <a:endParaRPr sz="3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12" name="Google Shape;612;p20"/>
          <p:cNvSpPr/>
          <p:nvPr/>
        </p:nvSpPr>
        <p:spPr>
          <a:xfrm>
            <a:off x="960417" y="2091507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0"/>
          <p:cNvSpPr/>
          <p:nvPr/>
        </p:nvSpPr>
        <p:spPr>
          <a:xfrm>
            <a:off x="2422792" y="149618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0"/>
          <p:cNvSpPr/>
          <p:nvPr/>
        </p:nvSpPr>
        <p:spPr>
          <a:xfrm>
            <a:off x="2651392" y="127443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0"/>
          <p:cNvSpPr/>
          <p:nvPr/>
        </p:nvSpPr>
        <p:spPr>
          <a:xfrm>
            <a:off x="4097092" y="185313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0"/>
          <p:cNvSpPr/>
          <p:nvPr/>
        </p:nvSpPr>
        <p:spPr>
          <a:xfrm>
            <a:off x="4329092" y="2091507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0"/>
          <p:cNvSpPr/>
          <p:nvPr/>
        </p:nvSpPr>
        <p:spPr>
          <a:xfrm>
            <a:off x="5804842" y="149618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0"/>
          <p:cNvSpPr/>
          <p:nvPr/>
        </p:nvSpPr>
        <p:spPr>
          <a:xfrm>
            <a:off x="6033442" y="127443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0"/>
          <p:cNvSpPr/>
          <p:nvPr/>
        </p:nvSpPr>
        <p:spPr>
          <a:xfrm>
            <a:off x="7495867" y="185313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16053" y="1222257"/>
            <a:ext cx="3206079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Fira Sans Extra Condensed" panose="020B0604020202020204" charset="0"/>
              </a:rPr>
              <a:t>Beside main features,</a:t>
            </a:r>
          </a:p>
          <a:p>
            <a:pPr algn="ctr"/>
            <a:r>
              <a:rPr lang="en-US" sz="1600" dirty="0">
                <a:latin typeface="Fira Sans Extra Condensed" panose="020B0604020202020204" charset="0"/>
              </a:rPr>
              <a:t>We also use graph to represent the best view about the statistic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21" y="977452"/>
            <a:ext cx="3308464" cy="22794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88" y="2810673"/>
            <a:ext cx="3420008" cy="23562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037" y="2721120"/>
            <a:ext cx="3351983" cy="2309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498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20"/>
          <p:cNvGrpSpPr/>
          <p:nvPr/>
        </p:nvGrpSpPr>
        <p:grpSpPr>
          <a:xfrm>
            <a:off x="205833" y="259444"/>
            <a:ext cx="4993717" cy="1014988"/>
            <a:chOff x="984894" y="3957181"/>
            <a:chExt cx="2841588" cy="598857"/>
          </a:xfrm>
        </p:grpSpPr>
        <p:sp>
          <p:nvSpPr>
            <p:cNvPr id="593" name="Google Shape;593;p20"/>
            <p:cNvSpPr txBox="1"/>
            <p:nvPr/>
          </p:nvSpPr>
          <p:spPr>
            <a:xfrm>
              <a:off x="1411242" y="4070455"/>
              <a:ext cx="241524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Demo</a:t>
              </a:r>
              <a:endParaRPr sz="2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4" name="Google Shape;594;p20"/>
            <p:cNvSpPr txBox="1"/>
            <p:nvPr/>
          </p:nvSpPr>
          <p:spPr>
            <a:xfrm>
              <a:off x="984894" y="3957181"/>
              <a:ext cx="768174" cy="5988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12" name="Google Shape;612;p20"/>
          <p:cNvSpPr/>
          <p:nvPr/>
        </p:nvSpPr>
        <p:spPr>
          <a:xfrm>
            <a:off x="960417" y="2091507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0"/>
          <p:cNvSpPr/>
          <p:nvPr/>
        </p:nvSpPr>
        <p:spPr>
          <a:xfrm>
            <a:off x="2422792" y="149618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0"/>
          <p:cNvSpPr/>
          <p:nvPr/>
        </p:nvSpPr>
        <p:spPr>
          <a:xfrm>
            <a:off x="2651392" y="127443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0"/>
          <p:cNvSpPr/>
          <p:nvPr/>
        </p:nvSpPr>
        <p:spPr>
          <a:xfrm>
            <a:off x="4097092" y="185313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0"/>
          <p:cNvSpPr/>
          <p:nvPr/>
        </p:nvSpPr>
        <p:spPr>
          <a:xfrm>
            <a:off x="4329092" y="2091507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0"/>
          <p:cNvSpPr/>
          <p:nvPr/>
        </p:nvSpPr>
        <p:spPr>
          <a:xfrm>
            <a:off x="5804842" y="149618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0"/>
          <p:cNvSpPr/>
          <p:nvPr/>
        </p:nvSpPr>
        <p:spPr>
          <a:xfrm>
            <a:off x="6033442" y="127443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0"/>
          <p:cNvSpPr/>
          <p:nvPr/>
        </p:nvSpPr>
        <p:spPr>
          <a:xfrm>
            <a:off x="7495867" y="185313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47855" y="2247440"/>
            <a:ext cx="23511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Fira Sans Extra Condensed" panose="020B0604020202020204" charset="0"/>
              </a:rPr>
              <a:t>Now it’s time for demo.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761" y="1211875"/>
            <a:ext cx="3156475" cy="33591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C9F800-D6A2-FAD2-FC4C-1B342A0679A0}"/>
              </a:ext>
            </a:extLst>
          </p:cNvPr>
          <p:cNvSpPr txBox="1"/>
          <p:nvPr/>
        </p:nvSpPr>
        <p:spPr>
          <a:xfrm>
            <a:off x="205833" y="4430461"/>
            <a:ext cx="3665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Github: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/rateme5stars/</a:t>
            </a:r>
            <a:r>
              <a:rPr lang="en-US" dirty="0" err="1"/>
              <a:t>TaxiMana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890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0"/>
          <p:cNvSpPr/>
          <p:nvPr/>
        </p:nvSpPr>
        <p:spPr>
          <a:xfrm>
            <a:off x="1409675" y="3262300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0"/>
          <p:cNvSpPr/>
          <p:nvPr/>
        </p:nvSpPr>
        <p:spPr>
          <a:xfrm>
            <a:off x="2872050" y="266697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0"/>
          <p:cNvSpPr/>
          <p:nvPr/>
        </p:nvSpPr>
        <p:spPr>
          <a:xfrm>
            <a:off x="3100650" y="24452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0"/>
          <p:cNvSpPr/>
          <p:nvPr/>
        </p:nvSpPr>
        <p:spPr>
          <a:xfrm>
            <a:off x="4546350" y="30239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0"/>
          <p:cNvSpPr/>
          <p:nvPr/>
        </p:nvSpPr>
        <p:spPr>
          <a:xfrm>
            <a:off x="4778350" y="3262300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0"/>
          <p:cNvSpPr/>
          <p:nvPr/>
        </p:nvSpPr>
        <p:spPr>
          <a:xfrm>
            <a:off x="6254100" y="266697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0"/>
          <p:cNvSpPr/>
          <p:nvPr/>
        </p:nvSpPr>
        <p:spPr>
          <a:xfrm>
            <a:off x="6482700" y="24452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0"/>
          <p:cNvSpPr/>
          <p:nvPr/>
        </p:nvSpPr>
        <p:spPr>
          <a:xfrm>
            <a:off x="7945125" y="30239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766106" y="1028521"/>
            <a:ext cx="5273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Sans Extra Condensed" panose="020B0604020202020204" charset="0"/>
              </a:rPr>
              <a:t>-In conclusion, this project has provided the specific details and information about </a:t>
            </a:r>
            <a:r>
              <a:rPr lang="en" sz="2400" b="1" i="1" dirty="0">
                <a:latin typeface="Fira Sans Extra Condensed" panose="020B0604020202020204" charset="0"/>
              </a:rPr>
              <a:t>Taxi Information Management System </a:t>
            </a:r>
            <a:r>
              <a:rPr lang="en" sz="2400" dirty="0">
                <a:latin typeface="Fira Sans Extra Condensed" panose="020B0604020202020204" charset="0"/>
              </a:rPr>
              <a:t>by using Python language</a:t>
            </a:r>
          </a:p>
          <a:p>
            <a:r>
              <a:rPr lang="en" sz="2400" i="1" dirty="0">
                <a:latin typeface="Fira Sans Extra Condensed" panose="020B0604020202020204" charset="0"/>
              </a:rPr>
              <a:t>-</a:t>
            </a:r>
            <a:r>
              <a:rPr lang="en-US" sz="2400" dirty="0">
                <a:latin typeface="Fira Sans Extra Condensed" panose="020B0604020202020204" charset="0"/>
              </a:rPr>
              <a:t>However, it is not completely complete and will be researched and upgraded in the future</a:t>
            </a:r>
            <a:endParaRPr lang="en-US" sz="2400" i="1" dirty="0">
              <a:latin typeface="Fira Sans Extra Condensed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1950" y="301547"/>
            <a:ext cx="4636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Fira Sans Extra Condensed" panose="020B0604020202020204" charset="0"/>
              </a:rPr>
              <a:t>Conclusion</a:t>
            </a:r>
          </a:p>
        </p:txBody>
      </p:sp>
      <p:grpSp>
        <p:nvGrpSpPr>
          <p:cNvPr id="13" name="Google Shape;1023;p25"/>
          <p:cNvGrpSpPr/>
          <p:nvPr/>
        </p:nvGrpSpPr>
        <p:grpSpPr>
          <a:xfrm>
            <a:off x="7362805" y="3287950"/>
            <a:ext cx="1727400" cy="1727400"/>
            <a:chOff x="691950" y="1853756"/>
            <a:chExt cx="1727400" cy="1727400"/>
          </a:xfrm>
        </p:grpSpPr>
        <p:sp>
          <p:nvSpPr>
            <p:cNvPr id="14" name="Google Shape;1024;p25"/>
            <p:cNvSpPr/>
            <p:nvPr/>
          </p:nvSpPr>
          <p:spPr>
            <a:xfrm>
              <a:off x="691950" y="1853756"/>
              <a:ext cx="1727400" cy="172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025;p25"/>
            <p:cNvGrpSpPr/>
            <p:nvPr/>
          </p:nvGrpSpPr>
          <p:grpSpPr>
            <a:xfrm>
              <a:off x="1074405" y="1992559"/>
              <a:ext cx="1058161" cy="1432747"/>
              <a:chOff x="1074405" y="1992559"/>
              <a:chExt cx="1058161" cy="1432747"/>
            </a:xfrm>
          </p:grpSpPr>
          <p:sp>
            <p:nvSpPr>
              <p:cNvPr id="16" name="Google Shape;1026;p25"/>
              <p:cNvSpPr/>
              <p:nvPr/>
            </p:nvSpPr>
            <p:spPr>
              <a:xfrm rot="1532590">
                <a:off x="1295773" y="3292819"/>
                <a:ext cx="120364" cy="65883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027;p25"/>
              <p:cNvSpPr/>
              <p:nvPr/>
            </p:nvSpPr>
            <p:spPr>
              <a:xfrm rot="612915">
                <a:off x="1560227" y="3297823"/>
                <a:ext cx="120104" cy="6584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028;p25"/>
              <p:cNvSpPr/>
              <p:nvPr/>
            </p:nvSpPr>
            <p:spPr>
              <a:xfrm>
                <a:off x="1074405" y="3352509"/>
                <a:ext cx="748211" cy="72798"/>
              </a:xfrm>
              <a:custGeom>
                <a:avLst/>
                <a:gdLst/>
                <a:ahLst/>
                <a:cxnLst/>
                <a:rect l="l" t="t" r="r" b="b"/>
                <a:pathLst>
                  <a:path w="26931" h="2085" extrusionOk="0">
                    <a:moveTo>
                      <a:pt x="12094" y="1"/>
                    </a:moveTo>
                    <a:lnTo>
                      <a:pt x="10760" y="16"/>
                    </a:lnTo>
                    <a:lnTo>
                      <a:pt x="9457" y="46"/>
                    </a:lnTo>
                    <a:lnTo>
                      <a:pt x="8228" y="76"/>
                    </a:lnTo>
                    <a:lnTo>
                      <a:pt x="7044" y="121"/>
                    </a:lnTo>
                    <a:lnTo>
                      <a:pt x="5935" y="166"/>
                    </a:lnTo>
                    <a:lnTo>
                      <a:pt x="4901" y="226"/>
                    </a:lnTo>
                    <a:lnTo>
                      <a:pt x="3941" y="301"/>
                    </a:lnTo>
                    <a:lnTo>
                      <a:pt x="3072" y="376"/>
                    </a:lnTo>
                    <a:lnTo>
                      <a:pt x="2308" y="451"/>
                    </a:lnTo>
                    <a:lnTo>
                      <a:pt x="1634" y="540"/>
                    </a:lnTo>
                    <a:lnTo>
                      <a:pt x="1064" y="630"/>
                    </a:lnTo>
                    <a:lnTo>
                      <a:pt x="614" y="720"/>
                    </a:lnTo>
                    <a:lnTo>
                      <a:pt x="420" y="780"/>
                    </a:lnTo>
                    <a:lnTo>
                      <a:pt x="270" y="825"/>
                    </a:lnTo>
                    <a:lnTo>
                      <a:pt x="150" y="885"/>
                    </a:lnTo>
                    <a:lnTo>
                      <a:pt x="75" y="930"/>
                    </a:lnTo>
                    <a:lnTo>
                      <a:pt x="15" y="990"/>
                    </a:lnTo>
                    <a:lnTo>
                      <a:pt x="0" y="1035"/>
                    </a:lnTo>
                    <a:lnTo>
                      <a:pt x="15" y="1095"/>
                    </a:lnTo>
                    <a:lnTo>
                      <a:pt x="75" y="1140"/>
                    </a:lnTo>
                    <a:lnTo>
                      <a:pt x="150" y="1200"/>
                    </a:lnTo>
                    <a:lnTo>
                      <a:pt x="270" y="1245"/>
                    </a:lnTo>
                    <a:lnTo>
                      <a:pt x="420" y="1305"/>
                    </a:lnTo>
                    <a:lnTo>
                      <a:pt x="614" y="1350"/>
                    </a:lnTo>
                    <a:lnTo>
                      <a:pt x="1064" y="1440"/>
                    </a:lnTo>
                    <a:lnTo>
                      <a:pt x="1634" y="1530"/>
                    </a:lnTo>
                    <a:lnTo>
                      <a:pt x="2308" y="1620"/>
                    </a:lnTo>
                    <a:lnTo>
                      <a:pt x="3072" y="1694"/>
                    </a:lnTo>
                    <a:lnTo>
                      <a:pt x="3941" y="1769"/>
                    </a:lnTo>
                    <a:lnTo>
                      <a:pt x="4901" y="1844"/>
                    </a:lnTo>
                    <a:lnTo>
                      <a:pt x="5935" y="1904"/>
                    </a:lnTo>
                    <a:lnTo>
                      <a:pt x="7044" y="1949"/>
                    </a:lnTo>
                    <a:lnTo>
                      <a:pt x="8228" y="1994"/>
                    </a:lnTo>
                    <a:lnTo>
                      <a:pt x="9457" y="2039"/>
                    </a:lnTo>
                    <a:lnTo>
                      <a:pt x="10760" y="2054"/>
                    </a:lnTo>
                    <a:lnTo>
                      <a:pt x="12094" y="2069"/>
                    </a:lnTo>
                    <a:lnTo>
                      <a:pt x="13473" y="2084"/>
                    </a:lnTo>
                    <a:lnTo>
                      <a:pt x="14852" y="2069"/>
                    </a:lnTo>
                    <a:lnTo>
                      <a:pt x="16186" y="2054"/>
                    </a:lnTo>
                    <a:lnTo>
                      <a:pt x="17474" y="2039"/>
                    </a:lnTo>
                    <a:lnTo>
                      <a:pt x="18703" y="1994"/>
                    </a:lnTo>
                    <a:lnTo>
                      <a:pt x="19887" y="1949"/>
                    </a:lnTo>
                    <a:lnTo>
                      <a:pt x="20996" y="1904"/>
                    </a:lnTo>
                    <a:lnTo>
                      <a:pt x="22030" y="1844"/>
                    </a:lnTo>
                    <a:lnTo>
                      <a:pt x="22989" y="1769"/>
                    </a:lnTo>
                    <a:lnTo>
                      <a:pt x="23859" y="1694"/>
                    </a:lnTo>
                    <a:lnTo>
                      <a:pt x="24638" y="1620"/>
                    </a:lnTo>
                    <a:lnTo>
                      <a:pt x="25312" y="1530"/>
                    </a:lnTo>
                    <a:lnTo>
                      <a:pt x="25882" y="1440"/>
                    </a:lnTo>
                    <a:lnTo>
                      <a:pt x="26332" y="1350"/>
                    </a:lnTo>
                    <a:lnTo>
                      <a:pt x="26511" y="1305"/>
                    </a:lnTo>
                    <a:lnTo>
                      <a:pt x="26661" y="1245"/>
                    </a:lnTo>
                    <a:lnTo>
                      <a:pt x="26781" y="1200"/>
                    </a:lnTo>
                    <a:lnTo>
                      <a:pt x="26871" y="1140"/>
                    </a:lnTo>
                    <a:lnTo>
                      <a:pt x="26916" y="1095"/>
                    </a:lnTo>
                    <a:lnTo>
                      <a:pt x="26931" y="1035"/>
                    </a:lnTo>
                    <a:lnTo>
                      <a:pt x="26916" y="990"/>
                    </a:lnTo>
                    <a:lnTo>
                      <a:pt x="26871" y="930"/>
                    </a:lnTo>
                    <a:lnTo>
                      <a:pt x="26781" y="885"/>
                    </a:lnTo>
                    <a:lnTo>
                      <a:pt x="26661" y="825"/>
                    </a:lnTo>
                    <a:lnTo>
                      <a:pt x="26511" y="780"/>
                    </a:lnTo>
                    <a:lnTo>
                      <a:pt x="26332" y="720"/>
                    </a:lnTo>
                    <a:lnTo>
                      <a:pt x="25882" y="630"/>
                    </a:lnTo>
                    <a:lnTo>
                      <a:pt x="25312" y="540"/>
                    </a:lnTo>
                    <a:lnTo>
                      <a:pt x="24638" y="451"/>
                    </a:lnTo>
                    <a:lnTo>
                      <a:pt x="23859" y="376"/>
                    </a:lnTo>
                    <a:lnTo>
                      <a:pt x="22989" y="301"/>
                    </a:lnTo>
                    <a:lnTo>
                      <a:pt x="22030" y="226"/>
                    </a:lnTo>
                    <a:lnTo>
                      <a:pt x="20996" y="166"/>
                    </a:lnTo>
                    <a:lnTo>
                      <a:pt x="19887" y="121"/>
                    </a:lnTo>
                    <a:lnTo>
                      <a:pt x="18703" y="76"/>
                    </a:lnTo>
                    <a:lnTo>
                      <a:pt x="17474" y="46"/>
                    </a:lnTo>
                    <a:lnTo>
                      <a:pt x="16186" y="16"/>
                    </a:lnTo>
                    <a:lnTo>
                      <a:pt x="14852" y="1"/>
                    </a:lnTo>
                    <a:close/>
                  </a:path>
                </a:pathLst>
              </a:custGeom>
              <a:solidFill>
                <a:srgbClr val="434343">
                  <a:alpha val="12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" name="Google Shape;1029;p25"/>
              <p:cNvGrpSpPr/>
              <p:nvPr/>
            </p:nvGrpSpPr>
            <p:grpSpPr>
              <a:xfrm>
                <a:off x="1102781" y="2721497"/>
                <a:ext cx="226110" cy="652526"/>
                <a:chOff x="1901500" y="2850163"/>
                <a:chExt cx="161900" cy="467225"/>
              </a:xfrm>
            </p:grpSpPr>
            <p:sp>
              <p:nvSpPr>
                <p:cNvPr id="29" name="Google Shape;1030;p25"/>
                <p:cNvSpPr/>
                <p:nvPr/>
              </p:nvSpPr>
              <p:spPr>
                <a:xfrm>
                  <a:off x="1901500" y="3040863"/>
                  <a:ext cx="161900" cy="26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6" h="10446" extrusionOk="0">
                      <a:moveTo>
                        <a:pt x="1260" y="0"/>
                      </a:moveTo>
                      <a:lnTo>
                        <a:pt x="1110" y="30"/>
                      </a:lnTo>
                      <a:lnTo>
                        <a:pt x="990" y="60"/>
                      </a:lnTo>
                      <a:lnTo>
                        <a:pt x="855" y="105"/>
                      </a:lnTo>
                      <a:lnTo>
                        <a:pt x="735" y="165"/>
                      </a:lnTo>
                      <a:lnTo>
                        <a:pt x="615" y="240"/>
                      </a:lnTo>
                      <a:lnTo>
                        <a:pt x="510" y="315"/>
                      </a:lnTo>
                      <a:lnTo>
                        <a:pt x="405" y="405"/>
                      </a:lnTo>
                      <a:lnTo>
                        <a:pt x="316" y="510"/>
                      </a:lnTo>
                      <a:lnTo>
                        <a:pt x="241" y="615"/>
                      </a:lnTo>
                      <a:lnTo>
                        <a:pt x="166" y="735"/>
                      </a:lnTo>
                      <a:lnTo>
                        <a:pt x="106" y="855"/>
                      </a:lnTo>
                      <a:lnTo>
                        <a:pt x="61" y="989"/>
                      </a:lnTo>
                      <a:lnTo>
                        <a:pt x="31" y="1109"/>
                      </a:lnTo>
                      <a:lnTo>
                        <a:pt x="1" y="1259"/>
                      </a:lnTo>
                      <a:lnTo>
                        <a:pt x="1" y="1394"/>
                      </a:lnTo>
                      <a:lnTo>
                        <a:pt x="1" y="9037"/>
                      </a:lnTo>
                      <a:lnTo>
                        <a:pt x="1" y="9187"/>
                      </a:lnTo>
                      <a:lnTo>
                        <a:pt x="31" y="9322"/>
                      </a:lnTo>
                      <a:lnTo>
                        <a:pt x="61" y="9457"/>
                      </a:lnTo>
                      <a:lnTo>
                        <a:pt x="106" y="9592"/>
                      </a:lnTo>
                      <a:lnTo>
                        <a:pt x="166" y="9712"/>
                      </a:lnTo>
                      <a:lnTo>
                        <a:pt x="241" y="9817"/>
                      </a:lnTo>
                      <a:lnTo>
                        <a:pt x="316" y="9936"/>
                      </a:lnTo>
                      <a:lnTo>
                        <a:pt x="405" y="10026"/>
                      </a:lnTo>
                      <a:lnTo>
                        <a:pt x="510" y="10116"/>
                      </a:lnTo>
                      <a:lnTo>
                        <a:pt x="615" y="10206"/>
                      </a:lnTo>
                      <a:lnTo>
                        <a:pt x="735" y="10266"/>
                      </a:lnTo>
                      <a:lnTo>
                        <a:pt x="855" y="10326"/>
                      </a:lnTo>
                      <a:lnTo>
                        <a:pt x="990" y="10371"/>
                      </a:lnTo>
                      <a:lnTo>
                        <a:pt x="1110" y="10416"/>
                      </a:lnTo>
                      <a:lnTo>
                        <a:pt x="1260" y="10431"/>
                      </a:lnTo>
                      <a:lnTo>
                        <a:pt x="1395" y="10446"/>
                      </a:lnTo>
                      <a:lnTo>
                        <a:pt x="5081" y="10446"/>
                      </a:lnTo>
                      <a:lnTo>
                        <a:pt x="5216" y="10431"/>
                      </a:lnTo>
                      <a:lnTo>
                        <a:pt x="5351" y="10416"/>
                      </a:lnTo>
                      <a:lnTo>
                        <a:pt x="5486" y="10371"/>
                      </a:lnTo>
                      <a:lnTo>
                        <a:pt x="5621" y="10326"/>
                      </a:lnTo>
                      <a:lnTo>
                        <a:pt x="5741" y="10266"/>
                      </a:lnTo>
                      <a:lnTo>
                        <a:pt x="5861" y="10206"/>
                      </a:lnTo>
                      <a:lnTo>
                        <a:pt x="5966" y="10116"/>
                      </a:lnTo>
                      <a:lnTo>
                        <a:pt x="6055" y="10026"/>
                      </a:lnTo>
                      <a:lnTo>
                        <a:pt x="6160" y="9936"/>
                      </a:lnTo>
                      <a:lnTo>
                        <a:pt x="6235" y="9817"/>
                      </a:lnTo>
                      <a:lnTo>
                        <a:pt x="6310" y="9712"/>
                      </a:lnTo>
                      <a:lnTo>
                        <a:pt x="6355" y="9592"/>
                      </a:lnTo>
                      <a:lnTo>
                        <a:pt x="6415" y="9457"/>
                      </a:lnTo>
                      <a:lnTo>
                        <a:pt x="6445" y="9322"/>
                      </a:lnTo>
                      <a:lnTo>
                        <a:pt x="6460" y="9187"/>
                      </a:lnTo>
                      <a:lnTo>
                        <a:pt x="6475" y="9037"/>
                      </a:lnTo>
                      <a:lnTo>
                        <a:pt x="6475" y="1394"/>
                      </a:lnTo>
                      <a:lnTo>
                        <a:pt x="6460" y="1259"/>
                      </a:lnTo>
                      <a:lnTo>
                        <a:pt x="6445" y="1109"/>
                      </a:lnTo>
                      <a:lnTo>
                        <a:pt x="6415" y="989"/>
                      </a:lnTo>
                      <a:lnTo>
                        <a:pt x="6355" y="855"/>
                      </a:lnTo>
                      <a:lnTo>
                        <a:pt x="6310" y="735"/>
                      </a:lnTo>
                      <a:lnTo>
                        <a:pt x="6235" y="615"/>
                      </a:lnTo>
                      <a:lnTo>
                        <a:pt x="6160" y="510"/>
                      </a:lnTo>
                      <a:lnTo>
                        <a:pt x="6055" y="405"/>
                      </a:lnTo>
                      <a:lnTo>
                        <a:pt x="5966" y="315"/>
                      </a:lnTo>
                      <a:lnTo>
                        <a:pt x="5861" y="240"/>
                      </a:lnTo>
                      <a:lnTo>
                        <a:pt x="5741" y="165"/>
                      </a:lnTo>
                      <a:lnTo>
                        <a:pt x="5621" y="105"/>
                      </a:lnTo>
                      <a:lnTo>
                        <a:pt x="5486" y="60"/>
                      </a:lnTo>
                      <a:lnTo>
                        <a:pt x="5351" y="30"/>
                      </a:lnTo>
                      <a:lnTo>
                        <a:pt x="52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031;p25"/>
                <p:cNvSpPr/>
                <p:nvPr/>
              </p:nvSpPr>
              <p:spPr>
                <a:xfrm>
                  <a:off x="1927725" y="3286263"/>
                  <a:ext cx="20650" cy="3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1245" extrusionOk="0">
                      <a:moveTo>
                        <a:pt x="406" y="1"/>
                      </a:moveTo>
                      <a:lnTo>
                        <a:pt x="331" y="16"/>
                      </a:lnTo>
                      <a:lnTo>
                        <a:pt x="256" y="46"/>
                      </a:lnTo>
                      <a:lnTo>
                        <a:pt x="181" y="105"/>
                      </a:lnTo>
                      <a:lnTo>
                        <a:pt x="121" y="180"/>
                      </a:lnTo>
                      <a:lnTo>
                        <a:pt x="61" y="270"/>
                      </a:lnTo>
                      <a:lnTo>
                        <a:pt x="31" y="375"/>
                      </a:lnTo>
                      <a:lnTo>
                        <a:pt x="1" y="495"/>
                      </a:lnTo>
                      <a:lnTo>
                        <a:pt x="1" y="630"/>
                      </a:lnTo>
                      <a:lnTo>
                        <a:pt x="1" y="750"/>
                      </a:lnTo>
                      <a:lnTo>
                        <a:pt x="31" y="870"/>
                      </a:lnTo>
                      <a:lnTo>
                        <a:pt x="61" y="975"/>
                      </a:lnTo>
                      <a:lnTo>
                        <a:pt x="121" y="1065"/>
                      </a:lnTo>
                      <a:lnTo>
                        <a:pt x="181" y="1140"/>
                      </a:lnTo>
                      <a:lnTo>
                        <a:pt x="256" y="1199"/>
                      </a:lnTo>
                      <a:lnTo>
                        <a:pt x="331" y="1229"/>
                      </a:lnTo>
                      <a:lnTo>
                        <a:pt x="406" y="1244"/>
                      </a:lnTo>
                      <a:lnTo>
                        <a:pt x="495" y="1229"/>
                      </a:lnTo>
                      <a:lnTo>
                        <a:pt x="570" y="1199"/>
                      </a:lnTo>
                      <a:lnTo>
                        <a:pt x="645" y="1140"/>
                      </a:lnTo>
                      <a:lnTo>
                        <a:pt x="705" y="1065"/>
                      </a:lnTo>
                      <a:lnTo>
                        <a:pt x="765" y="975"/>
                      </a:lnTo>
                      <a:lnTo>
                        <a:pt x="795" y="870"/>
                      </a:lnTo>
                      <a:lnTo>
                        <a:pt x="825" y="750"/>
                      </a:lnTo>
                      <a:lnTo>
                        <a:pt x="825" y="630"/>
                      </a:lnTo>
                      <a:lnTo>
                        <a:pt x="825" y="495"/>
                      </a:lnTo>
                      <a:lnTo>
                        <a:pt x="795" y="375"/>
                      </a:lnTo>
                      <a:lnTo>
                        <a:pt x="765" y="270"/>
                      </a:lnTo>
                      <a:lnTo>
                        <a:pt x="705" y="180"/>
                      </a:lnTo>
                      <a:lnTo>
                        <a:pt x="645" y="105"/>
                      </a:lnTo>
                      <a:lnTo>
                        <a:pt x="570" y="46"/>
                      </a:lnTo>
                      <a:lnTo>
                        <a:pt x="495" y="16"/>
                      </a:lnTo>
                      <a:lnTo>
                        <a:pt x="40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032;p25"/>
                <p:cNvSpPr/>
                <p:nvPr/>
              </p:nvSpPr>
              <p:spPr>
                <a:xfrm>
                  <a:off x="2011275" y="3286263"/>
                  <a:ext cx="20650" cy="3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1245" extrusionOk="0">
                      <a:moveTo>
                        <a:pt x="406" y="1"/>
                      </a:moveTo>
                      <a:lnTo>
                        <a:pt x="331" y="16"/>
                      </a:lnTo>
                      <a:lnTo>
                        <a:pt x="256" y="46"/>
                      </a:lnTo>
                      <a:lnTo>
                        <a:pt x="181" y="105"/>
                      </a:lnTo>
                      <a:lnTo>
                        <a:pt x="121" y="180"/>
                      </a:lnTo>
                      <a:lnTo>
                        <a:pt x="61" y="270"/>
                      </a:lnTo>
                      <a:lnTo>
                        <a:pt x="31" y="375"/>
                      </a:lnTo>
                      <a:lnTo>
                        <a:pt x="1" y="495"/>
                      </a:lnTo>
                      <a:lnTo>
                        <a:pt x="1" y="630"/>
                      </a:lnTo>
                      <a:lnTo>
                        <a:pt x="1" y="750"/>
                      </a:lnTo>
                      <a:lnTo>
                        <a:pt x="31" y="870"/>
                      </a:lnTo>
                      <a:lnTo>
                        <a:pt x="61" y="975"/>
                      </a:lnTo>
                      <a:lnTo>
                        <a:pt x="121" y="1065"/>
                      </a:lnTo>
                      <a:lnTo>
                        <a:pt x="181" y="1140"/>
                      </a:lnTo>
                      <a:lnTo>
                        <a:pt x="256" y="1199"/>
                      </a:lnTo>
                      <a:lnTo>
                        <a:pt x="331" y="1229"/>
                      </a:lnTo>
                      <a:lnTo>
                        <a:pt x="406" y="1244"/>
                      </a:lnTo>
                      <a:lnTo>
                        <a:pt x="495" y="1229"/>
                      </a:lnTo>
                      <a:lnTo>
                        <a:pt x="570" y="1199"/>
                      </a:lnTo>
                      <a:lnTo>
                        <a:pt x="645" y="1140"/>
                      </a:lnTo>
                      <a:lnTo>
                        <a:pt x="705" y="1065"/>
                      </a:lnTo>
                      <a:lnTo>
                        <a:pt x="750" y="975"/>
                      </a:lnTo>
                      <a:lnTo>
                        <a:pt x="795" y="870"/>
                      </a:lnTo>
                      <a:lnTo>
                        <a:pt x="825" y="750"/>
                      </a:lnTo>
                      <a:lnTo>
                        <a:pt x="825" y="630"/>
                      </a:lnTo>
                      <a:lnTo>
                        <a:pt x="825" y="495"/>
                      </a:lnTo>
                      <a:lnTo>
                        <a:pt x="795" y="375"/>
                      </a:lnTo>
                      <a:lnTo>
                        <a:pt x="750" y="270"/>
                      </a:lnTo>
                      <a:lnTo>
                        <a:pt x="705" y="180"/>
                      </a:lnTo>
                      <a:lnTo>
                        <a:pt x="645" y="105"/>
                      </a:lnTo>
                      <a:lnTo>
                        <a:pt x="570" y="46"/>
                      </a:lnTo>
                      <a:lnTo>
                        <a:pt x="495" y="16"/>
                      </a:lnTo>
                      <a:lnTo>
                        <a:pt x="40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033;p25"/>
                <p:cNvSpPr/>
                <p:nvPr/>
              </p:nvSpPr>
              <p:spPr>
                <a:xfrm>
                  <a:off x="1945725" y="2850163"/>
                  <a:ext cx="88825" cy="2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3" h="8048" extrusionOk="0">
                      <a:moveTo>
                        <a:pt x="0" y="0"/>
                      </a:moveTo>
                      <a:lnTo>
                        <a:pt x="0" y="8048"/>
                      </a:lnTo>
                      <a:lnTo>
                        <a:pt x="210" y="8048"/>
                      </a:lnTo>
                      <a:lnTo>
                        <a:pt x="210" y="210"/>
                      </a:lnTo>
                      <a:lnTo>
                        <a:pt x="3342" y="210"/>
                      </a:lnTo>
                      <a:lnTo>
                        <a:pt x="3342" y="7628"/>
                      </a:lnTo>
                      <a:lnTo>
                        <a:pt x="3552" y="7628"/>
                      </a:lnTo>
                      <a:lnTo>
                        <a:pt x="355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" name="Google Shape;1034;p25"/>
              <p:cNvSpPr/>
              <p:nvPr/>
            </p:nvSpPr>
            <p:spPr>
              <a:xfrm>
                <a:off x="1562722" y="2384478"/>
                <a:ext cx="409204" cy="180580"/>
              </a:xfrm>
              <a:custGeom>
                <a:avLst/>
                <a:gdLst/>
                <a:ahLst/>
                <a:cxnLst/>
                <a:rect l="l" t="t" r="r" b="b"/>
                <a:pathLst>
                  <a:path w="11720" h="5172" extrusionOk="0">
                    <a:moveTo>
                      <a:pt x="2353" y="1"/>
                    </a:moveTo>
                    <a:lnTo>
                      <a:pt x="2218" y="76"/>
                    </a:lnTo>
                    <a:lnTo>
                      <a:pt x="2068" y="151"/>
                    </a:lnTo>
                    <a:lnTo>
                      <a:pt x="1888" y="211"/>
                    </a:lnTo>
                    <a:lnTo>
                      <a:pt x="1709" y="256"/>
                    </a:lnTo>
                    <a:lnTo>
                      <a:pt x="1319" y="330"/>
                    </a:lnTo>
                    <a:lnTo>
                      <a:pt x="929" y="390"/>
                    </a:lnTo>
                    <a:lnTo>
                      <a:pt x="570" y="420"/>
                    </a:lnTo>
                    <a:lnTo>
                      <a:pt x="270" y="435"/>
                    </a:lnTo>
                    <a:lnTo>
                      <a:pt x="0" y="450"/>
                    </a:lnTo>
                    <a:lnTo>
                      <a:pt x="120" y="915"/>
                    </a:lnTo>
                    <a:lnTo>
                      <a:pt x="195" y="1200"/>
                    </a:lnTo>
                    <a:lnTo>
                      <a:pt x="315" y="1514"/>
                    </a:lnTo>
                    <a:lnTo>
                      <a:pt x="435" y="1859"/>
                    </a:lnTo>
                    <a:lnTo>
                      <a:pt x="570" y="2204"/>
                    </a:lnTo>
                    <a:lnTo>
                      <a:pt x="734" y="2563"/>
                    </a:lnTo>
                    <a:lnTo>
                      <a:pt x="914" y="2923"/>
                    </a:lnTo>
                    <a:lnTo>
                      <a:pt x="1094" y="3283"/>
                    </a:lnTo>
                    <a:lnTo>
                      <a:pt x="1319" y="3628"/>
                    </a:lnTo>
                    <a:lnTo>
                      <a:pt x="1544" y="3942"/>
                    </a:lnTo>
                    <a:lnTo>
                      <a:pt x="1783" y="4257"/>
                    </a:lnTo>
                    <a:lnTo>
                      <a:pt x="1903" y="4392"/>
                    </a:lnTo>
                    <a:lnTo>
                      <a:pt x="2038" y="4512"/>
                    </a:lnTo>
                    <a:lnTo>
                      <a:pt x="2173" y="4632"/>
                    </a:lnTo>
                    <a:lnTo>
                      <a:pt x="2323" y="4752"/>
                    </a:lnTo>
                    <a:lnTo>
                      <a:pt x="2458" y="4841"/>
                    </a:lnTo>
                    <a:lnTo>
                      <a:pt x="2608" y="4931"/>
                    </a:lnTo>
                    <a:lnTo>
                      <a:pt x="2758" y="5006"/>
                    </a:lnTo>
                    <a:lnTo>
                      <a:pt x="2922" y="5066"/>
                    </a:lnTo>
                    <a:lnTo>
                      <a:pt x="3087" y="5111"/>
                    </a:lnTo>
                    <a:lnTo>
                      <a:pt x="3267" y="5141"/>
                    </a:lnTo>
                    <a:lnTo>
                      <a:pt x="3477" y="5156"/>
                    </a:lnTo>
                    <a:lnTo>
                      <a:pt x="3687" y="5171"/>
                    </a:lnTo>
                    <a:lnTo>
                      <a:pt x="3927" y="5156"/>
                    </a:lnTo>
                    <a:lnTo>
                      <a:pt x="4166" y="5141"/>
                    </a:lnTo>
                    <a:lnTo>
                      <a:pt x="4676" y="5081"/>
                    </a:lnTo>
                    <a:lnTo>
                      <a:pt x="5215" y="4976"/>
                    </a:lnTo>
                    <a:lnTo>
                      <a:pt x="5770" y="4856"/>
                    </a:lnTo>
                    <a:lnTo>
                      <a:pt x="6324" y="4707"/>
                    </a:lnTo>
                    <a:lnTo>
                      <a:pt x="6879" y="4542"/>
                    </a:lnTo>
                    <a:lnTo>
                      <a:pt x="7403" y="4377"/>
                    </a:lnTo>
                    <a:lnTo>
                      <a:pt x="7913" y="4212"/>
                    </a:lnTo>
                    <a:lnTo>
                      <a:pt x="8767" y="3912"/>
                    </a:lnTo>
                    <a:lnTo>
                      <a:pt x="9352" y="3687"/>
                    </a:lnTo>
                    <a:lnTo>
                      <a:pt x="9562" y="3598"/>
                    </a:lnTo>
                    <a:lnTo>
                      <a:pt x="9801" y="3658"/>
                    </a:lnTo>
                    <a:lnTo>
                      <a:pt x="10011" y="3672"/>
                    </a:lnTo>
                    <a:lnTo>
                      <a:pt x="10221" y="3672"/>
                    </a:lnTo>
                    <a:lnTo>
                      <a:pt x="10416" y="3658"/>
                    </a:lnTo>
                    <a:lnTo>
                      <a:pt x="10596" y="3613"/>
                    </a:lnTo>
                    <a:lnTo>
                      <a:pt x="10760" y="3553"/>
                    </a:lnTo>
                    <a:lnTo>
                      <a:pt x="10910" y="3478"/>
                    </a:lnTo>
                    <a:lnTo>
                      <a:pt x="11060" y="3403"/>
                    </a:lnTo>
                    <a:lnTo>
                      <a:pt x="11195" y="3313"/>
                    </a:lnTo>
                    <a:lnTo>
                      <a:pt x="11300" y="3223"/>
                    </a:lnTo>
                    <a:lnTo>
                      <a:pt x="11405" y="3133"/>
                    </a:lnTo>
                    <a:lnTo>
                      <a:pt x="11495" y="3028"/>
                    </a:lnTo>
                    <a:lnTo>
                      <a:pt x="11570" y="2938"/>
                    </a:lnTo>
                    <a:lnTo>
                      <a:pt x="11630" y="2848"/>
                    </a:lnTo>
                    <a:lnTo>
                      <a:pt x="11675" y="2773"/>
                    </a:lnTo>
                    <a:lnTo>
                      <a:pt x="11705" y="2698"/>
                    </a:lnTo>
                    <a:lnTo>
                      <a:pt x="11720" y="2638"/>
                    </a:lnTo>
                    <a:lnTo>
                      <a:pt x="11720" y="2593"/>
                    </a:lnTo>
                    <a:lnTo>
                      <a:pt x="11705" y="2548"/>
                    </a:lnTo>
                    <a:lnTo>
                      <a:pt x="11675" y="2504"/>
                    </a:lnTo>
                    <a:lnTo>
                      <a:pt x="11630" y="2474"/>
                    </a:lnTo>
                    <a:lnTo>
                      <a:pt x="11585" y="2459"/>
                    </a:lnTo>
                    <a:lnTo>
                      <a:pt x="11450" y="2414"/>
                    </a:lnTo>
                    <a:lnTo>
                      <a:pt x="11105" y="2414"/>
                    </a:lnTo>
                    <a:lnTo>
                      <a:pt x="10910" y="2444"/>
                    </a:lnTo>
                    <a:lnTo>
                      <a:pt x="10701" y="2474"/>
                    </a:lnTo>
                    <a:lnTo>
                      <a:pt x="10596" y="2504"/>
                    </a:lnTo>
                    <a:lnTo>
                      <a:pt x="10491" y="2534"/>
                    </a:lnTo>
                    <a:lnTo>
                      <a:pt x="10281" y="2623"/>
                    </a:lnTo>
                    <a:lnTo>
                      <a:pt x="10086" y="2743"/>
                    </a:lnTo>
                    <a:lnTo>
                      <a:pt x="9921" y="2848"/>
                    </a:lnTo>
                    <a:lnTo>
                      <a:pt x="9771" y="2968"/>
                    </a:lnTo>
                    <a:lnTo>
                      <a:pt x="9666" y="3058"/>
                    </a:lnTo>
                    <a:lnTo>
                      <a:pt x="9562" y="3148"/>
                    </a:lnTo>
                    <a:lnTo>
                      <a:pt x="8917" y="3223"/>
                    </a:lnTo>
                    <a:lnTo>
                      <a:pt x="8213" y="3283"/>
                    </a:lnTo>
                    <a:lnTo>
                      <a:pt x="7388" y="3343"/>
                    </a:lnTo>
                    <a:lnTo>
                      <a:pt x="6489" y="3403"/>
                    </a:lnTo>
                    <a:lnTo>
                      <a:pt x="5620" y="3433"/>
                    </a:lnTo>
                    <a:lnTo>
                      <a:pt x="4856" y="3433"/>
                    </a:lnTo>
                    <a:lnTo>
                      <a:pt x="4541" y="3418"/>
                    </a:lnTo>
                    <a:lnTo>
                      <a:pt x="4271" y="3373"/>
                    </a:lnTo>
                    <a:lnTo>
                      <a:pt x="4151" y="3343"/>
                    </a:lnTo>
                    <a:lnTo>
                      <a:pt x="4046" y="3298"/>
                    </a:lnTo>
                    <a:lnTo>
                      <a:pt x="3942" y="3238"/>
                    </a:lnTo>
                    <a:lnTo>
                      <a:pt x="3837" y="3163"/>
                    </a:lnTo>
                    <a:lnTo>
                      <a:pt x="3732" y="3073"/>
                    </a:lnTo>
                    <a:lnTo>
                      <a:pt x="3642" y="2983"/>
                    </a:lnTo>
                    <a:lnTo>
                      <a:pt x="3447" y="2758"/>
                    </a:lnTo>
                    <a:lnTo>
                      <a:pt x="3282" y="2489"/>
                    </a:lnTo>
                    <a:lnTo>
                      <a:pt x="3117" y="2204"/>
                    </a:lnTo>
                    <a:lnTo>
                      <a:pt x="2982" y="1904"/>
                    </a:lnTo>
                    <a:lnTo>
                      <a:pt x="2848" y="1604"/>
                    </a:lnTo>
                    <a:lnTo>
                      <a:pt x="2743" y="1305"/>
                    </a:lnTo>
                    <a:lnTo>
                      <a:pt x="2638" y="1005"/>
                    </a:lnTo>
                    <a:lnTo>
                      <a:pt x="2488" y="495"/>
                    </a:lnTo>
                    <a:lnTo>
                      <a:pt x="2383" y="136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rgbClr val="F9A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035;p25"/>
              <p:cNvSpPr/>
              <p:nvPr/>
            </p:nvSpPr>
            <p:spPr>
              <a:xfrm>
                <a:off x="1920597" y="2101354"/>
                <a:ext cx="211969" cy="274746"/>
              </a:xfrm>
              <a:custGeom>
                <a:avLst/>
                <a:gdLst/>
                <a:ahLst/>
                <a:cxnLst/>
                <a:rect l="l" t="t" r="r" b="b"/>
                <a:pathLst>
                  <a:path w="6071" h="7869" extrusionOk="0">
                    <a:moveTo>
                      <a:pt x="3058" y="1679"/>
                    </a:moveTo>
                    <a:lnTo>
                      <a:pt x="3193" y="1694"/>
                    </a:lnTo>
                    <a:lnTo>
                      <a:pt x="3328" y="1709"/>
                    </a:lnTo>
                    <a:lnTo>
                      <a:pt x="3448" y="1739"/>
                    </a:lnTo>
                    <a:lnTo>
                      <a:pt x="3568" y="1784"/>
                    </a:lnTo>
                    <a:lnTo>
                      <a:pt x="3673" y="1844"/>
                    </a:lnTo>
                    <a:lnTo>
                      <a:pt x="3778" y="1904"/>
                    </a:lnTo>
                    <a:lnTo>
                      <a:pt x="3882" y="1979"/>
                    </a:lnTo>
                    <a:lnTo>
                      <a:pt x="3972" y="2069"/>
                    </a:lnTo>
                    <a:lnTo>
                      <a:pt x="4062" y="2159"/>
                    </a:lnTo>
                    <a:lnTo>
                      <a:pt x="4137" y="2264"/>
                    </a:lnTo>
                    <a:lnTo>
                      <a:pt x="4197" y="2369"/>
                    </a:lnTo>
                    <a:lnTo>
                      <a:pt x="4257" y="2474"/>
                    </a:lnTo>
                    <a:lnTo>
                      <a:pt x="4302" y="2593"/>
                    </a:lnTo>
                    <a:lnTo>
                      <a:pt x="4332" y="2728"/>
                    </a:lnTo>
                    <a:lnTo>
                      <a:pt x="4347" y="2848"/>
                    </a:lnTo>
                    <a:lnTo>
                      <a:pt x="4362" y="2983"/>
                    </a:lnTo>
                    <a:lnTo>
                      <a:pt x="4347" y="3118"/>
                    </a:lnTo>
                    <a:lnTo>
                      <a:pt x="4332" y="3238"/>
                    </a:lnTo>
                    <a:lnTo>
                      <a:pt x="4302" y="3373"/>
                    </a:lnTo>
                    <a:lnTo>
                      <a:pt x="4257" y="3493"/>
                    </a:lnTo>
                    <a:lnTo>
                      <a:pt x="4197" y="3598"/>
                    </a:lnTo>
                    <a:lnTo>
                      <a:pt x="4137" y="3702"/>
                    </a:lnTo>
                    <a:lnTo>
                      <a:pt x="4062" y="3807"/>
                    </a:lnTo>
                    <a:lnTo>
                      <a:pt x="3972" y="3897"/>
                    </a:lnTo>
                    <a:lnTo>
                      <a:pt x="3882" y="3987"/>
                    </a:lnTo>
                    <a:lnTo>
                      <a:pt x="3778" y="4062"/>
                    </a:lnTo>
                    <a:lnTo>
                      <a:pt x="3673" y="4122"/>
                    </a:lnTo>
                    <a:lnTo>
                      <a:pt x="3568" y="4182"/>
                    </a:lnTo>
                    <a:lnTo>
                      <a:pt x="3448" y="4227"/>
                    </a:lnTo>
                    <a:lnTo>
                      <a:pt x="3328" y="4257"/>
                    </a:lnTo>
                    <a:lnTo>
                      <a:pt x="3193" y="4272"/>
                    </a:lnTo>
                    <a:lnTo>
                      <a:pt x="3058" y="4287"/>
                    </a:lnTo>
                    <a:lnTo>
                      <a:pt x="2923" y="4272"/>
                    </a:lnTo>
                    <a:lnTo>
                      <a:pt x="2803" y="4257"/>
                    </a:lnTo>
                    <a:lnTo>
                      <a:pt x="2669" y="4227"/>
                    </a:lnTo>
                    <a:lnTo>
                      <a:pt x="2549" y="4182"/>
                    </a:lnTo>
                    <a:lnTo>
                      <a:pt x="2444" y="4122"/>
                    </a:lnTo>
                    <a:lnTo>
                      <a:pt x="2339" y="4062"/>
                    </a:lnTo>
                    <a:lnTo>
                      <a:pt x="2234" y="3987"/>
                    </a:lnTo>
                    <a:lnTo>
                      <a:pt x="2144" y="3897"/>
                    </a:lnTo>
                    <a:lnTo>
                      <a:pt x="2054" y="3807"/>
                    </a:lnTo>
                    <a:lnTo>
                      <a:pt x="1979" y="3702"/>
                    </a:lnTo>
                    <a:lnTo>
                      <a:pt x="1919" y="3598"/>
                    </a:lnTo>
                    <a:lnTo>
                      <a:pt x="1859" y="3493"/>
                    </a:lnTo>
                    <a:lnTo>
                      <a:pt x="1814" y="3373"/>
                    </a:lnTo>
                    <a:lnTo>
                      <a:pt x="1784" y="3238"/>
                    </a:lnTo>
                    <a:lnTo>
                      <a:pt x="1769" y="3118"/>
                    </a:lnTo>
                    <a:lnTo>
                      <a:pt x="1769" y="2983"/>
                    </a:lnTo>
                    <a:lnTo>
                      <a:pt x="1769" y="2848"/>
                    </a:lnTo>
                    <a:lnTo>
                      <a:pt x="1784" y="2728"/>
                    </a:lnTo>
                    <a:lnTo>
                      <a:pt x="1814" y="2593"/>
                    </a:lnTo>
                    <a:lnTo>
                      <a:pt x="1859" y="2474"/>
                    </a:lnTo>
                    <a:lnTo>
                      <a:pt x="1919" y="2369"/>
                    </a:lnTo>
                    <a:lnTo>
                      <a:pt x="1979" y="2264"/>
                    </a:lnTo>
                    <a:lnTo>
                      <a:pt x="2054" y="2159"/>
                    </a:lnTo>
                    <a:lnTo>
                      <a:pt x="2144" y="2069"/>
                    </a:lnTo>
                    <a:lnTo>
                      <a:pt x="2234" y="1979"/>
                    </a:lnTo>
                    <a:lnTo>
                      <a:pt x="2339" y="1904"/>
                    </a:lnTo>
                    <a:lnTo>
                      <a:pt x="2444" y="1844"/>
                    </a:lnTo>
                    <a:lnTo>
                      <a:pt x="2549" y="1784"/>
                    </a:lnTo>
                    <a:lnTo>
                      <a:pt x="2669" y="1739"/>
                    </a:lnTo>
                    <a:lnTo>
                      <a:pt x="2803" y="1709"/>
                    </a:lnTo>
                    <a:lnTo>
                      <a:pt x="2923" y="1694"/>
                    </a:lnTo>
                    <a:lnTo>
                      <a:pt x="3058" y="1679"/>
                    </a:lnTo>
                    <a:close/>
                    <a:moveTo>
                      <a:pt x="3043" y="1"/>
                    </a:moveTo>
                    <a:lnTo>
                      <a:pt x="2728" y="16"/>
                    </a:lnTo>
                    <a:lnTo>
                      <a:pt x="2429" y="76"/>
                    </a:lnTo>
                    <a:lnTo>
                      <a:pt x="2144" y="151"/>
                    </a:lnTo>
                    <a:lnTo>
                      <a:pt x="1859" y="241"/>
                    </a:lnTo>
                    <a:lnTo>
                      <a:pt x="1590" y="375"/>
                    </a:lnTo>
                    <a:lnTo>
                      <a:pt x="1350" y="525"/>
                    </a:lnTo>
                    <a:lnTo>
                      <a:pt x="1110" y="705"/>
                    </a:lnTo>
                    <a:lnTo>
                      <a:pt x="900" y="900"/>
                    </a:lnTo>
                    <a:lnTo>
                      <a:pt x="705" y="1110"/>
                    </a:lnTo>
                    <a:lnTo>
                      <a:pt x="525" y="1350"/>
                    </a:lnTo>
                    <a:lnTo>
                      <a:pt x="376" y="1589"/>
                    </a:lnTo>
                    <a:lnTo>
                      <a:pt x="241" y="1859"/>
                    </a:lnTo>
                    <a:lnTo>
                      <a:pt x="151" y="2144"/>
                    </a:lnTo>
                    <a:lnTo>
                      <a:pt x="76" y="2429"/>
                    </a:lnTo>
                    <a:lnTo>
                      <a:pt x="31" y="2728"/>
                    </a:lnTo>
                    <a:lnTo>
                      <a:pt x="1" y="3043"/>
                    </a:lnTo>
                    <a:lnTo>
                      <a:pt x="16" y="3208"/>
                    </a:lnTo>
                    <a:lnTo>
                      <a:pt x="46" y="3373"/>
                    </a:lnTo>
                    <a:lnTo>
                      <a:pt x="76" y="3553"/>
                    </a:lnTo>
                    <a:lnTo>
                      <a:pt x="136" y="3732"/>
                    </a:lnTo>
                    <a:lnTo>
                      <a:pt x="211" y="3912"/>
                    </a:lnTo>
                    <a:lnTo>
                      <a:pt x="286" y="4107"/>
                    </a:lnTo>
                    <a:lnTo>
                      <a:pt x="481" y="4497"/>
                    </a:lnTo>
                    <a:lnTo>
                      <a:pt x="720" y="4901"/>
                    </a:lnTo>
                    <a:lnTo>
                      <a:pt x="975" y="5306"/>
                    </a:lnTo>
                    <a:lnTo>
                      <a:pt x="1245" y="5696"/>
                    </a:lnTo>
                    <a:lnTo>
                      <a:pt x="1530" y="6085"/>
                    </a:lnTo>
                    <a:lnTo>
                      <a:pt x="1814" y="6445"/>
                    </a:lnTo>
                    <a:lnTo>
                      <a:pt x="2084" y="6775"/>
                    </a:lnTo>
                    <a:lnTo>
                      <a:pt x="2579" y="7344"/>
                    </a:lnTo>
                    <a:lnTo>
                      <a:pt x="3043" y="7869"/>
                    </a:lnTo>
                    <a:lnTo>
                      <a:pt x="3508" y="7344"/>
                    </a:lnTo>
                    <a:lnTo>
                      <a:pt x="3987" y="6775"/>
                    </a:lnTo>
                    <a:lnTo>
                      <a:pt x="4272" y="6445"/>
                    </a:lnTo>
                    <a:lnTo>
                      <a:pt x="4557" y="6085"/>
                    </a:lnTo>
                    <a:lnTo>
                      <a:pt x="4827" y="5696"/>
                    </a:lnTo>
                    <a:lnTo>
                      <a:pt x="5111" y="5306"/>
                    </a:lnTo>
                    <a:lnTo>
                      <a:pt x="5366" y="4901"/>
                    </a:lnTo>
                    <a:lnTo>
                      <a:pt x="5591" y="4497"/>
                    </a:lnTo>
                    <a:lnTo>
                      <a:pt x="5786" y="4107"/>
                    </a:lnTo>
                    <a:lnTo>
                      <a:pt x="5876" y="3912"/>
                    </a:lnTo>
                    <a:lnTo>
                      <a:pt x="5936" y="3732"/>
                    </a:lnTo>
                    <a:lnTo>
                      <a:pt x="5996" y="3553"/>
                    </a:lnTo>
                    <a:lnTo>
                      <a:pt x="6041" y="3373"/>
                    </a:lnTo>
                    <a:lnTo>
                      <a:pt x="6071" y="3208"/>
                    </a:lnTo>
                    <a:lnTo>
                      <a:pt x="6071" y="3043"/>
                    </a:lnTo>
                    <a:lnTo>
                      <a:pt x="6056" y="2728"/>
                    </a:lnTo>
                    <a:lnTo>
                      <a:pt x="6011" y="2429"/>
                    </a:lnTo>
                    <a:lnTo>
                      <a:pt x="5936" y="2144"/>
                    </a:lnTo>
                    <a:lnTo>
                      <a:pt x="5831" y="1859"/>
                    </a:lnTo>
                    <a:lnTo>
                      <a:pt x="5711" y="1589"/>
                    </a:lnTo>
                    <a:lnTo>
                      <a:pt x="5561" y="1350"/>
                    </a:lnTo>
                    <a:lnTo>
                      <a:pt x="5381" y="1110"/>
                    </a:lnTo>
                    <a:lnTo>
                      <a:pt x="5186" y="900"/>
                    </a:lnTo>
                    <a:lnTo>
                      <a:pt x="4976" y="705"/>
                    </a:lnTo>
                    <a:lnTo>
                      <a:pt x="4737" y="525"/>
                    </a:lnTo>
                    <a:lnTo>
                      <a:pt x="4482" y="375"/>
                    </a:lnTo>
                    <a:lnTo>
                      <a:pt x="4227" y="241"/>
                    </a:lnTo>
                    <a:lnTo>
                      <a:pt x="3942" y="151"/>
                    </a:lnTo>
                    <a:lnTo>
                      <a:pt x="3658" y="76"/>
                    </a:lnTo>
                    <a:lnTo>
                      <a:pt x="3358" y="1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036;p25"/>
              <p:cNvSpPr/>
              <p:nvPr/>
            </p:nvSpPr>
            <p:spPr>
              <a:xfrm>
                <a:off x="1422993" y="1992559"/>
                <a:ext cx="240739" cy="195210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5591" extrusionOk="0">
                    <a:moveTo>
                      <a:pt x="5081" y="1"/>
                    </a:moveTo>
                    <a:lnTo>
                      <a:pt x="4916" y="31"/>
                    </a:lnTo>
                    <a:lnTo>
                      <a:pt x="4736" y="76"/>
                    </a:lnTo>
                    <a:lnTo>
                      <a:pt x="4557" y="151"/>
                    </a:lnTo>
                    <a:lnTo>
                      <a:pt x="4362" y="226"/>
                    </a:lnTo>
                    <a:lnTo>
                      <a:pt x="4182" y="331"/>
                    </a:lnTo>
                    <a:lnTo>
                      <a:pt x="4017" y="435"/>
                    </a:lnTo>
                    <a:lnTo>
                      <a:pt x="3702" y="630"/>
                    </a:lnTo>
                    <a:lnTo>
                      <a:pt x="3418" y="840"/>
                    </a:lnTo>
                    <a:lnTo>
                      <a:pt x="3418" y="795"/>
                    </a:lnTo>
                    <a:lnTo>
                      <a:pt x="3403" y="675"/>
                    </a:lnTo>
                    <a:lnTo>
                      <a:pt x="3358" y="525"/>
                    </a:lnTo>
                    <a:lnTo>
                      <a:pt x="3328" y="435"/>
                    </a:lnTo>
                    <a:lnTo>
                      <a:pt x="3283" y="360"/>
                    </a:lnTo>
                    <a:lnTo>
                      <a:pt x="3223" y="286"/>
                    </a:lnTo>
                    <a:lnTo>
                      <a:pt x="3148" y="226"/>
                    </a:lnTo>
                    <a:lnTo>
                      <a:pt x="3058" y="181"/>
                    </a:lnTo>
                    <a:lnTo>
                      <a:pt x="2953" y="151"/>
                    </a:lnTo>
                    <a:lnTo>
                      <a:pt x="2818" y="151"/>
                    </a:lnTo>
                    <a:lnTo>
                      <a:pt x="2668" y="166"/>
                    </a:lnTo>
                    <a:lnTo>
                      <a:pt x="2503" y="211"/>
                    </a:lnTo>
                    <a:lnTo>
                      <a:pt x="2309" y="301"/>
                    </a:lnTo>
                    <a:lnTo>
                      <a:pt x="2114" y="405"/>
                    </a:lnTo>
                    <a:lnTo>
                      <a:pt x="1934" y="525"/>
                    </a:lnTo>
                    <a:lnTo>
                      <a:pt x="1769" y="645"/>
                    </a:lnTo>
                    <a:lnTo>
                      <a:pt x="1619" y="780"/>
                    </a:lnTo>
                    <a:lnTo>
                      <a:pt x="1499" y="915"/>
                    </a:lnTo>
                    <a:lnTo>
                      <a:pt x="1379" y="1050"/>
                    </a:lnTo>
                    <a:lnTo>
                      <a:pt x="1289" y="1170"/>
                    </a:lnTo>
                    <a:lnTo>
                      <a:pt x="1200" y="1305"/>
                    </a:lnTo>
                    <a:lnTo>
                      <a:pt x="1080" y="1544"/>
                    </a:lnTo>
                    <a:lnTo>
                      <a:pt x="990" y="1739"/>
                    </a:lnTo>
                    <a:lnTo>
                      <a:pt x="930" y="1904"/>
                    </a:lnTo>
                    <a:lnTo>
                      <a:pt x="765" y="2039"/>
                    </a:lnTo>
                    <a:lnTo>
                      <a:pt x="615" y="2159"/>
                    </a:lnTo>
                    <a:lnTo>
                      <a:pt x="480" y="2294"/>
                    </a:lnTo>
                    <a:lnTo>
                      <a:pt x="375" y="2414"/>
                    </a:lnTo>
                    <a:lnTo>
                      <a:pt x="285" y="2534"/>
                    </a:lnTo>
                    <a:lnTo>
                      <a:pt x="195" y="2653"/>
                    </a:lnTo>
                    <a:lnTo>
                      <a:pt x="136" y="2773"/>
                    </a:lnTo>
                    <a:lnTo>
                      <a:pt x="76" y="2893"/>
                    </a:lnTo>
                    <a:lnTo>
                      <a:pt x="46" y="3013"/>
                    </a:lnTo>
                    <a:lnTo>
                      <a:pt x="16" y="3133"/>
                    </a:lnTo>
                    <a:lnTo>
                      <a:pt x="1" y="3238"/>
                    </a:lnTo>
                    <a:lnTo>
                      <a:pt x="1" y="3358"/>
                    </a:lnTo>
                    <a:lnTo>
                      <a:pt x="16" y="3568"/>
                    </a:lnTo>
                    <a:lnTo>
                      <a:pt x="46" y="3762"/>
                    </a:lnTo>
                    <a:lnTo>
                      <a:pt x="121" y="3942"/>
                    </a:lnTo>
                    <a:lnTo>
                      <a:pt x="195" y="4107"/>
                    </a:lnTo>
                    <a:lnTo>
                      <a:pt x="285" y="4242"/>
                    </a:lnTo>
                    <a:lnTo>
                      <a:pt x="375" y="4362"/>
                    </a:lnTo>
                    <a:lnTo>
                      <a:pt x="525" y="4542"/>
                    </a:lnTo>
                    <a:lnTo>
                      <a:pt x="585" y="4602"/>
                    </a:lnTo>
                    <a:lnTo>
                      <a:pt x="585" y="4707"/>
                    </a:lnTo>
                    <a:lnTo>
                      <a:pt x="570" y="4797"/>
                    </a:lnTo>
                    <a:lnTo>
                      <a:pt x="585" y="4886"/>
                    </a:lnTo>
                    <a:lnTo>
                      <a:pt x="600" y="4976"/>
                    </a:lnTo>
                    <a:lnTo>
                      <a:pt x="615" y="5051"/>
                    </a:lnTo>
                    <a:lnTo>
                      <a:pt x="645" y="5126"/>
                    </a:lnTo>
                    <a:lnTo>
                      <a:pt x="735" y="5246"/>
                    </a:lnTo>
                    <a:lnTo>
                      <a:pt x="825" y="5351"/>
                    </a:lnTo>
                    <a:lnTo>
                      <a:pt x="945" y="5426"/>
                    </a:lnTo>
                    <a:lnTo>
                      <a:pt x="1080" y="5486"/>
                    </a:lnTo>
                    <a:lnTo>
                      <a:pt x="1215" y="5531"/>
                    </a:lnTo>
                    <a:lnTo>
                      <a:pt x="1349" y="5561"/>
                    </a:lnTo>
                    <a:lnTo>
                      <a:pt x="1484" y="5576"/>
                    </a:lnTo>
                    <a:lnTo>
                      <a:pt x="1724" y="5591"/>
                    </a:lnTo>
                    <a:lnTo>
                      <a:pt x="1964" y="5591"/>
                    </a:lnTo>
                    <a:lnTo>
                      <a:pt x="2309" y="3613"/>
                    </a:lnTo>
                    <a:lnTo>
                      <a:pt x="4542" y="3523"/>
                    </a:lnTo>
                    <a:lnTo>
                      <a:pt x="4647" y="3493"/>
                    </a:lnTo>
                    <a:lnTo>
                      <a:pt x="4946" y="3403"/>
                    </a:lnTo>
                    <a:lnTo>
                      <a:pt x="5366" y="3268"/>
                    </a:lnTo>
                    <a:lnTo>
                      <a:pt x="5591" y="3178"/>
                    </a:lnTo>
                    <a:lnTo>
                      <a:pt x="5830" y="3058"/>
                    </a:lnTo>
                    <a:lnTo>
                      <a:pt x="6055" y="2938"/>
                    </a:lnTo>
                    <a:lnTo>
                      <a:pt x="6280" y="2803"/>
                    </a:lnTo>
                    <a:lnTo>
                      <a:pt x="6475" y="2668"/>
                    </a:lnTo>
                    <a:lnTo>
                      <a:pt x="6640" y="2504"/>
                    </a:lnTo>
                    <a:lnTo>
                      <a:pt x="6715" y="2414"/>
                    </a:lnTo>
                    <a:lnTo>
                      <a:pt x="6775" y="2324"/>
                    </a:lnTo>
                    <a:lnTo>
                      <a:pt x="6820" y="2234"/>
                    </a:lnTo>
                    <a:lnTo>
                      <a:pt x="6850" y="2144"/>
                    </a:lnTo>
                    <a:lnTo>
                      <a:pt x="6880" y="2039"/>
                    </a:lnTo>
                    <a:lnTo>
                      <a:pt x="6894" y="1949"/>
                    </a:lnTo>
                    <a:lnTo>
                      <a:pt x="6880" y="1844"/>
                    </a:lnTo>
                    <a:lnTo>
                      <a:pt x="6850" y="1724"/>
                    </a:lnTo>
                    <a:lnTo>
                      <a:pt x="6790" y="1544"/>
                    </a:lnTo>
                    <a:lnTo>
                      <a:pt x="6700" y="1395"/>
                    </a:lnTo>
                    <a:lnTo>
                      <a:pt x="6610" y="1305"/>
                    </a:lnTo>
                    <a:lnTo>
                      <a:pt x="6505" y="1245"/>
                    </a:lnTo>
                    <a:lnTo>
                      <a:pt x="6400" y="1215"/>
                    </a:lnTo>
                    <a:lnTo>
                      <a:pt x="6295" y="1215"/>
                    </a:lnTo>
                    <a:lnTo>
                      <a:pt x="6190" y="1245"/>
                    </a:lnTo>
                    <a:lnTo>
                      <a:pt x="6085" y="1290"/>
                    </a:lnTo>
                    <a:lnTo>
                      <a:pt x="5980" y="1350"/>
                    </a:lnTo>
                    <a:lnTo>
                      <a:pt x="5890" y="1425"/>
                    </a:lnTo>
                    <a:lnTo>
                      <a:pt x="5726" y="1574"/>
                    </a:lnTo>
                    <a:lnTo>
                      <a:pt x="5606" y="1679"/>
                    </a:lnTo>
                    <a:lnTo>
                      <a:pt x="5576" y="1724"/>
                    </a:lnTo>
                    <a:lnTo>
                      <a:pt x="5621" y="1634"/>
                    </a:lnTo>
                    <a:lnTo>
                      <a:pt x="5666" y="1514"/>
                    </a:lnTo>
                    <a:lnTo>
                      <a:pt x="5696" y="1350"/>
                    </a:lnTo>
                    <a:lnTo>
                      <a:pt x="5726" y="1140"/>
                    </a:lnTo>
                    <a:lnTo>
                      <a:pt x="5711" y="900"/>
                    </a:lnTo>
                    <a:lnTo>
                      <a:pt x="5696" y="765"/>
                    </a:lnTo>
                    <a:lnTo>
                      <a:pt x="5666" y="615"/>
                    </a:lnTo>
                    <a:lnTo>
                      <a:pt x="5621" y="465"/>
                    </a:lnTo>
                    <a:lnTo>
                      <a:pt x="5576" y="301"/>
                    </a:lnTo>
                    <a:lnTo>
                      <a:pt x="5531" y="226"/>
                    </a:lnTo>
                    <a:lnTo>
                      <a:pt x="5486" y="151"/>
                    </a:lnTo>
                    <a:lnTo>
                      <a:pt x="5441" y="106"/>
                    </a:lnTo>
                    <a:lnTo>
                      <a:pt x="5381" y="61"/>
                    </a:lnTo>
                    <a:lnTo>
                      <a:pt x="5306" y="31"/>
                    </a:lnTo>
                    <a:lnTo>
                      <a:pt x="5246" y="16"/>
                    </a:lnTo>
                    <a:lnTo>
                      <a:pt x="51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037;p25"/>
              <p:cNvSpPr/>
              <p:nvPr/>
            </p:nvSpPr>
            <p:spPr>
              <a:xfrm>
                <a:off x="1448132" y="2064240"/>
                <a:ext cx="160644" cy="266925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7645" extrusionOk="0">
                    <a:moveTo>
                      <a:pt x="2008" y="1"/>
                    </a:moveTo>
                    <a:lnTo>
                      <a:pt x="1888" y="16"/>
                    </a:lnTo>
                    <a:lnTo>
                      <a:pt x="1768" y="31"/>
                    </a:lnTo>
                    <a:lnTo>
                      <a:pt x="1664" y="61"/>
                    </a:lnTo>
                    <a:lnTo>
                      <a:pt x="1484" y="151"/>
                    </a:lnTo>
                    <a:lnTo>
                      <a:pt x="1349" y="241"/>
                    </a:lnTo>
                    <a:lnTo>
                      <a:pt x="1229" y="346"/>
                    </a:lnTo>
                    <a:lnTo>
                      <a:pt x="1214" y="855"/>
                    </a:lnTo>
                    <a:lnTo>
                      <a:pt x="1199" y="1230"/>
                    </a:lnTo>
                    <a:lnTo>
                      <a:pt x="1184" y="1485"/>
                    </a:lnTo>
                    <a:lnTo>
                      <a:pt x="1154" y="1620"/>
                    </a:lnTo>
                    <a:lnTo>
                      <a:pt x="1124" y="1694"/>
                    </a:lnTo>
                    <a:lnTo>
                      <a:pt x="1109" y="1709"/>
                    </a:lnTo>
                    <a:lnTo>
                      <a:pt x="1094" y="1694"/>
                    </a:lnTo>
                    <a:lnTo>
                      <a:pt x="989" y="1620"/>
                    </a:lnTo>
                    <a:lnTo>
                      <a:pt x="869" y="1560"/>
                    </a:lnTo>
                    <a:lnTo>
                      <a:pt x="749" y="1515"/>
                    </a:lnTo>
                    <a:lnTo>
                      <a:pt x="629" y="1515"/>
                    </a:lnTo>
                    <a:lnTo>
                      <a:pt x="569" y="1545"/>
                    </a:lnTo>
                    <a:lnTo>
                      <a:pt x="525" y="1575"/>
                    </a:lnTo>
                    <a:lnTo>
                      <a:pt x="480" y="1635"/>
                    </a:lnTo>
                    <a:lnTo>
                      <a:pt x="435" y="1709"/>
                    </a:lnTo>
                    <a:lnTo>
                      <a:pt x="420" y="1829"/>
                    </a:lnTo>
                    <a:lnTo>
                      <a:pt x="420" y="1964"/>
                    </a:lnTo>
                    <a:lnTo>
                      <a:pt x="420" y="2099"/>
                    </a:lnTo>
                    <a:lnTo>
                      <a:pt x="435" y="2219"/>
                    </a:lnTo>
                    <a:lnTo>
                      <a:pt x="465" y="2324"/>
                    </a:lnTo>
                    <a:lnTo>
                      <a:pt x="495" y="2414"/>
                    </a:lnTo>
                    <a:lnTo>
                      <a:pt x="540" y="2474"/>
                    </a:lnTo>
                    <a:lnTo>
                      <a:pt x="584" y="2534"/>
                    </a:lnTo>
                    <a:lnTo>
                      <a:pt x="629" y="2579"/>
                    </a:lnTo>
                    <a:lnTo>
                      <a:pt x="689" y="2609"/>
                    </a:lnTo>
                    <a:lnTo>
                      <a:pt x="779" y="2639"/>
                    </a:lnTo>
                    <a:lnTo>
                      <a:pt x="959" y="2639"/>
                    </a:lnTo>
                    <a:lnTo>
                      <a:pt x="914" y="3133"/>
                    </a:lnTo>
                    <a:lnTo>
                      <a:pt x="869" y="3598"/>
                    </a:lnTo>
                    <a:lnTo>
                      <a:pt x="809" y="3987"/>
                    </a:lnTo>
                    <a:lnTo>
                      <a:pt x="749" y="4347"/>
                    </a:lnTo>
                    <a:lnTo>
                      <a:pt x="674" y="4647"/>
                    </a:lnTo>
                    <a:lnTo>
                      <a:pt x="599" y="4917"/>
                    </a:lnTo>
                    <a:lnTo>
                      <a:pt x="510" y="5141"/>
                    </a:lnTo>
                    <a:lnTo>
                      <a:pt x="435" y="5321"/>
                    </a:lnTo>
                    <a:lnTo>
                      <a:pt x="345" y="5471"/>
                    </a:lnTo>
                    <a:lnTo>
                      <a:pt x="270" y="5606"/>
                    </a:lnTo>
                    <a:lnTo>
                      <a:pt x="195" y="5696"/>
                    </a:lnTo>
                    <a:lnTo>
                      <a:pt x="135" y="5771"/>
                    </a:lnTo>
                    <a:lnTo>
                      <a:pt x="45" y="5861"/>
                    </a:lnTo>
                    <a:lnTo>
                      <a:pt x="0" y="5876"/>
                    </a:lnTo>
                    <a:lnTo>
                      <a:pt x="15" y="5951"/>
                    </a:lnTo>
                    <a:lnTo>
                      <a:pt x="30" y="6130"/>
                    </a:lnTo>
                    <a:lnTo>
                      <a:pt x="60" y="6265"/>
                    </a:lnTo>
                    <a:lnTo>
                      <a:pt x="105" y="6400"/>
                    </a:lnTo>
                    <a:lnTo>
                      <a:pt x="165" y="6550"/>
                    </a:lnTo>
                    <a:lnTo>
                      <a:pt x="240" y="6715"/>
                    </a:lnTo>
                    <a:lnTo>
                      <a:pt x="345" y="6865"/>
                    </a:lnTo>
                    <a:lnTo>
                      <a:pt x="465" y="7015"/>
                    </a:lnTo>
                    <a:lnTo>
                      <a:pt x="629" y="7165"/>
                    </a:lnTo>
                    <a:lnTo>
                      <a:pt x="809" y="7299"/>
                    </a:lnTo>
                    <a:lnTo>
                      <a:pt x="1019" y="7419"/>
                    </a:lnTo>
                    <a:lnTo>
                      <a:pt x="1139" y="7479"/>
                    </a:lnTo>
                    <a:lnTo>
                      <a:pt x="1274" y="7524"/>
                    </a:lnTo>
                    <a:lnTo>
                      <a:pt x="1409" y="7569"/>
                    </a:lnTo>
                    <a:lnTo>
                      <a:pt x="1574" y="7599"/>
                    </a:lnTo>
                    <a:lnTo>
                      <a:pt x="1723" y="7614"/>
                    </a:lnTo>
                    <a:lnTo>
                      <a:pt x="1903" y="7644"/>
                    </a:lnTo>
                    <a:lnTo>
                      <a:pt x="2233" y="7644"/>
                    </a:lnTo>
                    <a:lnTo>
                      <a:pt x="2383" y="7629"/>
                    </a:lnTo>
                    <a:lnTo>
                      <a:pt x="2518" y="7614"/>
                    </a:lnTo>
                    <a:lnTo>
                      <a:pt x="2638" y="7584"/>
                    </a:lnTo>
                    <a:lnTo>
                      <a:pt x="2758" y="7554"/>
                    </a:lnTo>
                    <a:lnTo>
                      <a:pt x="2862" y="7509"/>
                    </a:lnTo>
                    <a:lnTo>
                      <a:pt x="2952" y="7464"/>
                    </a:lnTo>
                    <a:lnTo>
                      <a:pt x="3042" y="7404"/>
                    </a:lnTo>
                    <a:lnTo>
                      <a:pt x="3117" y="7359"/>
                    </a:lnTo>
                    <a:lnTo>
                      <a:pt x="3237" y="7225"/>
                    </a:lnTo>
                    <a:lnTo>
                      <a:pt x="3342" y="7090"/>
                    </a:lnTo>
                    <a:lnTo>
                      <a:pt x="3417" y="6940"/>
                    </a:lnTo>
                    <a:lnTo>
                      <a:pt x="3477" y="6805"/>
                    </a:lnTo>
                    <a:lnTo>
                      <a:pt x="3507" y="6655"/>
                    </a:lnTo>
                    <a:lnTo>
                      <a:pt x="3522" y="6520"/>
                    </a:lnTo>
                    <a:lnTo>
                      <a:pt x="3537" y="6400"/>
                    </a:lnTo>
                    <a:lnTo>
                      <a:pt x="3537" y="6220"/>
                    </a:lnTo>
                    <a:lnTo>
                      <a:pt x="3522" y="6145"/>
                    </a:lnTo>
                    <a:lnTo>
                      <a:pt x="3342" y="6086"/>
                    </a:lnTo>
                    <a:lnTo>
                      <a:pt x="3192" y="6011"/>
                    </a:lnTo>
                    <a:lnTo>
                      <a:pt x="3072" y="5906"/>
                    </a:lnTo>
                    <a:lnTo>
                      <a:pt x="2982" y="5801"/>
                    </a:lnTo>
                    <a:lnTo>
                      <a:pt x="2922" y="5681"/>
                    </a:lnTo>
                    <a:lnTo>
                      <a:pt x="2877" y="5561"/>
                    </a:lnTo>
                    <a:lnTo>
                      <a:pt x="2847" y="5426"/>
                    </a:lnTo>
                    <a:lnTo>
                      <a:pt x="2847" y="5306"/>
                    </a:lnTo>
                    <a:lnTo>
                      <a:pt x="2847" y="5186"/>
                    </a:lnTo>
                    <a:lnTo>
                      <a:pt x="2862" y="5066"/>
                    </a:lnTo>
                    <a:lnTo>
                      <a:pt x="2907" y="4857"/>
                    </a:lnTo>
                    <a:lnTo>
                      <a:pt x="2967" y="4722"/>
                    </a:lnTo>
                    <a:lnTo>
                      <a:pt x="2982" y="4662"/>
                    </a:lnTo>
                    <a:lnTo>
                      <a:pt x="3192" y="4752"/>
                    </a:lnTo>
                    <a:lnTo>
                      <a:pt x="3372" y="4797"/>
                    </a:lnTo>
                    <a:lnTo>
                      <a:pt x="3552" y="4812"/>
                    </a:lnTo>
                    <a:lnTo>
                      <a:pt x="3702" y="4812"/>
                    </a:lnTo>
                    <a:lnTo>
                      <a:pt x="3852" y="4767"/>
                    </a:lnTo>
                    <a:lnTo>
                      <a:pt x="3971" y="4707"/>
                    </a:lnTo>
                    <a:lnTo>
                      <a:pt x="4076" y="4617"/>
                    </a:lnTo>
                    <a:lnTo>
                      <a:pt x="4181" y="4512"/>
                    </a:lnTo>
                    <a:lnTo>
                      <a:pt x="4271" y="4377"/>
                    </a:lnTo>
                    <a:lnTo>
                      <a:pt x="4346" y="4227"/>
                    </a:lnTo>
                    <a:lnTo>
                      <a:pt x="4406" y="4077"/>
                    </a:lnTo>
                    <a:lnTo>
                      <a:pt x="4466" y="3897"/>
                    </a:lnTo>
                    <a:lnTo>
                      <a:pt x="4511" y="3718"/>
                    </a:lnTo>
                    <a:lnTo>
                      <a:pt x="4541" y="3523"/>
                    </a:lnTo>
                    <a:lnTo>
                      <a:pt x="4586" y="3103"/>
                    </a:lnTo>
                    <a:lnTo>
                      <a:pt x="4601" y="2684"/>
                    </a:lnTo>
                    <a:lnTo>
                      <a:pt x="4601" y="2264"/>
                    </a:lnTo>
                    <a:lnTo>
                      <a:pt x="4586" y="1874"/>
                    </a:lnTo>
                    <a:lnTo>
                      <a:pt x="4556" y="1515"/>
                    </a:lnTo>
                    <a:lnTo>
                      <a:pt x="4496" y="960"/>
                    </a:lnTo>
                    <a:lnTo>
                      <a:pt x="4466" y="750"/>
                    </a:lnTo>
                    <a:lnTo>
                      <a:pt x="4301" y="735"/>
                    </a:lnTo>
                    <a:lnTo>
                      <a:pt x="4121" y="720"/>
                    </a:lnTo>
                    <a:lnTo>
                      <a:pt x="3897" y="675"/>
                    </a:lnTo>
                    <a:lnTo>
                      <a:pt x="3627" y="615"/>
                    </a:lnTo>
                    <a:lnTo>
                      <a:pt x="3327" y="511"/>
                    </a:lnTo>
                    <a:lnTo>
                      <a:pt x="3177" y="451"/>
                    </a:lnTo>
                    <a:lnTo>
                      <a:pt x="3012" y="376"/>
                    </a:lnTo>
                    <a:lnTo>
                      <a:pt x="2862" y="301"/>
                    </a:lnTo>
                    <a:lnTo>
                      <a:pt x="2713" y="211"/>
                    </a:lnTo>
                    <a:lnTo>
                      <a:pt x="2563" y="121"/>
                    </a:lnTo>
                    <a:lnTo>
                      <a:pt x="2413" y="61"/>
                    </a:lnTo>
                    <a:lnTo>
                      <a:pt x="2278" y="16"/>
                    </a:lnTo>
                    <a:lnTo>
                      <a:pt x="2143" y="1"/>
                    </a:lnTo>
                    <a:close/>
                  </a:path>
                </a:pathLst>
              </a:custGeom>
              <a:solidFill>
                <a:srgbClr val="F9A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038;p25"/>
              <p:cNvSpPr/>
              <p:nvPr/>
            </p:nvSpPr>
            <p:spPr>
              <a:xfrm>
                <a:off x="1322020" y="2683803"/>
                <a:ext cx="306658" cy="63053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8059" extrusionOk="0">
                    <a:moveTo>
                      <a:pt x="2053" y="0"/>
                    </a:moveTo>
                    <a:lnTo>
                      <a:pt x="2068" y="435"/>
                    </a:lnTo>
                    <a:lnTo>
                      <a:pt x="2053" y="1649"/>
                    </a:lnTo>
                    <a:lnTo>
                      <a:pt x="2023" y="2503"/>
                    </a:lnTo>
                    <a:lnTo>
                      <a:pt x="1993" y="3492"/>
                    </a:lnTo>
                    <a:lnTo>
                      <a:pt x="1934" y="4616"/>
                    </a:lnTo>
                    <a:lnTo>
                      <a:pt x="1859" y="5845"/>
                    </a:lnTo>
                    <a:lnTo>
                      <a:pt x="1754" y="7164"/>
                    </a:lnTo>
                    <a:lnTo>
                      <a:pt x="1634" y="8557"/>
                    </a:lnTo>
                    <a:lnTo>
                      <a:pt x="1454" y="10011"/>
                    </a:lnTo>
                    <a:lnTo>
                      <a:pt x="1259" y="11495"/>
                    </a:lnTo>
                    <a:lnTo>
                      <a:pt x="1139" y="12259"/>
                    </a:lnTo>
                    <a:lnTo>
                      <a:pt x="1019" y="13008"/>
                    </a:lnTo>
                    <a:lnTo>
                      <a:pt x="869" y="13773"/>
                    </a:lnTo>
                    <a:lnTo>
                      <a:pt x="720" y="14522"/>
                    </a:lnTo>
                    <a:lnTo>
                      <a:pt x="555" y="15271"/>
                    </a:lnTo>
                    <a:lnTo>
                      <a:pt x="390" y="16021"/>
                    </a:lnTo>
                    <a:lnTo>
                      <a:pt x="195" y="16755"/>
                    </a:lnTo>
                    <a:lnTo>
                      <a:pt x="0" y="17489"/>
                    </a:lnTo>
                    <a:lnTo>
                      <a:pt x="1454" y="18059"/>
                    </a:lnTo>
                    <a:lnTo>
                      <a:pt x="1604" y="17714"/>
                    </a:lnTo>
                    <a:lnTo>
                      <a:pt x="1993" y="16770"/>
                    </a:lnTo>
                    <a:lnTo>
                      <a:pt x="2563" y="15346"/>
                    </a:lnTo>
                    <a:lnTo>
                      <a:pt x="2878" y="14492"/>
                    </a:lnTo>
                    <a:lnTo>
                      <a:pt x="3222" y="13563"/>
                    </a:lnTo>
                    <a:lnTo>
                      <a:pt x="3567" y="12589"/>
                    </a:lnTo>
                    <a:lnTo>
                      <a:pt x="3912" y="11555"/>
                    </a:lnTo>
                    <a:lnTo>
                      <a:pt x="4241" y="10506"/>
                    </a:lnTo>
                    <a:lnTo>
                      <a:pt x="4541" y="9457"/>
                    </a:lnTo>
                    <a:lnTo>
                      <a:pt x="4826" y="8408"/>
                    </a:lnTo>
                    <a:lnTo>
                      <a:pt x="4961" y="7883"/>
                    </a:lnTo>
                    <a:lnTo>
                      <a:pt x="5066" y="7374"/>
                    </a:lnTo>
                    <a:lnTo>
                      <a:pt x="5171" y="6864"/>
                    </a:lnTo>
                    <a:lnTo>
                      <a:pt x="5261" y="6384"/>
                    </a:lnTo>
                    <a:lnTo>
                      <a:pt x="5335" y="5905"/>
                    </a:lnTo>
                    <a:lnTo>
                      <a:pt x="5395" y="5440"/>
                    </a:lnTo>
                    <a:lnTo>
                      <a:pt x="5680" y="6894"/>
                    </a:lnTo>
                    <a:lnTo>
                      <a:pt x="5965" y="8453"/>
                    </a:lnTo>
                    <a:lnTo>
                      <a:pt x="6295" y="10356"/>
                    </a:lnTo>
                    <a:lnTo>
                      <a:pt x="6444" y="11375"/>
                    </a:lnTo>
                    <a:lnTo>
                      <a:pt x="6609" y="12424"/>
                    </a:lnTo>
                    <a:lnTo>
                      <a:pt x="6744" y="13488"/>
                    </a:lnTo>
                    <a:lnTo>
                      <a:pt x="6879" y="14522"/>
                    </a:lnTo>
                    <a:lnTo>
                      <a:pt x="6969" y="15511"/>
                    </a:lnTo>
                    <a:lnTo>
                      <a:pt x="7044" y="16440"/>
                    </a:lnTo>
                    <a:lnTo>
                      <a:pt x="7089" y="17295"/>
                    </a:lnTo>
                    <a:lnTo>
                      <a:pt x="7089" y="17684"/>
                    </a:lnTo>
                    <a:lnTo>
                      <a:pt x="7089" y="18059"/>
                    </a:lnTo>
                    <a:lnTo>
                      <a:pt x="8782" y="18059"/>
                    </a:lnTo>
                    <a:lnTo>
                      <a:pt x="8767" y="17489"/>
                    </a:lnTo>
                    <a:lnTo>
                      <a:pt x="8737" y="15976"/>
                    </a:lnTo>
                    <a:lnTo>
                      <a:pt x="8692" y="13728"/>
                    </a:lnTo>
                    <a:lnTo>
                      <a:pt x="8633" y="12409"/>
                    </a:lnTo>
                    <a:lnTo>
                      <a:pt x="8588" y="11000"/>
                    </a:lnTo>
                    <a:lnTo>
                      <a:pt x="8513" y="9532"/>
                    </a:lnTo>
                    <a:lnTo>
                      <a:pt x="8423" y="8033"/>
                    </a:lnTo>
                    <a:lnTo>
                      <a:pt x="8333" y="6549"/>
                    </a:lnTo>
                    <a:lnTo>
                      <a:pt x="8213" y="5081"/>
                    </a:lnTo>
                    <a:lnTo>
                      <a:pt x="8078" y="3687"/>
                    </a:lnTo>
                    <a:lnTo>
                      <a:pt x="7913" y="2368"/>
                    </a:lnTo>
                    <a:lnTo>
                      <a:pt x="7838" y="1754"/>
                    </a:lnTo>
                    <a:lnTo>
                      <a:pt x="7733" y="1184"/>
                    </a:lnTo>
                    <a:lnTo>
                      <a:pt x="7643" y="645"/>
                    </a:lnTo>
                    <a:lnTo>
                      <a:pt x="7539" y="150"/>
                    </a:lnTo>
                    <a:lnTo>
                      <a:pt x="20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039;p25"/>
              <p:cNvSpPr/>
              <p:nvPr/>
            </p:nvSpPr>
            <p:spPr>
              <a:xfrm>
                <a:off x="1339268" y="2271983"/>
                <a:ext cx="313467" cy="447436"/>
              </a:xfrm>
              <a:custGeom>
                <a:avLst/>
                <a:gdLst/>
                <a:ahLst/>
                <a:cxnLst/>
                <a:rect l="l" t="t" r="r" b="b"/>
                <a:pathLst>
                  <a:path w="8978" h="12815" extrusionOk="0">
                    <a:moveTo>
                      <a:pt x="6265" y="1"/>
                    </a:moveTo>
                    <a:lnTo>
                      <a:pt x="6190" y="76"/>
                    </a:lnTo>
                    <a:lnTo>
                      <a:pt x="5980" y="255"/>
                    </a:lnTo>
                    <a:lnTo>
                      <a:pt x="5831" y="375"/>
                    </a:lnTo>
                    <a:lnTo>
                      <a:pt x="5651" y="495"/>
                    </a:lnTo>
                    <a:lnTo>
                      <a:pt x="5456" y="600"/>
                    </a:lnTo>
                    <a:lnTo>
                      <a:pt x="5246" y="690"/>
                    </a:lnTo>
                    <a:lnTo>
                      <a:pt x="5006" y="780"/>
                    </a:lnTo>
                    <a:lnTo>
                      <a:pt x="4871" y="795"/>
                    </a:lnTo>
                    <a:lnTo>
                      <a:pt x="4752" y="825"/>
                    </a:lnTo>
                    <a:lnTo>
                      <a:pt x="4347" y="825"/>
                    </a:lnTo>
                    <a:lnTo>
                      <a:pt x="4212" y="795"/>
                    </a:lnTo>
                    <a:lnTo>
                      <a:pt x="4062" y="765"/>
                    </a:lnTo>
                    <a:lnTo>
                      <a:pt x="3927" y="705"/>
                    </a:lnTo>
                    <a:lnTo>
                      <a:pt x="3777" y="645"/>
                    </a:lnTo>
                    <a:lnTo>
                      <a:pt x="3628" y="555"/>
                    </a:lnTo>
                    <a:lnTo>
                      <a:pt x="3478" y="450"/>
                    </a:lnTo>
                    <a:lnTo>
                      <a:pt x="3328" y="330"/>
                    </a:lnTo>
                    <a:lnTo>
                      <a:pt x="3193" y="195"/>
                    </a:lnTo>
                    <a:lnTo>
                      <a:pt x="3043" y="46"/>
                    </a:lnTo>
                    <a:lnTo>
                      <a:pt x="2968" y="31"/>
                    </a:lnTo>
                    <a:lnTo>
                      <a:pt x="2474" y="31"/>
                    </a:lnTo>
                    <a:lnTo>
                      <a:pt x="2309" y="46"/>
                    </a:lnTo>
                    <a:lnTo>
                      <a:pt x="2129" y="61"/>
                    </a:lnTo>
                    <a:lnTo>
                      <a:pt x="1934" y="106"/>
                    </a:lnTo>
                    <a:lnTo>
                      <a:pt x="1739" y="151"/>
                    </a:lnTo>
                    <a:lnTo>
                      <a:pt x="1559" y="225"/>
                    </a:lnTo>
                    <a:lnTo>
                      <a:pt x="1365" y="300"/>
                    </a:lnTo>
                    <a:lnTo>
                      <a:pt x="1185" y="405"/>
                    </a:lnTo>
                    <a:lnTo>
                      <a:pt x="1020" y="540"/>
                    </a:lnTo>
                    <a:lnTo>
                      <a:pt x="870" y="690"/>
                    </a:lnTo>
                    <a:lnTo>
                      <a:pt x="735" y="870"/>
                    </a:lnTo>
                    <a:lnTo>
                      <a:pt x="480" y="1334"/>
                    </a:lnTo>
                    <a:lnTo>
                      <a:pt x="286" y="1739"/>
                    </a:lnTo>
                    <a:lnTo>
                      <a:pt x="211" y="1919"/>
                    </a:lnTo>
                    <a:lnTo>
                      <a:pt x="151" y="2099"/>
                    </a:lnTo>
                    <a:lnTo>
                      <a:pt x="91" y="2279"/>
                    </a:lnTo>
                    <a:lnTo>
                      <a:pt x="61" y="2443"/>
                    </a:lnTo>
                    <a:lnTo>
                      <a:pt x="31" y="2608"/>
                    </a:lnTo>
                    <a:lnTo>
                      <a:pt x="16" y="2773"/>
                    </a:lnTo>
                    <a:lnTo>
                      <a:pt x="1" y="2938"/>
                    </a:lnTo>
                    <a:lnTo>
                      <a:pt x="16" y="3103"/>
                    </a:lnTo>
                    <a:lnTo>
                      <a:pt x="46" y="3433"/>
                    </a:lnTo>
                    <a:lnTo>
                      <a:pt x="121" y="3792"/>
                    </a:lnTo>
                    <a:lnTo>
                      <a:pt x="241" y="4452"/>
                    </a:lnTo>
                    <a:lnTo>
                      <a:pt x="435" y="5531"/>
                    </a:lnTo>
                    <a:lnTo>
                      <a:pt x="660" y="6909"/>
                    </a:lnTo>
                    <a:lnTo>
                      <a:pt x="900" y="8393"/>
                    </a:lnTo>
                    <a:lnTo>
                      <a:pt x="1125" y="9862"/>
                    </a:lnTo>
                    <a:lnTo>
                      <a:pt x="1305" y="11136"/>
                    </a:lnTo>
                    <a:lnTo>
                      <a:pt x="1365" y="11660"/>
                    </a:lnTo>
                    <a:lnTo>
                      <a:pt x="1410" y="12080"/>
                    </a:lnTo>
                    <a:lnTo>
                      <a:pt x="1410" y="12380"/>
                    </a:lnTo>
                    <a:lnTo>
                      <a:pt x="1410" y="12470"/>
                    </a:lnTo>
                    <a:lnTo>
                      <a:pt x="1395" y="12529"/>
                    </a:lnTo>
                    <a:lnTo>
                      <a:pt x="1395" y="12574"/>
                    </a:lnTo>
                    <a:lnTo>
                      <a:pt x="1395" y="12604"/>
                    </a:lnTo>
                    <a:lnTo>
                      <a:pt x="1425" y="12634"/>
                    </a:lnTo>
                    <a:lnTo>
                      <a:pt x="1454" y="12664"/>
                    </a:lnTo>
                    <a:lnTo>
                      <a:pt x="1559" y="12709"/>
                    </a:lnTo>
                    <a:lnTo>
                      <a:pt x="1709" y="12754"/>
                    </a:lnTo>
                    <a:lnTo>
                      <a:pt x="1904" y="12784"/>
                    </a:lnTo>
                    <a:lnTo>
                      <a:pt x="2114" y="12799"/>
                    </a:lnTo>
                    <a:lnTo>
                      <a:pt x="2369" y="12814"/>
                    </a:lnTo>
                    <a:lnTo>
                      <a:pt x="2638" y="12814"/>
                    </a:lnTo>
                    <a:lnTo>
                      <a:pt x="2923" y="12799"/>
                    </a:lnTo>
                    <a:lnTo>
                      <a:pt x="3223" y="12769"/>
                    </a:lnTo>
                    <a:lnTo>
                      <a:pt x="3523" y="12739"/>
                    </a:lnTo>
                    <a:lnTo>
                      <a:pt x="3807" y="12679"/>
                    </a:lnTo>
                    <a:lnTo>
                      <a:pt x="4092" y="12619"/>
                    </a:lnTo>
                    <a:lnTo>
                      <a:pt x="4377" y="12559"/>
                    </a:lnTo>
                    <a:lnTo>
                      <a:pt x="4617" y="12470"/>
                    </a:lnTo>
                    <a:lnTo>
                      <a:pt x="4856" y="12365"/>
                    </a:lnTo>
                    <a:lnTo>
                      <a:pt x="5066" y="12275"/>
                    </a:lnTo>
                    <a:lnTo>
                      <a:pt x="5276" y="12200"/>
                    </a:lnTo>
                    <a:lnTo>
                      <a:pt x="5486" y="12155"/>
                    </a:lnTo>
                    <a:lnTo>
                      <a:pt x="5696" y="12125"/>
                    </a:lnTo>
                    <a:lnTo>
                      <a:pt x="6100" y="12125"/>
                    </a:lnTo>
                    <a:lnTo>
                      <a:pt x="6280" y="12140"/>
                    </a:lnTo>
                    <a:lnTo>
                      <a:pt x="6460" y="12155"/>
                    </a:lnTo>
                    <a:lnTo>
                      <a:pt x="6775" y="12215"/>
                    </a:lnTo>
                    <a:lnTo>
                      <a:pt x="7015" y="12290"/>
                    </a:lnTo>
                    <a:lnTo>
                      <a:pt x="7239" y="12365"/>
                    </a:lnTo>
                    <a:lnTo>
                      <a:pt x="7674" y="8933"/>
                    </a:lnTo>
                    <a:lnTo>
                      <a:pt x="8303" y="4152"/>
                    </a:lnTo>
                    <a:lnTo>
                      <a:pt x="8963" y="3942"/>
                    </a:lnTo>
                    <a:lnTo>
                      <a:pt x="8978" y="3792"/>
                    </a:lnTo>
                    <a:lnTo>
                      <a:pt x="8978" y="3612"/>
                    </a:lnTo>
                    <a:lnTo>
                      <a:pt x="8978" y="3388"/>
                    </a:lnTo>
                    <a:lnTo>
                      <a:pt x="8963" y="3118"/>
                    </a:lnTo>
                    <a:lnTo>
                      <a:pt x="8933" y="2818"/>
                    </a:lnTo>
                    <a:lnTo>
                      <a:pt x="8888" y="2488"/>
                    </a:lnTo>
                    <a:lnTo>
                      <a:pt x="8798" y="2144"/>
                    </a:lnTo>
                    <a:lnTo>
                      <a:pt x="8738" y="1964"/>
                    </a:lnTo>
                    <a:lnTo>
                      <a:pt x="8663" y="1784"/>
                    </a:lnTo>
                    <a:lnTo>
                      <a:pt x="8588" y="1619"/>
                    </a:lnTo>
                    <a:lnTo>
                      <a:pt x="8498" y="1439"/>
                    </a:lnTo>
                    <a:lnTo>
                      <a:pt x="8393" y="1275"/>
                    </a:lnTo>
                    <a:lnTo>
                      <a:pt x="8288" y="1110"/>
                    </a:lnTo>
                    <a:lnTo>
                      <a:pt x="8154" y="960"/>
                    </a:lnTo>
                    <a:lnTo>
                      <a:pt x="8019" y="810"/>
                    </a:lnTo>
                    <a:lnTo>
                      <a:pt x="7854" y="660"/>
                    </a:lnTo>
                    <a:lnTo>
                      <a:pt x="7674" y="525"/>
                    </a:lnTo>
                    <a:lnTo>
                      <a:pt x="7494" y="405"/>
                    </a:lnTo>
                    <a:lnTo>
                      <a:pt x="7284" y="300"/>
                    </a:lnTo>
                    <a:lnTo>
                      <a:pt x="7059" y="195"/>
                    </a:lnTo>
                    <a:lnTo>
                      <a:pt x="6805" y="121"/>
                    </a:lnTo>
                    <a:lnTo>
                      <a:pt x="6550" y="46"/>
                    </a:lnTo>
                    <a:lnTo>
                      <a:pt x="62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040;p25"/>
              <p:cNvSpPr/>
              <p:nvPr/>
            </p:nvSpPr>
            <p:spPr>
              <a:xfrm>
                <a:off x="1210049" y="2376099"/>
                <a:ext cx="198876" cy="365804"/>
              </a:xfrm>
              <a:custGeom>
                <a:avLst/>
                <a:gdLst/>
                <a:ahLst/>
                <a:cxnLst/>
                <a:rect l="l" t="t" r="r" b="b"/>
                <a:pathLst>
                  <a:path w="5696" h="10477" extrusionOk="0">
                    <a:moveTo>
                      <a:pt x="3657" y="1"/>
                    </a:moveTo>
                    <a:lnTo>
                      <a:pt x="3687" y="151"/>
                    </a:lnTo>
                    <a:lnTo>
                      <a:pt x="3687" y="346"/>
                    </a:lnTo>
                    <a:lnTo>
                      <a:pt x="3672" y="570"/>
                    </a:lnTo>
                    <a:lnTo>
                      <a:pt x="3657" y="825"/>
                    </a:lnTo>
                    <a:lnTo>
                      <a:pt x="3582" y="1410"/>
                    </a:lnTo>
                    <a:lnTo>
                      <a:pt x="3477" y="2084"/>
                    </a:lnTo>
                    <a:lnTo>
                      <a:pt x="3327" y="2818"/>
                    </a:lnTo>
                    <a:lnTo>
                      <a:pt x="3162" y="3613"/>
                    </a:lnTo>
                    <a:lnTo>
                      <a:pt x="2982" y="4422"/>
                    </a:lnTo>
                    <a:lnTo>
                      <a:pt x="2803" y="5231"/>
                    </a:lnTo>
                    <a:lnTo>
                      <a:pt x="2413" y="6790"/>
                    </a:lnTo>
                    <a:lnTo>
                      <a:pt x="2068" y="8124"/>
                    </a:lnTo>
                    <a:lnTo>
                      <a:pt x="1724" y="9383"/>
                    </a:lnTo>
                    <a:lnTo>
                      <a:pt x="1049" y="9607"/>
                    </a:lnTo>
                    <a:lnTo>
                      <a:pt x="495" y="9817"/>
                    </a:lnTo>
                    <a:lnTo>
                      <a:pt x="255" y="9922"/>
                    </a:lnTo>
                    <a:lnTo>
                      <a:pt x="60" y="9997"/>
                    </a:lnTo>
                    <a:lnTo>
                      <a:pt x="0" y="10042"/>
                    </a:lnTo>
                    <a:lnTo>
                      <a:pt x="0" y="10072"/>
                    </a:lnTo>
                    <a:lnTo>
                      <a:pt x="0" y="10087"/>
                    </a:lnTo>
                    <a:lnTo>
                      <a:pt x="15" y="10132"/>
                    </a:lnTo>
                    <a:lnTo>
                      <a:pt x="90" y="10192"/>
                    </a:lnTo>
                    <a:lnTo>
                      <a:pt x="180" y="10237"/>
                    </a:lnTo>
                    <a:lnTo>
                      <a:pt x="300" y="10282"/>
                    </a:lnTo>
                    <a:lnTo>
                      <a:pt x="585" y="10372"/>
                    </a:lnTo>
                    <a:lnTo>
                      <a:pt x="914" y="10432"/>
                    </a:lnTo>
                    <a:lnTo>
                      <a:pt x="1229" y="10477"/>
                    </a:lnTo>
                    <a:lnTo>
                      <a:pt x="1514" y="10477"/>
                    </a:lnTo>
                    <a:lnTo>
                      <a:pt x="1634" y="10447"/>
                    </a:lnTo>
                    <a:lnTo>
                      <a:pt x="1724" y="10417"/>
                    </a:lnTo>
                    <a:lnTo>
                      <a:pt x="1798" y="10372"/>
                    </a:lnTo>
                    <a:lnTo>
                      <a:pt x="1873" y="10327"/>
                    </a:lnTo>
                    <a:lnTo>
                      <a:pt x="1918" y="10267"/>
                    </a:lnTo>
                    <a:lnTo>
                      <a:pt x="1963" y="10207"/>
                    </a:lnTo>
                    <a:lnTo>
                      <a:pt x="2038" y="10072"/>
                    </a:lnTo>
                    <a:lnTo>
                      <a:pt x="2098" y="9922"/>
                    </a:lnTo>
                    <a:lnTo>
                      <a:pt x="2128" y="9802"/>
                    </a:lnTo>
                    <a:lnTo>
                      <a:pt x="2143" y="9682"/>
                    </a:lnTo>
                    <a:lnTo>
                      <a:pt x="2143" y="9592"/>
                    </a:lnTo>
                    <a:lnTo>
                      <a:pt x="2383" y="9308"/>
                    </a:lnTo>
                    <a:lnTo>
                      <a:pt x="2593" y="9008"/>
                    </a:lnTo>
                    <a:lnTo>
                      <a:pt x="2818" y="8693"/>
                    </a:lnTo>
                    <a:lnTo>
                      <a:pt x="3012" y="8364"/>
                    </a:lnTo>
                    <a:lnTo>
                      <a:pt x="3222" y="8034"/>
                    </a:lnTo>
                    <a:lnTo>
                      <a:pt x="3402" y="7689"/>
                    </a:lnTo>
                    <a:lnTo>
                      <a:pt x="3582" y="7344"/>
                    </a:lnTo>
                    <a:lnTo>
                      <a:pt x="3762" y="6985"/>
                    </a:lnTo>
                    <a:lnTo>
                      <a:pt x="4076" y="6250"/>
                    </a:lnTo>
                    <a:lnTo>
                      <a:pt x="4376" y="5531"/>
                    </a:lnTo>
                    <a:lnTo>
                      <a:pt x="4631" y="4812"/>
                    </a:lnTo>
                    <a:lnTo>
                      <a:pt x="4856" y="4107"/>
                    </a:lnTo>
                    <a:lnTo>
                      <a:pt x="5066" y="3433"/>
                    </a:lnTo>
                    <a:lnTo>
                      <a:pt x="5230" y="2818"/>
                    </a:lnTo>
                    <a:lnTo>
                      <a:pt x="5380" y="2264"/>
                    </a:lnTo>
                    <a:lnTo>
                      <a:pt x="5500" y="1769"/>
                    </a:lnTo>
                    <a:lnTo>
                      <a:pt x="5650" y="1080"/>
                    </a:lnTo>
                    <a:lnTo>
                      <a:pt x="5695" y="810"/>
                    </a:lnTo>
                    <a:lnTo>
                      <a:pt x="3657" y="1"/>
                    </a:lnTo>
                    <a:close/>
                  </a:path>
                </a:pathLst>
              </a:custGeom>
              <a:solidFill>
                <a:srgbClr val="F9A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041;p25"/>
              <p:cNvSpPr/>
              <p:nvPr/>
            </p:nvSpPr>
            <p:spPr>
              <a:xfrm>
                <a:off x="1919550" y="2395476"/>
                <a:ext cx="132956" cy="102057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2923" extrusionOk="0">
                    <a:moveTo>
                      <a:pt x="2129" y="0"/>
                    </a:moveTo>
                    <a:lnTo>
                      <a:pt x="31" y="2518"/>
                    </a:lnTo>
                    <a:lnTo>
                      <a:pt x="1" y="2578"/>
                    </a:lnTo>
                    <a:lnTo>
                      <a:pt x="1500" y="2923"/>
                    </a:lnTo>
                    <a:lnTo>
                      <a:pt x="3808" y="420"/>
                    </a:lnTo>
                    <a:lnTo>
                      <a:pt x="2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042;p25"/>
              <p:cNvSpPr/>
              <p:nvPr/>
            </p:nvSpPr>
            <p:spPr>
              <a:xfrm>
                <a:off x="1919550" y="2395476"/>
                <a:ext cx="132956" cy="102057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2923" fill="none" extrusionOk="0">
                    <a:moveTo>
                      <a:pt x="31" y="2518"/>
                    </a:moveTo>
                    <a:lnTo>
                      <a:pt x="1" y="2578"/>
                    </a:lnTo>
                    <a:lnTo>
                      <a:pt x="1500" y="2923"/>
                    </a:lnTo>
                    <a:lnTo>
                      <a:pt x="3808" y="420"/>
                    </a:lnTo>
                    <a:lnTo>
                      <a:pt x="2129" y="0"/>
                    </a:lnTo>
                    <a:lnTo>
                      <a:pt x="31" y="2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952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0"/>
          <p:cNvSpPr/>
          <p:nvPr/>
        </p:nvSpPr>
        <p:spPr>
          <a:xfrm>
            <a:off x="1409675" y="3262300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0"/>
          <p:cNvSpPr/>
          <p:nvPr/>
        </p:nvSpPr>
        <p:spPr>
          <a:xfrm>
            <a:off x="2872050" y="266697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0"/>
          <p:cNvSpPr/>
          <p:nvPr/>
        </p:nvSpPr>
        <p:spPr>
          <a:xfrm>
            <a:off x="3100650" y="24452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0"/>
          <p:cNvSpPr/>
          <p:nvPr/>
        </p:nvSpPr>
        <p:spPr>
          <a:xfrm>
            <a:off x="4546350" y="30239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0"/>
          <p:cNvSpPr/>
          <p:nvPr/>
        </p:nvSpPr>
        <p:spPr>
          <a:xfrm>
            <a:off x="4778350" y="3262300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0"/>
          <p:cNvSpPr/>
          <p:nvPr/>
        </p:nvSpPr>
        <p:spPr>
          <a:xfrm>
            <a:off x="6254100" y="266697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0"/>
          <p:cNvSpPr/>
          <p:nvPr/>
        </p:nvSpPr>
        <p:spPr>
          <a:xfrm>
            <a:off x="6482700" y="24452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0"/>
          <p:cNvSpPr/>
          <p:nvPr/>
        </p:nvSpPr>
        <p:spPr>
          <a:xfrm>
            <a:off x="7945125" y="30239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988;p24">
            <a:extLst>
              <a:ext uri="{FF2B5EF4-FFF2-40B4-BE49-F238E27FC236}">
                <a16:creationId xmlns:a16="http://schemas.microsoft.com/office/drawing/2014/main" id="{EC84319C-5222-059D-060E-BDAD67ECEA6A}"/>
              </a:ext>
            </a:extLst>
          </p:cNvPr>
          <p:cNvSpPr/>
          <p:nvPr/>
        </p:nvSpPr>
        <p:spPr>
          <a:xfrm>
            <a:off x="3108959" y="1984664"/>
            <a:ext cx="2883093" cy="27857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" name="Google Shape;1015;p24">
            <a:extLst>
              <a:ext uri="{FF2B5EF4-FFF2-40B4-BE49-F238E27FC236}">
                <a16:creationId xmlns:a16="http://schemas.microsoft.com/office/drawing/2014/main" id="{1915956F-0A91-87A7-5194-FB4DE493B871}"/>
              </a:ext>
            </a:extLst>
          </p:cNvPr>
          <p:cNvGrpSpPr/>
          <p:nvPr/>
        </p:nvGrpSpPr>
        <p:grpSpPr>
          <a:xfrm>
            <a:off x="3819491" y="2669810"/>
            <a:ext cx="1501310" cy="1252331"/>
            <a:chOff x="883325" y="238125"/>
            <a:chExt cx="5853350" cy="5238750"/>
          </a:xfrm>
        </p:grpSpPr>
        <p:sp>
          <p:nvSpPr>
            <p:cNvPr id="23" name="Google Shape;1016;p24">
              <a:extLst>
                <a:ext uri="{FF2B5EF4-FFF2-40B4-BE49-F238E27FC236}">
                  <a16:creationId xmlns:a16="http://schemas.microsoft.com/office/drawing/2014/main" id="{0E6948CF-1AB6-D5EC-6EC6-93EE6EAF3552}"/>
                </a:ext>
              </a:extLst>
            </p:cNvPr>
            <p:cNvSpPr/>
            <p:nvPr/>
          </p:nvSpPr>
          <p:spPr>
            <a:xfrm>
              <a:off x="883325" y="238125"/>
              <a:ext cx="5853350" cy="5238750"/>
            </a:xfrm>
            <a:custGeom>
              <a:avLst/>
              <a:gdLst/>
              <a:ahLst/>
              <a:cxnLst/>
              <a:rect l="l" t="t" r="r" b="b"/>
              <a:pathLst>
                <a:path w="234134" h="209550" extrusionOk="0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17;p24">
              <a:extLst>
                <a:ext uri="{FF2B5EF4-FFF2-40B4-BE49-F238E27FC236}">
                  <a16:creationId xmlns:a16="http://schemas.microsoft.com/office/drawing/2014/main" id="{45E28053-0F9E-E114-D59D-95C56DE8FEF3}"/>
                </a:ext>
              </a:extLst>
            </p:cNvPr>
            <p:cNvSpPr/>
            <p:nvPr/>
          </p:nvSpPr>
          <p:spPr>
            <a:xfrm>
              <a:off x="3537025" y="644850"/>
              <a:ext cx="141025" cy="159100"/>
            </a:xfrm>
            <a:custGeom>
              <a:avLst/>
              <a:gdLst/>
              <a:ahLst/>
              <a:cxnLst/>
              <a:rect l="l" t="t" r="r" b="b"/>
              <a:pathLst>
                <a:path w="5641" h="6364" extrusionOk="0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5A46A1B-FC01-DE5E-3751-3D3C67693DD6}"/>
              </a:ext>
            </a:extLst>
          </p:cNvPr>
          <p:cNvSpPr txBox="1"/>
          <p:nvPr/>
        </p:nvSpPr>
        <p:spPr>
          <a:xfrm>
            <a:off x="2164102" y="913354"/>
            <a:ext cx="4708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Fira Sans Extra Condensed" panose="020B0503050000020004" pitchFamily="34" charset="0"/>
              </a:rPr>
              <a:t>THANK FOR WATCHING !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Do you have any question ?</a:t>
            </a:r>
          </a:p>
        </p:txBody>
      </p:sp>
    </p:spTree>
    <p:extLst>
      <p:ext uri="{BB962C8B-B14F-4D97-AF65-F5344CB8AC3E}">
        <p14:creationId xmlns:p14="http://schemas.microsoft.com/office/powerpoint/2010/main" val="49735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Members</a:t>
            </a:r>
            <a:endParaRPr dirty="0"/>
          </a:p>
        </p:txBody>
      </p:sp>
      <p:grpSp>
        <p:nvGrpSpPr>
          <p:cNvPr id="326" name="Google Shape;326;p18"/>
          <p:cNvGrpSpPr/>
          <p:nvPr/>
        </p:nvGrpSpPr>
        <p:grpSpPr>
          <a:xfrm>
            <a:off x="2366584" y="1055293"/>
            <a:ext cx="4410911" cy="1748063"/>
            <a:chOff x="457200" y="2806675"/>
            <a:chExt cx="4858367" cy="1925391"/>
          </a:xfrm>
        </p:grpSpPr>
        <p:sp>
          <p:nvSpPr>
            <p:cNvPr id="327" name="Google Shape;327;p18"/>
            <p:cNvSpPr/>
            <p:nvPr/>
          </p:nvSpPr>
          <p:spPr>
            <a:xfrm>
              <a:off x="1000346" y="3919208"/>
              <a:ext cx="876538" cy="569379"/>
            </a:xfrm>
            <a:custGeom>
              <a:avLst/>
              <a:gdLst/>
              <a:ahLst/>
              <a:cxnLst/>
              <a:rect l="l" t="t" r="r" b="b"/>
              <a:pathLst>
                <a:path w="47240" h="30686" extrusionOk="0">
                  <a:moveTo>
                    <a:pt x="23822" y="0"/>
                  </a:moveTo>
                  <a:lnTo>
                    <a:pt x="21601" y="202"/>
                  </a:lnTo>
                  <a:lnTo>
                    <a:pt x="19381" y="606"/>
                  </a:lnTo>
                  <a:lnTo>
                    <a:pt x="17362" y="1010"/>
                  </a:lnTo>
                  <a:lnTo>
                    <a:pt x="15545" y="1615"/>
                  </a:lnTo>
                  <a:lnTo>
                    <a:pt x="13930" y="2221"/>
                  </a:lnTo>
                  <a:lnTo>
                    <a:pt x="12315" y="3029"/>
                  </a:lnTo>
                  <a:lnTo>
                    <a:pt x="10902" y="4038"/>
                  </a:lnTo>
                  <a:lnTo>
                    <a:pt x="9489" y="5047"/>
                  </a:lnTo>
                  <a:lnTo>
                    <a:pt x="8277" y="6057"/>
                  </a:lnTo>
                  <a:lnTo>
                    <a:pt x="7066" y="7066"/>
                  </a:lnTo>
                  <a:lnTo>
                    <a:pt x="5249" y="9489"/>
                  </a:lnTo>
                  <a:lnTo>
                    <a:pt x="3634" y="11911"/>
                  </a:lnTo>
                  <a:lnTo>
                    <a:pt x="2423" y="14536"/>
                  </a:lnTo>
                  <a:lnTo>
                    <a:pt x="1615" y="16958"/>
                  </a:lnTo>
                  <a:lnTo>
                    <a:pt x="1010" y="19381"/>
                  </a:lnTo>
                  <a:lnTo>
                    <a:pt x="404" y="21601"/>
                  </a:lnTo>
                  <a:lnTo>
                    <a:pt x="202" y="23620"/>
                  </a:lnTo>
                  <a:lnTo>
                    <a:pt x="0" y="26648"/>
                  </a:lnTo>
                  <a:lnTo>
                    <a:pt x="0" y="27860"/>
                  </a:lnTo>
                  <a:lnTo>
                    <a:pt x="46634" y="30686"/>
                  </a:lnTo>
                  <a:lnTo>
                    <a:pt x="47038" y="28061"/>
                  </a:lnTo>
                  <a:lnTo>
                    <a:pt x="47240" y="25639"/>
                  </a:lnTo>
                  <a:lnTo>
                    <a:pt x="47240" y="23418"/>
                  </a:lnTo>
                  <a:lnTo>
                    <a:pt x="47038" y="21198"/>
                  </a:lnTo>
                  <a:lnTo>
                    <a:pt x="46836" y="19179"/>
                  </a:lnTo>
                  <a:lnTo>
                    <a:pt x="46432" y="17160"/>
                  </a:lnTo>
                  <a:lnTo>
                    <a:pt x="45827" y="15545"/>
                  </a:lnTo>
                  <a:lnTo>
                    <a:pt x="45221" y="13728"/>
                  </a:lnTo>
                  <a:lnTo>
                    <a:pt x="44414" y="12315"/>
                  </a:lnTo>
                  <a:lnTo>
                    <a:pt x="43606" y="10902"/>
                  </a:lnTo>
                  <a:lnTo>
                    <a:pt x="42597" y="9489"/>
                  </a:lnTo>
                  <a:lnTo>
                    <a:pt x="41587" y="8277"/>
                  </a:lnTo>
                  <a:lnTo>
                    <a:pt x="39367" y="6259"/>
                  </a:lnTo>
                  <a:lnTo>
                    <a:pt x="37146" y="4644"/>
                  </a:lnTo>
                  <a:lnTo>
                    <a:pt x="34723" y="3230"/>
                  </a:lnTo>
                  <a:lnTo>
                    <a:pt x="32301" y="2221"/>
                  </a:lnTo>
                  <a:lnTo>
                    <a:pt x="30080" y="1413"/>
                  </a:lnTo>
                  <a:lnTo>
                    <a:pt x="28061" y="808"/>
                  </a:lnTo>
                  <a:lnTo>
                    <a:pt x="25033" y="202"/>
                  </a:lnTo>
                  <a:lnTo>
                    <a:pt x="2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4113172" y="3892990"/>
              <a:ext cx="895260" cy="591867"/>
            </a:xfrm>
            <a:custGeom>
              <a:avLst/>
              <a:gdLst/>
              <a:ahLst/>
              <a:cxnLst/>
              <a:rect l="l" t="t" r="r" b="b"/>
              <a:pathLst>
                <a:path w="48249" h="31898" extrusionOk="0">
                  <a:moveTo>
                    <a:pt x="24024" y="0"/>
                  </a:moveTo>
                  <a:lnTo>
                    <a:pt x="21399" y="404"/>
                  </a:lnTo>
                  <a:lnTo>
                    <a:pt x="18775" y="808"/>
                  </a:lnTo>
                  <a:lnTo>
                    <a:pt x="16554" y="1413"/>
                  </a:lnTo>
                  <a:lnTo>
                    <a:pt x="14535" y="2019"/>
                  </a:lnTo>
                  <a:lnTo>
                    <a:pt x="12517" y="2826"/>
                  </a:lnTo>
                  <a:lnTo>
                    <a:pt x="10700" y="3836"/>
                  </a:lnTo>
                  <a:lnTo>
                    <a:pt x="9287" y="4845"/>
                  </a:lnTo>
                  <a:lnTo>
                    <a:pt x="7671" y="5855"/>
                  </a:lnTo>
                  <a:lnTo>
                    <a:pt x="6460" y="7066"/>
                  </a:lnTo>
                  <a:lnTo>
                    <a:pt x="5451" y="8277"/>
                  </a:lnTo>
                  <a:lnTo>
                    <a:pt x="4441" y="9690"/>
                  </a:lnTo>
                  <a:lnTo>
                    <a:pt x="3432" y="11104"/>
                  </a:lnTo>
                  <a:lnTo>
                    <a:pt x="2019" y="13930"/>
                  </a:lnTo>
                  <a:lnTo>
                    <a:pt x="1010" y="16756"/>
                  </a:lnTo>
                  <a:lnTo>
                    <a:pt x="404" y="19582"/>
                  </a:lnTo>
                  <a:lnTo>
                    <a:pt x="0" y="22409"/>
                  </a:lnTo>
                  <a:lnTo>
                    <a:pt x="0" y="24831"/>
                  </a:lnTo>
                  <a:lnTo>
                    <a:pt x="0" y="27254"/>
                  </a:lnTo>
                  <a:lnTo>
                    <a:pt x="202" y="30484"/>
                  </a:lnTo>
                  <a:lnTo>
                    <a:pt x="404" y="31897"/>
                  </a:lnTo>
                  <a:lnTo>
                    <a:pt x="47643" y="31897"/>
                  </a:lnTo>
                  <a:lnTo>
                    <a:pt x="47845" y="29071"/>
                  </a:lnTo>
                  <a:lnTo>
                    <a:pt x="48047" y="26648"/>
                  </a:lnTo>
                  <a:lnTo>
                    <a:pt x="48249" y="24226"/>
                  </a:lnTo>
                  <a:lnTo>
                    <a:pt x="48047" y="22005"/>
                  </a:lnTo>
                  <a:lnTo>
                    <a:pt x="47643" y="19784"/>
                  </a:lnTo>
                  <a:lnTo>
                    <a:pt x="47240" y="17967"/>
                  </a:lnTo>
                  <a:lnTo>
                    <a:pt x="46634" y="16150"/>
                  </a:lnTo>
                  <a:lnTo>
                    <a:pt x="46028" y="14334"/>
                  </a:lnTo>
                  <a:lnTo>
                    <a:pt x="45221" y="12719"/>
                  </a:lnTo>
                  <a:lnTo>
                    <a:pt x="44413" y="11305"/>
                  </a:lnTo>
                  <a:lnTo>
                    <a:pt x="43404" y="9892"/>
                  </a:lnTo>
                  <a:lnTo>
                    <a:pt x="42395" y="8681"/>
                  </a:lnTo>
                  <a:lnTo>
                    <a:pt x="40174" y="6662"/>
                  </a:lnTo>
                  <a:lnTo>
                    <a:pt x="37751" y="4845"/>
                  </a:lnTo>
                  <a:lnTo>
                    <a:pt x="35127" y="3432"/>
                  </a:lnTo>
                  <a:lnTo>
                    <a:pt x="32704" y="2221"/>
                  </a:lnTo>
                  <a:lnTo>
                    <a:pt x="30484" y="1413"/>
                  </a:lnTo>
                  <a:lnTo>
                    <a:pt x="28465" y="808"/>
                  </a:lnTo>
                  <a:lnTo>
                    <a:pt x="25235" y="202"/>
                  </a:lnTo>
                  <a:lnTo>
                    <a:pt x="240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4158113" y="3956671"/>
              <a:ext cx="775413" cy="775395"/>
            </a:xfrm>
            <a:custGeom>
              <a:avLst/>
              <a:gdLst/>
              <a:ahLst/>
              <a:cxnLst/>
              <a:rect l="l" t="t" r="r" b="b"/>
              <a:pathLst>
                <a:path w="41790" h="41789" extrusionOk="0">
                  <a:moveTo>
                    <a:pt x="18775" y="0"/>
                  </a:moveTo>
                  <a:lnTo>
                    <a:pt x="16757" y="404"/>
                  </a:lnTo>
                  <a:lnTo>
                    <a:pt x="14738" y="1010"/>
                  </a:lnTo>
                  <a:lnTo>
                    <a:pt x="12921" y="1615"/>
                  </a:lnTo>
                  <a:lnTo>
                    <a:pt x="11104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818" y="12718"/>
                  </a:lnTo>
                  <a:lnTo>
                    <a:pt x="1010" y="14737"/>
                  </a:lnTo>
                  <a:lnTo>
                    <a:pt x="606" y="16756"/>
                  </a:lnTo>
                  <a:lnTo>
                    <a:pt x="203" y="18775"/>
                  </a:lnTo>
                  <a:lnTo>
                    <a:pt x="1" y="20794"/>
                  </a:lnTo>
                  <a:lnTo>
                    <a:pt x="203" y="23014"/>
                  </a:lnTo>
                  <a:lnTo>
                    <a:pt x="606" y="25033"/>
                  </a:lnTo>
                  <a:lnTo>
                    <a:pt x="1010" y="27052"/>
                  </a:lnTo>
                  <a:lnTo>
                    <a:pt x="1818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1104" y="39165"/>
                  </a:lnTo>
                  <a:lnTo>
                    <a:pt x="12921" y="40174"/>
                  </a:lnTo>
                  <a:lnTo>
                    <a:pt x="14738" y="40780"/>
                  </a:lnTo>
                  <a:lnTo>
                    <a:pt x="16757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217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8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8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4315442" y="4110253"/>
              <a:ext cx="464506" cy="468235"/>
            </a:xfrm>
            <a:custGeom>
              <a:avLst/>
              <a:gdLst/>
              <a:ahLst/>
              <a:cxnLst/>
              <a:rect l="l" t="t" r="r" b="b"/>
              <a:pathLst>
                <a:path w="25034" h="25235" extrusionOk="0">
                  <a:moveTo>
                    <a:pt x="12517" y="0"/>
                  </a:moveTo>
                  <a:lnTo>
                    <a:pt x="11306" y="202"/>
                  </a:lnTo>
                  <a:lnTo>
                    <a:pt x="9893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606" y="8883"/>
                  </a:lnTo>
                  <a:lnTo>
                    <a:pt x="202" y="10094"/>
                  </a:lnTo>
                  <a:lnTo>
                    <a:pt x="1" y="11305"/>
                  </a:lnTo>
                  <a:lnTo>
                    <a:pt x="1" y="12517"/>
                  </a:lnTo>
                  <a:lnTo>
                    <a:pt x="1" y="13930"/>
                  </a:lnTo>
                  <a:lnTo>
                    <a:pt x="202" y="15141"/>
                  </a:lnTo>
                  <a:lnTo>
                    <a:pt x="606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3" y="24831"/>
                  </a:lnTo>
                  <a:lnTo>
                    <a:pt x="11306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40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583" y="23014"/>
                  </a:lnTo>
                  <a:lnTo>
                    <a:pt x="21400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2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2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400" y="3634"/>
                  </a:lnTo>
                  <a:lnTo>
                    <a:pt x="19583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40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4517711" y="4312523"/>
              <a:ext cx="59951" cy="63699"/>
            </a:xfrm>
            <a:custGeom>
              <a:avLst/>
              <a:gdLst/>
              <a:ahLst/>
              <a:cxnLst/>
              <a:rect l="l" t="t" r="r" b="b"/>
              <a:pathLst>
                <a:path w="3231" h="3433" extrusionOk="0">
                  <a:moveTo>
                    <a:pt x="1616" y="1"/>
                  </a:moveTo>
                  <a:lnTo>
                    <a:pt x="1010" y="202"/>
                  </a:lnTo>
                  <a:lnTo>
                    <a:pt x="405" y="606"/>
                  </a:lnTo>
                  <a:lnTo>
                    <a:pt x="1" y="1010"/>
                  </a:lnTo>
                  <a:lnTo>
                    <a:pt x="1" y="1616"/>
                  </a:lnTo>
                  <a:lnTo>
                    <a:pt x="1" y="2423"/>
                  </a:lnTo>
                  <a:lnTo>
                    <a:pt x="405" y="2827"/>
                  </a:lnTo>
                  <a:lnTo>
                    <a:pt x="1010" y="3231"/>
                  </a:lnTo>
                  <a:lnTo>
                    <a:pt x="1616" y="3433"/>
                  </a:lnTo>
                  <a:lnTo>
                    <a:pt x="2222" y="3231"/>
                  </a:lnTo>
                  <a:lnTo>
                    <a:pt x="2827" y="2827"/>
                  </a:lnTo>
                  <a:lnTo>
                    <a:pt x="3231" y="2423"/>
                  </a:lnTo>
                  <a:lnTo>
                    <a:pt x="3231" y="1616"/>
                  </a:lnTo>
                  <a:lnTo>
                    <a:pt x="3231" y="1010"/>
                  </a:lnTo>
                  <a:lnTo>
                    <a:pt x="2827" y="606"/>
                  </a:lnTo>
                  <a:lnTo>
                    <a:pt x="2222" y="202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4424082" y="4409919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5047" y="0"/>
                  </a:moveTo>
                  <a:lnTo>
                    <a:pt x="0" y="4644"/>
                  </a:lnTo>
                  <a:lnTo>
                    <a:pt x="1009" y="5451"/>
                  </a:lnTo>
                  <a:lnTo>
                    <a:pt x="2019" y="6057"/>
                  </a:lnTo>
                  <a:lnTo>
                    <a:pt x="3230" y="6461"/>
                  </a:lnTo>
                  <a:lnTo>
                    <a:pt x="4239" y="6662"/>
                  </a:lnTo>
                  <a:lnTo>
                    <a:pt x="5854" y="6662"/>
                  </a:lnTo>
                  <a:lnTo>
                    <a:pt x="6460" y="6461"/>
                  </a:lnTo>
                  <a:lnTo>
                    <a:pt x="5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4349156" y="4316271"/>
              <a:ext cx="123632" cy="123632"/>
            </a:xfrm>
            <a:custGeom>
              <a:avLst/>
              <a:gdLst/>
              <a:ahLst/>
              <a:cxnLst/>
              <a:rect l="l" t="t" r="r" b="b"/>
              <a:pathLst>
                <a:path w="6663" h="6663" extrusionOk="0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4" y="6057"/>
                  </a:lnTo>
                  <a:lnTo>
                    <a:pt x="2019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4382871" y="4162690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4644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4540200" y="4151445"/>
              <a:ext cx="123632" cy="123632"/>
            </a:xfrm>
            <a:custGeom>
              <a:avLst/>
              <a:gdLst/>
              <a:ahLst/>
              <a:cxnLst/>
              <a:rect l="l" t="t" r="r" b="b"/>
              <a:pathLst>
                <a:path w="6663" h="6663" extrusionOk="0">
                  <a:moveTo>
                    <a:pt x="2423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662" y="1818"/>
                  </a:lnTo>
                  <a:lnTo>
                    <a:pt x="5451" y="1010"/>
                  </a:lnTo>
                  <a:lnTo>
                    <a:pt x="4442" y="405"/>
                  </a:lnTo>
                  <a:lnTo>
                    <a:pt x="3432" y="203"/>
                  </a:lnTo>
                  <a:lnTo>
                    <a:pt x="24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618855" y="4241345"/>
              <a:ext cx="127380" cy="119902"/>
            </a:xfrm>
            <a:custGeom>
              <a:avLst/>
              <a:gdLst/>
              <a:ahLst/>
              <a:cxnLst/>
              <a:rect l="l" t="t" r="r" b="b"/>
              <a:pathLst>
                <a:path w="6865" h="6462" extrusionOk="0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5" y="5048"/>
                  </a:lnTo>
                  <a:lnTo>
                    <a:pt x="6865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8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4596385" y="4398675"/>
              <a:ext cx="119884" cy="119884"/>
            </a:xfrm>
            <a:custGeom>
              <a:avLst/>
              <a:gdLst/>
              <a:ahLst/>
              <a:cxnLst/>
              <a:rect l="l" t="t" r="r" b="b"/>
              <a:pathLst>
                <a:path w="6461" h="6461" extrusionOk="0">
                  <a:moveTo>
                    <a:pt x="0" y="1"/>
                  </a:moveTo>
                  <a:lnTo>
                    <a:pt x="2019" y="6461"/>
                  </a:lnTo>
                  <a:lnTo>
                    <a:pt x="3230" y="6057"/>
                  </a:lnTo>
                  <a:lnTo>
                    <a:pt x="4240" y="5250"/>
                  </a:lnTo>
                  <a:lnTo>
                    <a:pt x="5047" y="4442"/>
                  </a:lnTo>
                  <a:lnTo>
                    <a:pt x="5653" y="3635"/>
                  </a:lnTo>
                  <a:lnTo>
                    <a:pt x="6259" y="2020"/>
                  </a:lnTo>
                  <a:lnTo>
                    <a:pt x="6460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056531" y="3956671"/>
              <a:ext cx="775413" cy="775395"/>
            </a:xfrm>
            <a:custGeom>
              <a:avLst/>
              <a:gdLst/>
              <a:ahLst/>
              <a:cxnLst/>
              <a:rect l="l" t="t" r="r" b="b"/>
              <a:pathLst>
                <a:path w="41790" h="41789" extrusionOk="0">
                  <a:moveTo>
                    <a:pt x="18775" y="0"/>
                  </a:moveTo>
                  <a:lnTo>
                    <a:pt x="16756" y="404"/>
                  </a:lnTo>
                  <a:lnTo>
                    <a:pt x="14738" y="1010"/>
                  </a:lnTo>
                  <a:lnTo>
                    <a:pt x="12719" y="1615"/>
                  </a:lnTo>
                  <a:lnTo>
                    <a:pt x="10902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616" y="12718"/>
                  </a:lnTo>
                  <a:lnTo>
                    <a:pt x="1010" y="14737"/>
                  </a:lnTo>
                  <a:lnTo>
                    <a:pt x="404" y="16756"/>
                  </a:lnTo>
                  <a:lnTo>
                    <a:pt x="202" y="18775"/>
                  </a:lnTo>
                  <a:lnTo>
                    <a:pt x="1" y="20794"/>
                  </a:lnTo>
                  <a:lnTo>
                    <a:pt x="202" y="23014"/>
                  </a:lnTo>
                  <a:lnTo>
                    <a:pt x="404" y="25033"/>
                  </a:lnTo>
                  <a:lnTo>
                    <a:pt x="1010" y="27052"/>
                  </a:lnTo>
                  <a:lnTo>
                    <a:pt x="1616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0902" y="39165"/>
                  </a:lnTo>
                  <a:lnTo>
                    <a:pt x="12719" y="40174"/>
                  </a:lnTo>
                  <a:lnTo>
                    <a:pt x="14738" y="40780"/>
                  </a:lnTo>
                  <a:lnTo>
                    <a:pt x="16756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015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7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7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213859" y="4110253"/>
              <a:ext cx="464506" cy="468235"/>
            </a:xfrm>
            <a:custGeom>
              <a:avLst/>
              <a:gdLst/>
              <a:ahLst/>
              <a:cxnLst/>
              <a:rect l="l" t="t" r="r" b="b"/>
              <a:pathLst>
                <a:path w="25034" h="25235" extrusionOk="0">
                  <a:moveTo>
                    <a:pt x="12517" y="0"/>
                  </a:moveTo>
                  <a:lnTo>
                    <a:pt x="11104" y="202"/>
                  </a:lnTo>
                  <a:lnTo>
                    <a:pt x="9892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404" y="8883"/>
                  </a:lnTo>
                  <a:lnTo>
                    <a:pt x="202" y="10094"/>
                  </a:lnTo>
                  <a:lnTo>
                    <a:pt x="0" y="11305"/>
                  </a:lnTo>
                  <a:lnTo>
                    <a:pt x="0" y="12517"/>
                  </a:lnTo>
                  <a:lnTo>
                    <a:pt x="0" y="13930"/>
                  </a:lnTo>
                  <a:lnTo>
                    <a:pt x="202" y="15141"/>
                  </a:lnTo>
                  <a:lnTo>
                    <a:pt x="404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2" y="24831"/>
                  </a:lnTo>
                  <a:lnTo>
                    <a:pt x="11104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39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381" y="23014"/>
                  </a:lnTo>
                  <a:lnTo>
                    <a:pt x="21399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1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1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399" y="3634"/>
                  </a:lnTo>
                  <a:lnTo>
                    <a:pt x="19381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39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412381" y="4312523"/>
              <a:ext cx="63699" cy="63699"/>
            </a:xfrm>
            <a:custGeom>
              <a:avLst/>
              <a:gdLst/>
              <a:ahLst/>
              <a:cxnLst/>
              <a:rect l="l" t="t" r="r" b="b"/>
              <a:pathLst>
                <a:path w="3433" h="3433" extrusionOk="0">
                  <a:moveTo>
                    <a:pt x="1818" y="1"/>
                  </a:moveTo>
                  <a:lnTo>
                    <a:pt x="1212" y="202"/>
                  </a:lnTo>
                  <a:lnTo>
                    <a:pt x="607" y="606"/>
                  </a:lnTo>
                  <a:lnTo>
                    <a:pt x="203" y="1010"/>
                  </a:lnTo>
                  <a:lnTo>
                    <a:pt x="1" y="1616"/>
                  </a:lnTo>
                  <a:lnTo>
                    <a:pt x="203" y="2423"/>
                  </a:lnTo>
                  <a:lnTo>
                    <a:pt x="607" y="2827"/>
                  </a:lnTo>
                  <a:lnTo>
                    <a:pt x="1212" y="3231"/>
                  </a:lnTo>
                  <a:lnTo>
                    <a:pt x="1818" y="3433"/>
                  </a:lnTo>
                  <a:lnTo>
                    <a:pt x="2423" y="3231"/>
                  </a:lnTo>
                  <a:lnTo>
                    <a:pt x="3029" y="2827"/>
                  </a:lnTo>
                  <a:lnTo>
                    <a:pt x="3231" y="2423"/>
                  </a:lnTo>
                  <a:lnTo>
                    <a:pt x="3433" y="1616"/>
                  </a:lnTo>
                  <a:lnTo>
                    <a:pt x="3231" y="1010"/>
                  </a:lnTo>
                  <a:lnTo>
                    <a:pt x="3029" y="606"/>
                  </a:lnTo>
                  <a:lnTo>
                    <a:pt x="2423" y="202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1322481" y="4409919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4846" y="0"/>
                  </a:moveTo>
                  <a:lnTo>
                    <a:pt x="1" y="4644"/>
                  </a:lnTo>
                  <a:lnTo>
                    <a:pt x="1010" y="5451"/>
                  </a:lnTo>
                  <a:lnTo>
                    <a:pt x="2020" y="6057"/>
                  </a:lnTo>
                  <a:lnTo>
                    <a:pt x="3029" y="6461"/>
                  </a:lnTo>
                  <a:lnTo>
                    <a:pt x="4038" y="6662"/>
                  </a:lnTo>
                  <a:lnTo>
                    <a:pt x="5855" y="6662"/>
                  </a:lnTo>
                  <a:lnTo>
                    <a:pt x="6461" y="6461"/>
                  </a:lnTo>
                  <a:lnTo>
                    <a:pt x="4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247574" y="4316271"/>
              <a:ext cx="123632" cy="123632"/>
            </a:xfrm>
            <a:custGeom>
              <a:avLst/>
              <a:gdLst/>
              <a:ahLst/>
              <a:cxnLst/>
              <a:rect l="l" t="t" r="r" b="b"/>
              <a:pathLst>
                <a:path w="6663" h="6663" extrusionOk="0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3" y="6057"/>
                  </a:lnTo>
                  <a:lnTo>
                    <a:pt x="1817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1281289" y="4162690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4643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1438618" y="4151445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2221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460" y="1818"/>
                  </a:lnTo>
                  <a:lnTo>
                    <a:pt x="5451" y="1010"/>
                  </a:lnTo>
                  <a:lnTo>
                    <a:pt x="4441" y="405"/>
                  </a:lnTo>
                  <a:lnTo>
                    <a:pt x="3432" y="203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1517273" y="4241345"/>
              <a:ext cx="127380" cy="119902"/>
            </a:xfrm>
            <a:custGeom>
              <a:avLst/>
              <a:gdLst/>
              <a:ahLst/>
              <a:cxnLst/>
              <a:rect l="l" t="t" r="r" b="b"/>
              <a:pathLst>
                <a:path w="6865" h="6462" extrusionOk="0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4" y="5048"/>
                  </a:lnTo>
                  <a:lnTo>
                    <a:pt x="6663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7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491055" y="4398675"/>
              <a:ext cx="123632" cy="119884"/>
            </a:xfrm>
            <a:custGeom>
              <a:avLst/>
              <a:gdLst/>
              <a:ahLst/>
              <a:cxnLst/>
              <a:rect l="l" t="t" r="r" b="b"/>
              <a:pathLst>
                <a:path w="6663" h="6461" extrusionOk="0">
                  <a:moveTo>
                    <a:pt x="0" y="1"/>
                  </a:moveTo>
                  <a:lnTo>
                    <a:pt x="2221" y="6461"/>
                  </a:lnTo>
                  <a:lnTo>
                    <a:pt x="3432" y="6057"/>
                  </a:lnTo>
                  <a:lnTo>
                    <a:pt x="4442" y="5250"/>
                  </a:lnTo>
                  <a:lnTo>
                    <a:pt x="5249" y="4442"/>
                  </a:lnTo>
                  <a:lnTo>
                    <a:pt x="5855" y="3635"/>
                  </a:lnTo>
                  <a:lnTo>
                    <a:pt x="6460" y="2020"/>
                  </a:lnTo>
                  <a:lnTo>
                    <a:pt x="6662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457200" y="2937786"/>
              <a:ext cx="4858367" cy="1547060"/>
            </a:xfrm>
            <a:custGeom>
              <a:avLst/>
              <a:gdLst/>
              <a:ahLst/>
              <a:cxnLst/>
              <a:rect l="l" t="t" r="r" b="b"/>
              <a:pathLst>
                <a:path w="261836" h="83377" extrusionOk="0">
                  <a:moveTo>
                    <a:pt x="111841" y="0"/>
                  </a:moveTo>
                  <a:lnTo>
                    <a:pt x="107399" y="202"/>
                  </a:lnTo>
                  <a:lnTo>
                    <a:pt x="103765" y="404"/>
                  </a:lnTo>
                  <a:lnTo>
                    <a:pt x="101141" y="606"/>
                  </a:lnTo>
                  <a:lnTo>
                    <a:pt x="98920" y="1010"/>
                  </a:lnTo>
                  <a:lnTo>
                    <a:pt x="94681" y="1413"/>
                  </a:lnTo>
                  <a:lnTo>
                    <a:pt x="90643" y="2019"/>
                  </a:lnTo>
                  <a:lnTo>
                    <a:pt x="86606" y="2625"/>
                  </a:lnTo>
                  <a:lnTo>
                    <a:pt x="82972" y="3432"/>
                  </a:lnTo>
                  <a:lnTo>
                    <a:pt x="75906" y="5047"/>
                  </a:lnTo>
                  <a:lnTo>
                    <a:pt x="69446" y="7066"/>
                  </a:lnTo>
                  <a:lnTo>
                    <a:pt x="63592" y="9287"/>
                  </a:lnTo>
                  <a:lnTo>
                    <a:pt x="58141" y="11709"/>
                  </a:lnTo>
                  <a:lnTo>
                    <a:pt x="53296" y="14132"/>
                  </a:lnTo>
                  <a:lnTo>
                    <a:pt x="49056" y="16756"/>
                  </a:lnTo>
                  <a:lnTo>
                    <a:pt x="45423" y="19179"/>
                  </a:lnTo>
                  <a:lnTo>
                    <a:pt x="42193" y="21601"/>
                  </a:lnTo>
                  <a:lnTo>
                    <a:pt x="39568" y="23620"/>
                  </a:lnTo>
                  <a:lnTo>
                    <a:pt x="37347" y="25639"/>
                  </a:lnTo>
                  <a:lnTo>
                    <a:pt x="34521" y="28465"/>
                  </a:lnTo>
                  <a:lnTo>
                    <a:pt x="33714" y="29474"/>
                  </a:lnTo>
                  <a:lnTo>
                    <a:pt x="7066" y="29071"/>
                  </a:lnTo>
                  <a:lnTo>
                    <a:pt x="5653" y="29273"/>
                  </a:lnTo>
                  <a:lnTo>
                    <a:pt x="4441" y="29474"/>
                  </a:lnTo>
                  <a:lnTo>
                    <a:pt x="3230" y="30282"/>
                  </a:lnTo>
                  <a:lnTo>
                    <a:pt x="2221" y="31089"/>
                  </a:lnTo>
                  <a:lnTo>
                    <a:pt x="1211" y="32099"/>
                  </a:lnTo>
                  <a:lnTo>
                    <a:pt x="606" y="33310"/>
                  </a:lnTo>
                  <a:lnTo>
                    <a:pt x="202" y="34521"/>
                  </a:lnTo>
                  <a:lnTo>
                    <a:pt x="0" y="35935"/>
                  </a:lnTo>
                  <a:lnTo>
                    <a:pt x="0" y="72878"/>
                  </a:lnTo>
                  <a:lnTo>
                    <a:pt x="202" y="74291"/>
                  </a:lnTo>
                  <a:lnTo>
                    <a:pt x="606" y="75503"/>
                  </a:lnTo>
                  <a:lnTo>
                    <a:pt x="1211" y="76714"/>
                  </a:lnTo>
                  <a:lnTo>
                    <a:pt x="2019" y="77723"/>
                  </a:lnTo>
                  <a:lnTo>
                    <a:pt x="3028" y="78531"/>
                  </a:lnTo>
                  <a:lnTo>
                    <a:pt x="4038" y="79338"/>
                  </a:lnTo>
                  <a:lnTo>
                    <a:pt x="5249" y="79742"/>
                  </a:lnTo>
                  <a:lnTo>
                    <a:pt x="6662" y="79944"/>
                  </a:lnTo>
                  <a:lnTo>
                    <a:pt x="29272" y="80953"/>
                  </a:lnTo>
                  <a:lnTo>
                    <a:pt x="29272" y="78329"/>
                  </a:lnTo>
                  <a:lnTo>
                    <a:pt x="29474" y="75907"/>
                  </a:lnTo>
                  <a:lnTo>
                    <a:pt x="29878" y="73686"/>
                  </a:lnTo>
                  <a:lnTo>
                    <a:pt x="30282" y="71667"/>
                  </a:lnTo>
                  <a:lnTo>
                    <a:pt x="30685" y="69648"/>
                  </a:lnTo>
                  <a:lnTo>
                    <a:pt x="31493" y="68033"/>
                  </a:lnTo>
                  <a:lnTo>
                    <a:pt x="32099" y="66216"/>
                  </a:lnTo>
                  <a:lnTo>
                    <a:pt x="32906" y="64803"/>
                  </a:lnTo>
                  <a:lnTo>
                    <a:pt x="34723" y="61977"/>
                  </a:lnTo>
                  <a:lnTo>
                    <a:pt x="36742" y="59756"/>
                  </a:lnTo>
                  <a:lnTo>
                    <a:pt x="38962" y="57939"/>
                  </a:lnTo>
                  <a:lnTo>
                    <a:pt x="41183" y="56526"/>
                  </a:lnTo>
                  <a:lnTo>
                    <a:pt x="43404" y="55315"/>
                  </a:lnTo>
                  <a:lnTo>
                    <a:pt x="45624" y="54507"/>
                  </a:lnTo>
                  <a:lnTo>
                    <a:pt x="47643" y="53902"/>
                  </a:lnTo>
                  <a:lnTo>
                    <a:pt x="49460" y="53498"/>
                  </a:lnTo>
                  <a:lnTo>
                    <a:pt x="52286" y="53094"/>
                  </a:lnTo>
                  <a:lnTo>
                    <a:pt x="53296" y="52892"/>
                  </a:lnTo>
                  <a:lnTo>
                    <a:pt x="55718" y="53296"/>
                  </a:lnTo>
                  <a:lnTo>
                    <a:pt x="57939" y="53700"/>
                  </a:lnTo>
                  <a:lnTo>
                    <a:pt x="59958" y="54305"/>
                  </a:lnTo>
                  <a:lnTo>
                    <a:pt x="61775" y="55113"/>
                  </a:lnTo>
                  <a:lnTo>
                    <a:pt x="63592" y="55921"/>
                  </a:lnTo>
                  <a:lnTo>
                    <a:pt x="65207" y="56728"/>
                  </a:lnTo>
                  <a:lnTo>
                    <a:pt x="66620" y="57737"/>
                  </a:lnTo>
                  <a:lnTo>
                    <a:pt x="68033" y="58747"/>
                  </a:lnTo>
                  <a:lnTo>
                    <a:pt x="69244" y="59958"/>
                  </a:lnTo>
                  <a:lnTo>
                    <a:pt x="70254" y="61169"/>
                  </a:lnTo>
                  <a:lnTo>
                    <a:pt x="72071" y="63794"/>
                  </a:lnTo>
                  <a:lnTo>
                    <a:pt x="73484" y="66418"/>
                  </a:lnTo>
                  <a:lnTo>
                    <a:pt x="74695" y="69043"/>
                  </a:lnTo>
                  <a:lnTo>
                    <a:pt x="75301" y="71869"/>
                  </a:lnTo>
                  <a:lnTo>
                    <a:pt x="75906" y="74493"/>
                  </a:lnTo>
                  <a:lnTo>
                    <a:pt x="76108" y="76916"/>
                  </a:lnTo>
                  <a:lnTo>
                    <a:pt x="76310" y="78935"/>
                  </a:lnTo>
                  <a:lnTo>
                    <a:pt x="76108" y="82165"/>
                  </a:lnTo>
                  <a:lnTo>
                    <a:pt x="76108" y="83376"/>
                  </a:lnTo>
                  <a:lnTo>
                    <a:pt x="197639" y="83376"/>
                  </a:lnTo>
                  <a:lnTo>
                    <a:pt x="197235" y="80953"/>
                  </a:lnTo>
                  <a:lnTo>
                    <a:pt x="197033" y="78733"/>
                  </a:lnTo>
                  <a:lnTo>
                    <a:pt x="197033" y="76714"/>
                  </a:lnTo>
                  <a:lnTo>
                    <a:pt x="197235" y="74695"/>
                  </a:lnTo>
                  <a:lnTo>
                    <a:pt x="197437" y="72676"/>
                  </a:lnTo>
                  <a:lnTo>
                    <a:pt x="197639" y="71061"/>
                  </a:lnTo>
                  <a:lnTo>
                    <a:pt x="198043" y="69245"/>
                  </a:lnTo>
                  <a:lnTo>
                    <a:pt x="198648" y="67831"/>
                  </a:lnTo>
                  <a:lnTo>
                    <a:pt x="199859" y="65005"/>
                  </a:lnTo>
                  <a:lnTo>
                    <a:pt x="201474" y="62583"/>
                  </a:lnTo>
                  <a:lnTo>
                    <a:pt x="203291" y="60564"/>
                  </a:lnTo>
                  <a:lnTo>
                    <a:pt x="205108" y="58747"/>
                  </a:lnTo>
                  <a:lnTo>
                    <a:pt x="207127" y="57334"/>
                  </a:lnTo>
                  <a:lnTo>
                    <a:pt x="208944" y="56122"/>
                  </a:lnTo>
                  <a:lnTo>
                    <a:pt x="210761" y="55315"/>
                  </a:lnTo>
                  <a:lnTo>
                    <a:pt x="212578" y="54709"/>
                  </a:lnTo>
                  <a:lnTo>
                    <a:pt x="215000" y="53902"/>
                  </a:lnTo>
                  <a:lnTo>
                    <a:pt x="216010" y="53700"/>
                  </a:lnTo>
                  <a:lnTo>
                    <a:pt x="219038" y="53498"/>
                  </a:lnTo>
                  <a:lnTo>
                    <a:pt x="221662" y="53498"/>
                  </a:lnTo>
                  <a:lnTo>
                    <a:pt x="224287" y="53700"/>
                  </a:lnTo>
                  <a:lnTo>
                    <a:pt x="226709" y="54104"/>
                  </a:lnTo>
                  <a:lnTo>
                    <a:pt x="228728" y="54709"/>
                  </a:lnTo>
                  <a:lnTo>
                    <a:pt x="230747" y="55517"/>
                  </a:lnTo>
                  <a:lnTo>
                    <a:pt x="232564" y="56324"/>
                  </a:lnTo>
                  <a:lnTo>
                    <a:pt x="234179" y="57132"/>
                  </a:lnTo>
                  <a:lnTo>
                    <a:pt x="235592" y="58343"/>
                  </a:lnTo>
                  <a:lnTo>
                    <a:pt x="237005" y="59352"/>
                  </a:lnTo>
                  <a:lnTo>
                    <a:pt x="238014" y="60564"/>
                  </a:lnTo>
                  <a:lnTo>
                    <a:pt x="239024" y="61977"/>
                  </a:lnTo>
                  <a:lnTo>
                    <a:pt x="240033" y="63188"/>
                  </a:lnTo>
                  <a:lnTo>
                    <a:pt x="240841" y="64601"/>
                  </a:lnTo>
                  <a:lnTo>
                    <a:pt x="242052" y="67629"/>
                  </a:lnTo>
                  <a:lnTo>
                    <a:pt x="242859" y="70456"/>
                  </a:lnTo>
                  <a:lnTo>
                    <a:pt x="243263" y="73282"/>
                  </a:lnTo>
                  <a:lnTo>
                    <a:pt x="243465" y="75907"/>
                  </a:lnTo>
                  <a:lnTo>
                    <a:pt x="243667" y="78329"/>
                  </a:lnTo>
                  <a:lnTo>
                    <a:pt x="243465" y="81963"/>
                  </a:lnTo>
                  <a:lnTo>
                    <a:pt x="243263" y="83376"/>
                  </a:lnTo>
                  <a:lnTo>
                    <a:pt x="256385" y="83376"/>
                  </a:lnTo>
                  <a:lnTo>
                    <a:pt x="257798" y="83174"/>
                  </a:lnTo>
                  <a:lnTo>
                    <a:pt x="258808" y="82770"/>
                  </a:lnTo>
                  <a:lnTo>
                    <a:pt x="260019" y="82165"/>
                  </a:lnTo>
                  <a:lnTo>
                    <a:pt x="260827" y="81357"/>
                  </a:lnTo>
                  <a:lnTo>
                    <a:pt x="261432" y="80146"/>
                  </a:lnTo>
                  <a:lnTo>
                    <a:pt x="261836" y="79137"/>
                  </a:lnTo>
                  <a:lnTo>
                    <a:pt x="261836" y="77925"/>
                  </a:lnTo>
                  <a:lnTo>
                    <a:pt x="261634" y="76512"/>
                  </a:lnTo>
                  <a:lnTo>
                    <a:pt x="253559" y="45221"/>
                  </a:lnTo>
                  <a:lnTo>
                    <a:pt x="252953" y="44010"/>
                  </a:lnTo>
                  <a:lnTo>
                    <a:pt x="252146" y="43000"/>
                  </a:lnTo>
                  <a:lnTo>
                    <a:pt x="250935" y="42193"/>
                  </a:lnTo>
                  <a:lnTo>
                    <a:pt x="249723" y="41789"/>
                  </a:lnTo>
                  <a:lnTo>
                    <a:pt x="192592" y="32704"/>
                  </a:lnTo>
                  <a:lnTo>
                    <a:pt x="188554" y="28869"/>
                  </a:lnTo>
                  <a:lnTo>
                    <a:pt x="184517" y="25437"/>
                  </a:lnTo>
                  <a:lnTo>
                    <a:pt x="180277" y="22207"/>
                  </a:lnTo>
                  <a:lnTo>
                    <a:pt x="176240" y="19380"/>
                  </a:lnTo>
                  <a:lnTo>
                    <a:pt x="172000" y="16756"/>
                  </a:lnTo>
                  <a:lnTo>
                    <a:pt x="167963" y="14334"/>
                  </a:lnTo>
                  <a:lnTo>
                    <a:pt x="163925" y="12113"/>
                  </a:lnTo>
                  <a:lnTo>
                    <a:pt x="159686" y="10094"/>
                  </a:lnTo>
                  <a:lnTo>
                    <a:pt x="155648" y="8479"/>
                  </a:lnTo>
                  <a:lnTo>
                    <a:pt x="151812" y="6864"/>
                  </a:lnTo>
                  <a:lnTo>
                    <a:pt x="147775" y="5451"/>
                  </a:lnTo>
                  <a:lnTo>
                    <a:pt x="143939" y="4240"/>
                  </a:lnTo>
                  <a:lnTo>
                    <a:pt x="140305" y="3432"/>
                  </a:lnTo>
                  <a:lnTo>
                    <a:pt x="136470" y="2423"/>
                  </a:lnTo>
                  <a:lnTo>
                    <a:pt x="129606" y="1211"/>
                  </a:lnTo>
                  <a:lnTo>
                    <a:pt x="123146" y="404"/>
                  </a:lnTo>
                  <a:lnTo>
                    <a:pt x="117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727197" y="3825560"/>
              <a:ext cx="221009" cy="19"/>
            </a:xfrm>
            <a:custGeom>
              <a:avLst/>
              <a:gdLst/>
              <a:ahLst/>
              <a:cxnLst/>
              <a:rect l="l" t="t" r="r" b="b"/>
              <a:pathLst>
                <a:path w="11911" h="1" fill="none" extrusionOk="0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706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622165" y="3825560"/>
              <a:ext cx="221009" cy="19"/>
            </a:xfrm>
            <a:custGeom>
              <a:avLst/>
              <a:gdLst/>
              <a:ahLst/>
              <a:cxnLst/>
              <a:rect l="l" t="t" r="r" b="b"/>
              <a:pathLst>
                <a:path w="11911" h="1" fill="none" extrusionOk="0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706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5083345" y="4215127"/>
              <a:ext cx="224775" cy="112406"/>
            </a:xfrm>
            <a:custGeom>
              <a:avLst/>
              <a:gdLst/>
              <a:ahLst/>
              <a:cxnLst/>
              <a:rect l="l" t="t" r="r" b="b"/>
              <a:pathLst>
                <a:path w="12114" h="6058" extrusionOk="0">
                  <a:moveTo>
                    <a:pt x="6259" y="1"/>
                  </a:moveTo>
                  <a:lnTo>
                    <a:pt x="3029" y="405"/>
                  </a:lnTo>
                  <a:lnTo>
                    <a:pt x="1212" y="808"/>
                  </a:lnTo>
                  <a:lnTo>
                    <a:pt x="404" y="1414"/>
                  </a:lnTo>
                  <a:lnTo>
                    <a:pt x="1" y="2221"/>
                  </a:lnTo>
                  <a:lnTo>
                    <a:pt x="1" y="3231"/>
                  </a:lnTo>
                  <a:lnTo>
                    <a:pt x="404" y="4240"/>
                  </a:lnTo>
                  <a:lnTo>
                    <a:pt x="1010" y="4846"/>
                  </a:lnTo>
                  <a:lnTo>
                    <a:pt x="1817" y="5451"/>
                  </a:lnTo>
                  <a:lnTo>
                    <a:pt x="2827" y="5653"/>
                  </a:lnTo>
                  <a:lnTo>
                    <a:pt x="3836" y="6057"/>
                  </a:lnTo>
                  <a:lnTo>
                    <a:pt x="7672" y="6057"/>
                  </a:lnTo>
                  <a:lnTo>
                    <a:pt x="9893" y="5855"/>
                  </a:lnTo>
                  <a:lnTo>
                    <a:pt x="12113" y="5451"/>
                  </a:lnTo>
                  <a:lnTo>
                    <a:pt x="10700" y="405"/>
                  </a:lnTo>
                  <a:lnTo>
                    <a:pt x="10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457200" y="3593305"/>
              <a:ext cx="378336" cy="232271"/>
            </a:xfrm>
            <a:custGeom>
              <a:avLst/>
              <a:gdLst/>
              <a:ahLst/>
              <a:cxnLst/>
              <a:rect l="l" t="t" r="r" b="b"/>
              <a:pathLst>
                <a:path w="20390" h="12518" extrusionOk="0">
                  <a:moveTo>
                    <a:pt x="0" y="1"/>
                  </a:moveTo>
                  <a:lnTo>
                    <a:pt x="0" y="12517"/>
                  </a:lnTo>
                  <a:lnTo>
                    <a:pt x="16150" y="12517"/>
                  </a:lnTo>
                  <a:lnTo>
                    <a:pt x="17160" y="12114"/>
                  </a:lnTo>
                  <a:lnTo>
                    <a:pt x="17967" y="11710"/>
                  </a:lnTo>
                  <a:lnTo>
                    <a:pt x="18775" y="11104"/>
                  </a:lnTo>
                  <a:lnTo>
                    <a:pt x="19380" y="10297"/>
                  </a:lnTo>
                  <a:lnTo>
                    <a:pt x="19986" y="9489"/>
                  </a:lnTo>
                  <a:lnTo>
                    <a:pt x="20188" y="8480"/>
                  </a:lnTo>
                  <a:lnTo>
                    <a:pt x="20390" y="7470"/>
                  </a:lnTo>
                  <a:lnTo>
                    <a:pt x="20390" y="5048"/>
                  </a:lnTo>
                  <a:lnTo>
                    <a:pt x="20188" y="4038"/>
                  </a:lnTo>
                  <a:lnTo>
                    <a:pt x="19986" y="3029"/>
                  </a:lnTo>
                  <a:lnTo>
                    <a:pt x="19380" y="2222"/>
                  </a:lnTo>
                  <a:lnTo>
                    <a:pt x="18775" y="1414"/>
                  </a:lnTo>
                  <a:lnTo>
                    <a:pt x="17967" y="808"/>
                  </a:lnTo>
                  <a:lnTo>
                    <a:pt x="17160" y="405"/>
                  </a:lnTo>
                  <a:lnTo>
                    <a:pt x="161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457200" y="3701945"/>
              <a:ext cx="314656" cy="14992"/>
            </a:xfrm>
            <a:custGeom>
              <a:avLst/>
              <a:gdLst/>
              <a:ahLst/>
              <a:cxnLst/>
              <a:rect l="l" t="t" r="r" b="b"/>
              <a:pathLst>
                <a:path w="16958" h="808" extrusionOk="0">
                  <a:moveTo>
                    <a:pt x="0" y="0"/>
                  </a:moveTo>
                  <a:lnTo>
                    <a:pt x="0" y="808"/>
                  </a:lnTo>
                  <a:lnTo>
                    <a:pt x="16958" y="404"/>
                  </a:lnTo>
                  <a:lnTo>
                    <a:pt x="16554" y="202"/>
                  </a:lnTo>
                  <a:lnTo>
                    <a:pt x="15747" y="202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457200" y="3701945"/>
              <a:ext cx="314656" cy="14992"/>
            </a:xfrm>
            <a:custGeom>
              <a:avLst/>
              <a:gdLst/>
              <a:ahLst/>
              <a:cxnLst/>
              <a:rect l="l" t="t" r="r" b="b"/>
              <a:pathLst>
                <a:path w="16958" h="808" fill="none" extrusionOk="0">
                  <a:moveTo>
                    <a:pt x="0" y="808"/>
                  </a:moveTo>
                  <a:lnTo>
                    <a:pt x="0" y="0"/>
                  </a:lnTo>
                  <a:lnTo>
                    <a:pt x="4239" y="0"/>
                  </a:lnTo>
                  <a:lnTo>
                    <a:pt x="12718" y="0"/>
                  </a:lnTo>
                  <a:lnTo>
                    <a:pt x="12718" y="0"/>
                  </a:lnTo>
                  <a:lnTo>
                    <a:pt x="15747" y="202"/>
                  </a:lnTo>
                  <a:lnTo>
                    <a:pt x="16554" y="202"/>
                  </a:lnTo>
                  <a:lnTo>
                    <a:pt x="16958" y="404"/>
                  </a:lnTo>
                  <a:lnTo>
                    <a:pt x="16958" y="4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4873580" y="3810568"/>
              <a:ext cx="337144" cy="168591"/>
            </a:xfrm>
            <a:custGeom>
              <a:avLst/>
              <a:gdLst/>
              <a:ahLst/>
              <a:cxnLst/>
              <a:rect l="l" t="t" r="r" b="b"/>
              <a:pathLst>
                <a:path w="18170" h="9086" extrusionOk="0">
                  <a:moveTo>
                    <a:pt x="9287" y="1"/>
                  </a:moveTo>
                  <a:lnTo>
                    <a:pt x="4442" y="607"/>
                  </a:lnTo>
                  <a:lnTo>
                    <a:pt x="2625" y="808"/>
                  </a:lnTo>
                  <a:lnTo>
                    <a:pt x="1615" y="1010"/>
                  </a:lnTo>
                  <a:lnTo>
                    <a:pt x="1010" y="1616"/>
                  </a:lnTo>
                  <a:lnTo>
                    <a:pt x="606" y="2020"/>
                  </a:lnTo>
                  <a:lnTo>
                    <a:pt x="202" y="2625"/>
                  </a:lnTo>
                  <a:lnTo>
                    <a:pt x="0" y="3433"/>
                  </a:lnTo>
                  <a:lnTo>
                    <a:pt x="0" y="4038"/>
                  </a:lnTo>
                  <a:lnTo>
                    <a:pt x="0" y="4846"/>
                  </a:lnTo>
                  <a:lnTo>
                    <a:pt x="202" y="5452"/>
                  </a:lnTo>
                  <a:lnTo>
                    <a:pt x="606" y="6259"/>
                  </a:lnTo>
                  <a:lnTo>
                    <a:pt x="1414" y="7268"/>
                  </a:lnTo>
                  <a:lnTo>
                    <a:pt x="2625" y="8076"/>
                  </a:lnTo>
                  <a:lnTo>
                    <a:pt x="4038" y="8480"/>
                  </a:lnTo>
                  <a:lnTo>
                    <a:pt x="5451" y="8884"/>
                  </a:lnTo>
                  <a:lnTo>
                    <a:pt x="7066" y="9085"/>
                  </a:lnTo>
                  <a:lnTo>
                    <a:pt x="11507" y="9085"/>
                  </a:lnTo>
                  <a:lnTo>
                    <a:pt x="14939" y="8682"/>
                  </a:lnTo>
                  <a:lnTo>
                    <a:pt x="18169" y="8076"/>
                  </a:lnTo>
                  <a:lnTo>
                    <a:pt x="16151" y="405"/>
                  </a:lnTo>
                  <a:lnTo>
                    <a:pt x="15949" y="203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3090543" y="3008945"/>
              <a:ext cx="973933" cy="546927"/>
            </a:xfrm>
            <a:custGeom>
              <a:avLst/>
              <a:gdLst/>
              <a:ahLst/>
              <a:cxnLst/>
              <a:rect l="l" t="t" r="r" b="b"/>
              <a:pathLst>
                <a:path w="52489" h="29476" extrusionOk="0">
                  <a:moveTo>
                    <a:pt x="0" y="1"/>
                  </a:moveTo>
                  <a:lnTo>
                    <a:pt x="43606" y="29475"/>
                  </a:lnTo>
                  <a:lnTo>
                    <a:pt x="52489" y="29475"/>
                  </a:lnTo>
                  <a:lnTo>
                    <a:pt x="47845" y="25034"/>
                  </a:lnTo>
                  <a:lnTo>
                    <a:pt x="43000" y="20996"/>
                  </a:lnTo>
                  <a:lnTo>
                    <a:pt x="38357" y="17362"/>
                  </a:lnTo>
                  <a:lnTo>
                    <a:pt x="33714" y="14132"/>
                  </a:lnTo>
                  <a:lnTo>
                    <a:pt x="29071" y="11508"/>
                  </a:lnTo>
                  <a:lnTo>
                    <a:pt x="24831" y="9085"/>
                  </a:lnTo>
                  <a:lnTo>
                    <a:pt x="20592" y="7067"/>
                  </a:lnTo>
                  <a:lnTo>
                    <a:pt x="16756" y="5250"/>
                  </a:lnTo>
                  <a:lnTo>
                    <a:pt x="13122" y="3837"/>
                  </a:lnTo>
                  <a:lnTo>
                    <a:pt x="9892" y="2625"/>
                  </a:lnTo>
                  <a:lnTo>
                    <a:pt x="4644" y="1010"/>
                  </a:lnTo>
                  <a:lnTo>
                    <a:pt x="1212" y="2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082749" y="3038912"/>
              <a:ext cx="764169" cy="472002"/>
            </a:xfrm>
            <a:custGeom>
              <a:avLst/>
              <a:gdLst/>
              <a:ahLst/>
              <a:cxnLst/>
              <a:rect l="l" t="t" r="r" b="b"/>
              <a:pathLst>
                <a:path w="41184" h="25438" extrusionOk="0">
                  <a:moveTo>
                    <a:pt x="41184" y="1"/>
                  </a:moveTo>
                  <a:lnTo>
                    <a:pt x="36742" y="1212"/>
                  </a:lnTo>
                  <a:lnTo>
                    <a:pt x="32099" y="2827"/>
                  </a:lnTo>
                  <a:lnTo>
                    <a:pt x="26245" y="5452"/>
                  </a:lnTo>
                  <a:lnTo>
                    <a:pt x="23015" y="6865"/>
                  </a:lnTo>
                  <a:lnTo>
                    <a:pt x="19583" y="8682"/>
                  </a:lnTo>
                  <a:lnTo>
                    <a:pt x="16151" y="10700"/>
                  </a:lnTo>
                  <a:lnTo>
                    <a:pt x="12719" y="12921"/>
                  </a:lnTo>
                  <a:lnTo>
                    <a:pt x="9287" y="15344"/>
                  </a:lnTo>
                  <a:lnTo>
                    <a:pt x="6057" y="17968"/>
                  </a:lnTo>
                  <a:lnTo>
                    <a:pt x="2827" y="20996"/>
                  </a:lnTo>
                  <a:lnTo>
                    <a:pt x="1" y="24024"/>
                  </a:lnTo>
                  <a:lnTo>
                    <a:pt x="5048" y="25438"/>
                  </a:lnTo>
                  <a:lnTo>
                    <a:pt x="411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2554876" y="3128812"/>
              <a:ext cx="1284841" cy="599364"/>
            </a:xfrm>
            <a:custGeom>
              <a:avLst/>
              <a:gdLst/>
              <a:ahLst/>
              <a:cxnLst/>
              <a:rect l="l" t="t" r="r" b="b"/>
              <a:pathLst>
                <a:path w="69245" h="32302" extrusionOk="0">
                  <a:moveTo>
                    <a:pt x="1" y="1"/>
                  </a:moveTo>
                  <a:lnTo>
                    <a:pt x="3231" y="30283"/>
                  </a:lnTo>
                  <a:lnTo>
                    <a:pt x="69245" y="32302"/>
                  </a:lnTo>
                  <a:lnTo>
                    <a:pt x="68437" y="31090"/>
                  </a:lnTo>
                  <a:lnTo>
                    <a:pt x="67428" y="29475"/>
                  </a:lnTo>
                  <a:lnTo>
                    <a:pt x="66015" y="27658"/>
                  </a:lnTo>
                  <a:lnTo>
                    <a:pt x="64198" y="25236"/>
                  </a:lnTo>
                  <a:lnTo>
                    <a:pt x="61574" y="22611"/>
                  </a:lnTo>
                  <a:lnTo>
                    <a:pt x="58545" y="19987"/>
                  </a:lnTo>
                  <a:lnTo>
                    <a:pt x="54912" y="16959"/>
                  </a:lnTo>
                  <a:lnTo>
                    <a:pt x="50672" y="14132"/>
                  </a:lnTo>
                  <a:lnTo>
                    <a:pt x="45827" y="11306"/>
                  </a:lnTo>
                  <a:lnTo>
                    <a:pt x="43001" y="9893"/>
                  </a:lnTo>
                  <a:lnTo>
                    <a:pt x="40175" y="8480"/>
                  </a:lnTo>
                  <a:lnTo>
                    <a:pt x="37146" y="7269"/>
                  </a:lnTo>
                  <a:lnTo>
                    <a:pt x="33714" y="6057"/>
                  </a:lnTo>
                  <a:lnTo>
                    <a:pt x="30283" y="4846"/>
                  </a:lnTo>
                  <a:lnTo>
                    <a:pt x="26649" y="3837"/>
                  </a:lnTo>
                  <a:lnTo>
                    <a:pt x="22611" y="2827"/>
                  </a:lnTo>
                  <a:lnTo>
                    <a:pt x="18574" y="2020"/>
                  </a:lnTo>
                  <a:lnTo>
                    <a:pt x="14132" y="1212"/>
                  </a:lnTo>
                  <a:lnTo>
                    <a:pt x="9691" y="607"/>
                  </a:lnTo>
                  <a:lnTo>
                    <a:pt x="4846" y="2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2637297" y="3188764"/>
              <a:ext cx="1015144" cy="475732"/>
            </a:xfrm>
            <a:custGeom>
              <a:avLst/>
              <a:gdLst/>
              <a:ahLst/>
              <a:cxnLst/>
              <a:rect l="l" t="t" r="r" b="b"/>
              <a:pathLst>
                <a:path w="54710" h="25639" extrusionOk="0">
                  <a:moveTo>
                    <a:pt x="0" y="0"/>
                  </a:moveTo>
                  <a:lnTo>
                    <a:pt x="2625" y="24024"/>
                  </a:lnTo>
                  <a:lnTo>
                    <a:pt x="54709" y="25639"/>
                  </a:lnTo>
                  <a:lnTo>
                    <a:pt x="54103" y="24629"/>
                  </a:lnTo>
                  <a:lnTo>
                    <a:pt x="52287" y="22005"/>
                  </a:lnTo>
                  <a:lnTo>
                    <a:pt x="50672" y="20188"/>
                  </a:lnTo>
                  <a:lnTo>
                    <a:pt x="48653" y="18169"/>
                  </a:lnTo>
                  <a:lnTo>
                    <a:pt x="46432" y="15948"/>
                  </a:lnTo>
                  <a:lnTo>
                    <a:pt x="43404" y="13526"/>
                  </a:lnTo>
                  <a:lnTo>
                    <a:pt x="40174" y="11305"/>
                  </a:lnTo>
                  <a:lnTo>
                    <a:pt x="36136" y="9085"/>
                  </a:lnTo>
                  <a:lnTo>
                    <a:pt x="31695" y="6864"/>
                  </a:lnTo>
                  <a:lnTo>
                    <a:pt x="26648" y="4845"/>
                  </a:lnTo>
                  <a:lnTo>
                    <a:pt x="20995" y="3230"/>
                  </a:lnTo>
                  <a:lnTo>
                    <a:pt x="17967" y="2423"/>
                  </a:lnTo>
                  <a:lnTo>
                    <a:pt x="14737" y="1817"/>
                  </a:lnTo>
                  <a:lnTo>
                    <a:pt x="11305" y="1211"/>
                  </a:lnTo>
                  <a:lnTo>
                    <a:pt x="7671" y="606"/>
                  </a:lnTo>
                  <a:lnTo>
                    <a:pt x="3836" y="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1329977" y="3128812"/>
              <a:ext cx="1262371" cy="565649"/>
            </a:xfrm>
            <a:custGeom>
              <a:avLst/>
              <a:gdLst/>
              <a:ahLst/>
              <a:cxnLst/>
              <a:rect l="l" t="t" r="r" b="b"/>
              <a:pathLst>
                <a:path w="68034" h="30485" extrusionOk="0">
                  <a:moveTo>
                    <a:pt x="64804" y="1"/>
                  </a:moveTo>
                  <a:lnTo>
                    <a:pt x="57738" y="203"/>
                  </a:lnTo>
                  <a:lnTo>
                    <a:pt x="51278" y="607"/>
                  </a:lnTo>
                  <a:lnTo>
                    <a:pt x="45221" y="1212"/>
                  </a:lnTo>
                  <a:lnTo>
                    <a:pt x="39771" y="1818"/>
                  </a:lnTo>
                  <a:lnTo>
                    <a:pt x="34724" y="2625"/>
                  </a:lnTo>
                  <a:lnTo>
                    <a:pt x="30080" y="3433"/>
                  </a:lnTo>
                  <a:lnTo>
                    <a:pt x="25841" y="4442"/>
                  </a:lnTo>
                  <a:lnTo>
                    <a:pt x="22005" y="5452"/>
                  </a:lnTo>
                  <a:lnTo>
                    <a:pt x="18775" y="6663"/>
                  </a:lnTo>
                  <a:lnTo>
                    <a:pt x="15545" y="7672"/>
                  </a:lnTo>
                  <a:lnTo>
                    <a:pt x="12921" y="8884"/>
                  </a:lnTo>
                  <a:lnTo>
                    <a:pt x="10498" y="10297"/>
                  </a:lnTo>
                  <a:lnTo>
                    <a:pt x="8480" y="11508"/>
                  </a:lnTo>
                  <a:lnTo>
                    <a:pt x="6663" y="12921"/>
                  </a:lnTo>
                  <a:lnTo>
                    <a:pt x="5048" y="14132"/>
                  </a:lnTo>
                  <a:lnTo>
                    <a:pt x="3836" y="15546"/>
                  </a:lnTo>
                  <a:lnTo>
                    <a:pt x="2625" y="16959"/>
                  </a:lnTo>
                  <a:lnTo>
                    <a:pt x="1818" y="18170"/>
                  </a:lnTo>
                  <a:lnTo>
                    <a:pt x="1212" y="19583"/>
                  </a:lnTo>
                  <a:lnTo>
                    <a:pt x="606" y="20794"/>
                  </a:lnTo>
                  <a:lnTo>
                    <a:pt x="202" y="22006"/>
                  </a:lnTo>
                  <a:lnTo>
                    <a:pt x="1" y="23217"/>
                  </a:lnTo>
                  <a:lnTo>
                    <a:pt x="1" y="25236"/>
                  </a:lnTo>
                  <a:lnTo>
                    <a:pt x="1" y="27053"/>
                  </a:lnTo>
                  <a:lnTo>
                    <a:pt x="404" y="28466"/>
                  </a:lnTo>
                  <a:lnTo>
                    <a:pt x="808" y="29677"/>
                  </a:lnTo>
                  <a:lnTo>
                    <a:pt x="68034" y="30485"/>
                  </a:lnTo>
                  <a:lnTo>
                    <a:pt x="64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491055" y="3192493"/>
              <a:ext cx="1007648" cy="449532"/>
            </a:xfrm>
            <a:custGeom>
              <a:avLst/>
              <a:gdLst/>
              <a:ahLst/>
              <a:cxnLst/>
              <a:rect l="l" t="t" r="r" b="b"/>
              <a:pathLst>
                <a:path w="54306" h="24227" extrusionOk="0">
                  <a:moveTo>
                    <a:pt x="51681" y="1"/>
                  </a:moveTo>
                  <a:lnTo>
                    <a:pt x="46029" y="203"/>
                  </a:lnTo>
                  <a:lnTo>
                    <a:pt x="40982" y="405"/>
                  </a:lnTo>
                  <a:lnTo>
                    <a:pt x="36137" y="808"/>
                  </a:lnTo>
                  <a:lnTo>
                    <a:pt x="31695" y="1414"/>
                  </a:lnTo>
                  <a:lnTo>
                    <a:pt x="27658" y="2020"/>
                  </a:lnTo>
                  <a:lnTo>
                    <a:pt x="24024" y="2625"/>
                  </a:lnTo>
                  <a:lnTo>
                    <a:pt x="20794" y="3433"/>
                  </a:lnTo>
                  <a:lnTo>
                    <a:pt x="17766" y="4240"/>
                  </a:lnTo>
                  <a:lnTo>
                    <a:pt x="14939" y="5048"/>
                  </a:lnTo>
                  <a:lnTo>
                    <a:pt x="12517" y="6057"/>
                  </a:lnTo>
                  <a:lnTo>
                    <a:pt x="10296" y="7067"/>
                  </a:lnTo>
                  <a:lnTo>
                    <a:pt x="8479" y="8076"/>
                  </a:lnTo>
                  <a:lnTo>
                    <a:pt x="6864" y="9085"/>
                  </a:lnTo>
                  <a:lnTo>
                    <a:pt x="5249" y="10095"/>
                  </a:lnTo>
                  <a:lnTo>
                    <a:pt x="4038" y="11306"/>
                  </a:lnTo>
                  <a:lnTo>
                    <a:pt x="3029" y="12315"/>
                  </a:lnTo>
                  <a:lnTo>
                    <a:pt x="2221" y="13325"/>
                  </a:lnTo>
                  <a:lnTo>
                    <a:pt x="1615" y="14536"/>
                  </a:lnTo>
                  <a:lnTo>
                    <a:pt x="606" y="16555"/>
                  </a:lnTo>
                  <a:lnTo>
                    <a:pt x="202" y="18372"/>
                  </a:lnTo>
                  <a:lnTo>
                    <a:pt x="0" y="19987"/>
                  </a:lnTo>
                  <a:lnTo>
                    <a:pt x="202" y="21602"/>
                  </a:lnTo>
                  <a:lnTo>
                    <a:pt x="404" y="22611"/>
                  </a:lnTo>
                  <a:lnTo>
                    <a:pt x="808" y="23621"/>
                  </a:lnTo>
                  <a:lnTo>
                    <a:pt x="54306" y="24226"/>
                  </a:lnTo>
                  <a:lnTo>
                    <a:pt x="516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3401453" y="3495927"/>
              <a:ext cx="269715" cy="187294"/>
            </a:xfrm>
            <a:custGeom>
              <a:avLst/>
              <a:gdLst/>
              <a:ahLst/>
              <a:cxnLst/>
              <a:rect l="l" t="t" r="r" b="b"/>
              <a:pathLst>
                <a:path w="14536" h="10094" extrusionOk="0">
                  <a:moveTo>
                    <a:pt x="5653" y="0"/>
                  </a:moveTo>
                  <a:lnTo>
                    <a:pt x="4442" y="202"/>
                  </a:lnTo>
                  <a:lnTo>
                    <a:pt x="3028" y="606"/>
                  </a:lnTo>
                  <a:lnTo>
                    <a:pt x="2019" y="1211"/>
                  </a:lnTo>
                  <a:lnTo>
                    <a:pt x="1010" y="2423"/>
                  </a:lnTo>
                  <a:lnTo>
                    <a:pt x="202" y="3836"/>
                  </a:lnTo>
                  <a:lnTo>
                    <a:pt x="0" y="5249"/>
                  </a:lnTo>
                  <a:lnTo>
                    <a:pt x="0" y="6864"/>
                  </a:lnTo>
                  <a:lnTo>
                    <a:pt x="202" y="8075"/>
                  </a:lnTo>
                  <a:lnTo>
                    <a:pt x="404" y="8681"/>
                  </a:lnTo>
                  <a:lnTo>
                    <a:pt x="1010" y="9286"/>
                  </a:lnTo>
                  <a:lnTo>
                    <a:pt x="1817" y="9690"/>
                  </a:lnTo>
                  <a:lnTo>
                    <a:pt x="2827" y="9690"/>
                  </a:lnTo>
                  <a:lnTo>
                    <a:pt x="7066" y="10094"/>
                  </a:lnTo>
                  <a:lnTo>
                    <a:pt x="11104" y="10094"/>
                  </a:lnTo>
                  <a:lnTo>
                    <a:pt x="12113" y="9892"/>
                  </a:lnTo>
                  <a:lnTo>
                    <a:pt x="13122" y="9690"/>
                  </a:lnTo>
                  <a:lnTo>
                    <a:pt x="13728" y="9085"/>
                  </a:lnTo>
                  <a:lnTo>
                    <a:pt x="14132" y="8479"/>
                  </a:lnTo>
                  <a:lnTo>
                    <a:pt x="14334" y="7671"/>
                  </a:lnTo>
                  <a:lnTo>
                    <a:pt x="14535" y="6864"/>
                  </a:lnTo>
                  <a:lnTo>
                    <a:pt x="14334" y="5855"/>
                  </a:lnTo>
                  <a:lnTo>
                    <a:pt x="13930" y="4643"/>
                  </a:lnTo>
                  <a:lnTo>
                    <a:pt x="13122" y="3634"/>
                  </a:lnTo>
                  <a:lnTo>
                    <a:pt x="12315" y="2826"/>
                  </a:lnTo>
                  <a:lnTo>
                    <a:pt x="11507" y="2019"/>
                  </a:lnTo>
                  <a:lnTo>
                    <a:pt x="10498" y="1211"/>
                  </a:lnTo>
                  <a:lnTo>
                    <a:pt x="9287" y="808"/>
                  </a:lnTo>
                  <a:lnTo>
                    <a:pt x="8075" y="404"/>
                  </a:lnTo>
                  <a:lnTo>
                    <a:pt x="7066" y="0"/>
                  </a:lnTo>
                  <a:close/>
                </a:path>
              </a:pathLst>
            </a:custGeom>
            <a:solidFill>
              <a:srgbClr val="FFC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622305" y="2806675"/>
              <a:ext cx="269715" cy="161095"/>
            </a:xfrm>
            <a:custGeom>
              <a:avLst/>
              <a:gdLst/>
              <a:ahLst/>
              <a:cxnLst/>
              <a:rect l="l" t="t" r="r" b="b"/>
              <a:pathLst>
                <a:path w="14536" h="8682" extrusionOk="0">
                  <a:moveTo>
                    <a:pt x="2423" y="0"/>
                  </a:moveTo>
                  <a:lnTo>
                    <a:pt x="1" y="8681"/>
                  </a:lnTo>
                  <a:lnTo>
                    <a:pt x="14536" y="8681"/>
                  </a:lnTo>
                  <a:lnTo>
                    <a:pt x="12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386321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2386321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2232740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2311395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2232740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2539902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2464976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2539902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2693482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614809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2693482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847063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2768389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847063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2996896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921970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2996896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3150477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3075551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3150477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3304057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3229132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3304057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3457638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3378964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3457638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3611219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3532545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3611219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876871" y="3001468"/>
              <a:ext cx="1161246" cy="93666"/>
            </a:xfrm>
            <a:custGeom>
              <a:avLst/>
              <a:gdLst/>
              <a:ahLst/>
              <a:cxnLst/>
              <a:rect l="l" t="t" r="r" b="b"/>
              <a:pathLst>
                <a:path w="62584" h="5048" fill="none" extrusionOk="0">
                  <a:moveTo>
                    <a:pt x="62583" y="3230"/>
                  </a:moveTo>
                  <a:lnTo>
                    <a:pt x="62583" y="3230"/>
                  </a:lnTo>
                  <a:lnTo>
                    <a:pt x="61372" y="2826"/>
                  </a:lnTo>
                  <a:lnTo>
                    <a:pt x="57738" y="2019"/>
                  </a:lnTo>
                  <a:lnTo>
                    <a:pt x="52085" y="1009"/>
                  </a:lnTo>
                  <a:lnTo>
                    <a:pt x="48452" y="606"/>
                  </a:lnTo>
                  <a:lnTo>
                    <a:pt x="44616" y="202"/>
                  </a:lnTo>
                  <a:lnTo>
                    <a:pt x="40175" y="0"/>
                  </a:lnTo>
                  <a:lnTo>
                    <a:pt x="35330" y="0"/>
                  </a:lnTo>
                  <a:lnTo>
                    <a:pt x="30283" y="0"/>
                  </a:lnTo>
                  <a:lnTo>
                    <a:pt x="24630" y="404"/>
                  </a:lnTo>
                  <a:lnTo>
                    <a:pt x="18977" y="1009"/>
                  </a:lnTo>
                  <a:lnTo>
                    <a:pt x="12921" y="2019"/>
                  </a:lnTo>
                  <a:lnTo>
                    <a:pt x="6663" y="3230"/>
                  </a:lnTo>
                  <a:lnTo>
                    <a:pt x="1" y="5047"/>
                  </a:lnTo>
                </a:path>
              </a:pathLst>
            </a:custGeom>
            <a:noFill/>
            <a:ln w="20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4098180" y="3597053"/>
              <a:ext cx="899027" cy="138624"/>
            </a:xfrm>
            <a:custGeom>
              <a:avLst/>
              <a:gdLst/>
              <a:ahLst/>
              <a:cxnLst/>
              <a:rect l="l" t="t" r="r" b="b"/>
              <a:pathLst>
                <a:path w="48452" h="7471" fill="none" extrusionOk="0">
                  <a:moveTo>
                    <a:pt x="1" y="1"/>
                  </a:moveTo>
                  <a:lnTo>
                    <a:pt x="48451" y="7470"/>
                  </a:lnTo>
                </a:path>
              </a:pathLst>
            </a:custGeom>
            <a:noFill/>
            <a:ln w="20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558325" y="3525894"/>
              <a:ext cx="483228" cy="19"/>
            </a:xfrm>
            <a:custGeom>
              <a:avLst/>
              <a:gdLst/>
              <a:ahLst/>
              <a:cxnLst/>
              <a:rect l="l" t="t" r="r" b="b"/>
              <a:pathLst>
                <a:path w="26043" h="1" fill="none" extrusionOk="0">
                  <a:moveTo>
                    <a:pt x="1" y="0"/>
                  </a:moveTo>
                  <a:lnTo>
                    <a:pt x="26043" y="0"/>
                  </a:lnTo>
                </a:path>
              </a:pathLst>
            </a:custGeom>
            <a:noFill/>
            <a:ln w="20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817097" y="2806675"/>
              <a:ext cx="74925" cy="161095"/>
            </a:xfrm>
            <a:custGeom>
              <a:avLst/>
              <a:gdLst/>
              <a:ahLst/>
              <a:cxnLst/>
              <a:rect l="l" t="t" r="r" b="b"/>
              <a:pathLst>
                <a:path w="4038" h="8682" extrusionOk="0">
                  <a:moveTo>
                    <a:pt x="1615" y="0"/>
                  </a:moveTo>
                  <a:lnTo>
                    <a:pt x="1212" y="404"/>
                  </a:lnTo>
                  <a:lnTo>
                    <a:pt x="808" y="1212"/>
                  </a:lnTo>
                  <a:lnTo>
                    <a:pt x="202" y="2423"/>
                  </a:lnTo>
                  <a:lnTo>
                    <a:pt x="0" y="3432"/>
                  </a:lnTo>
                  <a:lnTo>
                    <a:pt x="0" y="4442"/>
                  </a:lnTo>
                  <a:lnTo>
                    <a:pt x="202" y="5451"/>
                  </a:lnTo>
                  <a:lnTo>
                    <a:pt x="606" y="6259"/>
                  </a:lnTo>
                  <a:lnTo>
                    <a:pt x="1413" y="7066"/>
                  </a:lnTo>
                  <a:lnTo>
                    <a:pt x="2019" y="7672"/>
                  </a:lnTo>
                  <a:lnTo>
                    <a:pt x="3432" y="8479"/>
                  </a:lnTo>
                  <a:lnTo>
                    <a:pt x="4038" y="8681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1936804" y="3289890"/>
              <a:ext cx="378355" cy="277212"/>
            </a:xfrm>
            <a:custGeom>
              <a:avLst/>
              <a:gdLst/>
              <a:ahLst/>
              <a:cxnLst/>
              <a:rect l="l" t="t" r="r" b="b"/>
              <a:pathLst>
                <a:path w="20391" h="14940" fill="none" extrusionOk="0">
                  <a:moveTo>
                    <a:pt x="1" y="1"/>
                  </a:moveTo>
                  <a:lnTo>
                    <a:pt x="20391" y="14940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921830" y="3387286"/>
              <a:ext cx="247245" cy="179817"/>
            </a:xfrm>
            <a:custGeom>
              <a:avLst/>
              <a:gdLst/>
              <a:ahLst/>
              <a:cxnLst/>
              <a:rect l="l" t="t" r="r" b="b"/>
              <a:pathLst>
                <a:path w="13325" h="9691" fill="none" extrusionOk="0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2832071" y="3289890"/>
              <a:ext cx="378355" cy="277212"/>
            </a:xfrm>
            <a:custGeom>
              <a:avLst/>
              <a:gdLst/>
              <a:ahLst/>
              <a:cxnLst/>
              <a:rect l="l" t="t" r="r" b="b"/>
              <a:pathLst>
                <a:path w="20391" h="14940" fill="none" extrusionOk="0">
                  <a:moveTo>
                    <a:pt x="1" y="1"/>
                  </a:moveTo>
                  <a:lnTo>
                    <a:pt x="20390" y="14940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2817097" y="3387286"/>
              <a:ext cx="247245" cy="179817"/>
            </a:xfrm>
            <a:custGeom>
              <a:avLst/>
              <a:gdLst/>
              <a:ahLst/>
              <a:cxnLst/>
              <a:rect l="l" t="t" r="r" b="b"/>
              <a:pathLst>
                <a:path w="13325" h="9691" fill="none" extrusionOk="0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18"/>
          <p:cNvGrpSpPr/>
          <p:nvPr/>
        </p:nvGrpSpPr>
        <p:grpSpPr>
          <a:xfrm>
            <a:off x="396820" y="3075725"/>
            <a:ext cx="1332910" cy="1081079"/>
            <a:chOff x="553022" y="3075725"/>
            <a:chExt cx="1332910" cy="1081079"/>
          </a:xfrm>
        </p:grpSpPr>
        <p:sp>
          <p:nvSpPr>
            <p:cNvPr id="403" name="Google Shape;403;p18"/>
            <p:cNvSpPr txBox="1"/>
            <p:nvPr/>
          </p:nvSpPr>
          <p:spPr>
            <a:xfrm>
              <a:off x="553022" y="3821404"/>
              <a:ext cx="133291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BA10-010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Ngo The Dung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1688165" y="3112924"/>
            <a:ext cx="1714942" cy="1051315"/>
            <a:chOff x="2606343" y="3075725"/>
            <a:chExt cx="1714942" cy="1051315"/>
          </a:xfrm>
        </p:grpSpPr>
        <p:sp>
          <p:nvSpPr>
            <p:cNvPr id="408" name="Google Shape;408;p18"/>
            <p:cNvSpPr txBox="1"/>
            <p:nvPr/>
          </p:nvSpPr>
          <p:spPr>
            <a:xfrm>
              <a:off x="2606343" y="3791640"/>
              <a:ext cx="1714942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BA10-024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Kieu </a:t>
              </a:r>
              <a:r>
                <a:rPr lang="en-US" sz="1600" b="1" dirty="0" err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Khanh</a:t>
              </a:r>
              <a:r>
                <a:rPr lang="en-US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Huyen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3146949" y="3075725"/>
              <a:ext cx="604800" cy="6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10" name="Google Shape;410;p18"/>
          <p:cNvGrpSpPr/>
          <p:nvPr/>
        </p:nvGrpSpPr>
        <p:grpSpPr>
          <a:xfrm>
            <a:off x="3460193" y="3118779"/>
            <a:ext cx="1493700" cy="1060688"/>
            <a:chOff x="4947800" y="3066531"/>
            <a:chExt cx="1493700" cy="1060688"/>
          </a:xfrm>
        </p:grpSpPr>
        <p:sp>
          <p:nvSpPr>
            <p:cNvPr id="413" name="Google Shape;413;p18"/>
            <p:cNvSpPr txBox="1"/>
            <p:nvPr/>
          </p:nvSpPr>
          <p:spPr>
            <a:xfrm>
              <a:off x="4947800" y="3791819"/>
              <a:ext cx="149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BA10-055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Nguyen Van Tai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5364736" y="3066531"/>
              <a:ext cx="604800" cy="60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20" name="Google Shape;420;p18"/>
          <p:cNvCxnSpPr>
            <a:stCxn id="404" idx="0"/>
          </p:cNvCxnSpPr>
          <p:nvPr/>
        </p:nvCxnSpPr>
        <p:spPr>
          <a:xfrm rot="-5400000">
            <a:off x="1220797" y="1967375"/>
            <a:ext cx="935400" cy="12813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1" name="Google Shape;421;p18"/>
          <p:cNvCxnSpPr>
            <a:cxnSpLocks/>
            <a:stCxn id="409" idx="0"/>
          </p:cNvCxnSpPr>
          <p:nvPr/>
        </p:nvCxnSpPr>
        <p:spPr>
          <a:xfrm rot="5400000" flipH="1" flipV="1">
            <a:off x="2185341" y="2486150"/>
            <a:ext cx="972605" cy="28094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2" name="Google Shape;422;p18"/>
          <p:cNvCxnSpPr>
            <a:cxnSpLocks/>
            <a:stCxn id="414" idx="0"/>
          </p:cNvCxnSpPr>
          <p:nvPr/>
        </p:nvCxnSpPr>
        <p:spPr>
          <a:xfrm rot="16200000" flipV="1">
            <a:off x="3549164" y="2488414"/>
            <a:ext cx="916954" cy="34377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3" name="Google Shape;423;p18"/>
          <p:cNvCxnSpPr>
            <a:cxnSpLocks/>
            <a:stCxn id="139" idx="0"/>
          </p:cNvCxnSpPr>
          <p:nvPr/>
        </p:nvCxnSpPr>
        <p:spPr>
          <a:xfrm rot="16200000" flipV="1">
            <a:off x="6641339" y="2046323"/>
            <a:ext cx="1043103" cy="1035507"/>
          </a:xfrm>
          <a:prstGeom prst="bentConnector3">
            <a:avLst>
              <a:gd name="adj1" fmla="val 9971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1" name="Google Shape;422;p18">
            <a:extLst>
              <a:ext uri="{FF2B5EF4-FFF2-40B4-BE49-F238E27FC236}">
                <a16:creationId xmlns:a16="http://schemas.microsoft.com/office/drawing/2014/main" id="{034D2263-6AE2-2BF1-5B3F-72273BAC6AFC}"/>
              </a:ext>
            </a:extLst>
          </p:cNvPr>
          <p:cNvCxnSpPr>
            <a:cxnSpLocks/>
            <a:stCxn id="107" idx="6"/>
          </p:cNvCxnSpPr>
          <p:nvPr/>
        </p:nvCxnSpPr>
        <p:spPr>
          <a:xfrm>
            <a:off x="1277674" y="632874"/>
            <a:ext cx="1213370" cy="1228442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5" name="Google Shape;410;p18">
            <a:extLst>
              <a:ext uri="{FF2B5EF4-FFF2-40B4-BE49-F238E27FC236}">
                <a16:creationId xmlns:a16="http://schemas.microsoft.com/office/drawing/2014/main" id="{D254211F-5B7B-BD3B-4FE2-3F3FB367BC9B}"/>
              </a:ext>
            </a:extLst>
          </p:cNvPr>
          <p:cNvGrpSpPr/>
          <p:nvPr/>
        </p:nvGrpSpPr>
        <p:grpSpPr>
          <a:xfrm>
            <a:off x="228424" y="330474"/>
            <a:ext cx="1493700" cy="1022469"/>
            <a:chOff x="4947799" y="3075725"/>
            <a:chExt cx="1493700" cy="1022469"/>
          </a:xfrm>
        </p:grpSpPr>
        <p:sp>
          <p:nvSpPr>
            <p:cNvPr id="109" name="Google Shape;413;p18">
              <a:extLst>
                <a:ext uri="{FF2B5EF4-FFF2-40B4-BE49-F238E27FC236}">
                  <a16:creationId xmlns:a16="http://schemas.microsoft.com/office/drawing/2014/main" id="{F87A7C81-BBDB-C740-EA0A-9AD8A75D45E2}"/>
                </a:ext>
              </a:extLst>
            </p:cNvPr>
            <p:cNvSpPr txBox="1"/>
            <p:nvPr/>
          </p:nvSpPr>
          <p:spPr>
            <a:xfrm>
              <a:off x="4947799" y="3762794"/>
              <a:ext cx="149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BA10-004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Tran Ngoc Bach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" name="Google Shape;414;p18">
              <a:extLst>
                <a:ext uri="{FF2B5EF4-FFF2-40B4-BE49-F238E27FC236}">
                  <a16:creationId xmlns:a16="http://schemas.microsoft.com/office/drawing/2014/main" id="{2F9F9BB3-6924-1FEB-4DFF-2F9C242B0F45}"/>
                </a:ext>
              </a:extLst>
            </p:cNvPr>
            <p:cNvSpPr/>
            <p:nvPr/>
          </p:nvSpPr>
          <p:spPr>
            <a:xfrm>
              <a:off x="5392249" y="3075725"/>
              <a:ext cx="604800" cy="60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11" name="Google Shape;421;p18">
            <a:extLst>
              <a:ext uri="{FF2B5EF4-FFF2-40B4-BE49-F238E27FC236}">
                <a16:creationId xmlns:a16="http://schemas.microsoft.com/office/drawing/2014/main" id="{B7666DFB-3DE6-1314-EAA3-FBE6DF37E6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49995" y="798409"/>
            <a:ext cx="1083209" cy="1027900"/>
          </a:xfrm>
          <a:prstGeom prst="bentConnector3">
            <a:avLst>
              <a:gd name="adj1" fmla="val 9913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13" name="Google Shape;405;p18">
            <a:extLst>
              <a:ext uri="{FF2B5EF4-FFF2-40B4-BE49-F238E27FC236}">
                <a16:creationId xmlns:a16="http://schemas.microsoft.com/office/drawing/2014/main" id="{56EF6CA2-87C0-3A49-31BE-541239212715}"/>
              </a:ext>
            </a:extLst>
          </p:cNvPr>
          <p:cNvGrpSpPr/>
          <p:nvPr/>
        </p:nvGrpSpPr>
        <p:grpSpPr>
          <a:xfrm>
            <a:off x="6626928" y="458630"/>
            <a:ext cx="1834572" cy="1656450"/>
            <a:chOff x="2545266" y="3075725"/>
            <a:chExt cx="1834572" cy="1656450"/>
          </a:xfrm>
        </p:grpSpPr>
        <p:grpSp>
          <p:nvGrpSpPr>
            <p:cNvPr id="114" name="Google Shape;406;p18">
              <a:extLst>
                <a:ext uri="{FF2B5EF4-FFF2-40B4-BE49-F238E27FC236}">
                  <a16:creationId xmlns:a16="http://schemas.microsoft.com/office/drawing/2014/main" id="{4B19A89E-009A-8B59-95A2-54BD71334107}"/>
                </a:ext>
              </a:extLst>
            </p:cNvPr>
            <p:cNvGrpSpPr/>
            <p:nvPr/>
          </p:nvGrpSpPr>
          <p:grpSpPr>
            <a:xfrm>
              <a:off x="2545266" y="3778420"/>
              <a:ext cx="1834572" cy="953755"/>
              <a:chOff x="2545266" y="3778420"/>
              <a:chExt cx="1834572" cy="953755"/>
            </a:xfrm>
          </p:grpSpPr>
          <p:sp>
            <p:nvSpPr>
              <p:cNvPr id="116" name="Google Shape;407;p18">
                <a:extLst>
                  <a:ext uri="{FF2B5EF4-FFF2-40B4-BE49-F238E27FC236}">
                    <a16:creationId xmlns:a16="http://schemas.microsoft.com/office/drawing/2014/main" id="{77B23783-2DCA-1679-1150-97324E1A9E51}"/>
                  </a:ext>
                </a:extLst>
              </p:cNvPr>
              <p:cNvSpPr txBox="1"/>
              <p:nvPr/>
            </p:nvSpPr>
            <p:spPr>
              <a:xfrm>
                <a:off x="27025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7" name="Google Shape;408;p18">
                <a:extLst>
                  <a:ext uri="{FF2B5EF4-FFF2-40B4-BE49-F238E27FC236}">
                    <a16:creationId xmlns:a16="http://schemas.microsoft.com/office/drawing/2014/main" id="{80434BDD-BA46-D257-5EB2-7BB06421EC66}"/>
                  </a:ext>
                </a:extLst>
              </p:cNvPr>
              <p:cNvSpPr txBox="1"/>
              <p:nvPr/>
            </p:nvSpPr>
            <p:spPr>
              <a:xfrm>
                <a:off x="2545266" y="3778420"/>
                <a:ext cx="1834572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BI11-291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Nguyen Le Dinh Vu</a:t>
                </a:r>
                <a:endParaRPr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15" name="Google Shape;409;p18">
              <a:extLst>
                <a:ext uri="{FF2B5EF4-FFF2-40B4-BE49-F238E27FC236}">
                  <a16:creationId xmlns:a16="http://schemas.microsoft.com/office/drawing/2014/main" id="{FA706608-C73D-2A8A-6846-BDA80DCC37EF}"/>
                </a:ext>
              </a:extLst>
            </p:cNvPr>
            <p:cNvSpPr/>
            <p:nvPr/>
          </p:nvSpPr>
          <p:spPr>
            <a:xfrm>
              <a:off x="3146949" y="3075725"/>
              <a:ext cx="604800" cy="6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7" name="Google Shape;400;p18">
            <a:extLst>
              <a:ext uri="{FF2B5EF4-FFF2-40B4-BE49-F238E27FC236}">
                <a16:creationId xmlns:a16="http://schemas.microsoft.com/office/drawing/2014/main" id="{78C95ED3-1FCE-B06D-8947-BD97C7650DD2}"/>
              </a:ext>
            </a:extLst>
          </p:cNvPr>
          <p:cNvGrpSpPr/>
          <p:nvPr/>
        </p:nvGrpSpPr>
        <p:grpSpPr>
          <a:xfrm>
            <a:off x="4888466" y="3085628"/>
            <a:ext cx="3094577" cy="1079921"/>
            <a:chOff x="386850" y="3328165"/>
            <a:chExt cx="3094577" cy="1079921"/>
          </a:xfrm>
        </p:grpSpPr>
        <p:sp>
          <p:nvSpPr>
            <p:cNvPr id="138" name="Google Shape;403;p18">
              <a:extLst>
                <a:ext uri="{FF2B5EF4-FFF2-40B4-BE49-F238E27FC236}">
                  <a16:creationId xmlns:a16="http://schemas.microsoft.com/office/drawing/2014/main" id="{47C5827E-25B3-E1FE-34BF-D72E03F1F079}"/>
                </a:ext>
              </a:extLst>
            </p:cNvPr>
            <p:cNvSpPr txBox="1"/>
            <p:nvPr/>
          </p:nvSpPr>
          <p:spPr>
            <a:xfrm>
              <a:off x="386850" y="4072686"/>
              <a:ext cx="1936639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BA10-066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Nguyen Duc Anh Tuan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" name="Google Shape;404;p18">
              <a:extLst>
                <a:ext uri="{FF2B5EF4-FFF2-40B4-BE49-F238E27FC236}">
                  <a16:creationId xmlns:a16="http://schemas.microsoft.com/office/drawing/2014/main" id="{89ECD5F2-C7F2-9DF7-C7B3-206A51EEA3B7}"/>
                </a:ext>
              </a:extLst>
            </p:cNvPr>
            <p:cNvSpPr/>
            <p:nvPr/>
          </p:nvSpPr>
          <p:spPr>
            <a:xfrm>
              <a:off x="2876627" y="3328165"/>
              <a:ext cx="6048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43" name="Google Shape;420;p18">
            <a:extLst>
              <a:ext uri="{FF2B5EF4-FFF2-40B4-BE49-F238E27FC236}">
                <a16:creationId xmlns:a16="http://schemas.microsoft.com/office/drawing/2014/main" id="{4A6C5FA0-8D64-03CD-46FF-777B2F482DCA}"/>
              </a:ext>
            </a:extLst>
          </p:cNvPr>
          <p:cNvCxnSpPr>
            <a:cxnSpLocks/>
            <a:stCxn id="148" idx="0"/>
          </p:cNvCxnSpPr>
          <p:nvPr/>
        </p:nvCxnSpPr>
        <p:spPr>
          <a:xfrm rot="16200000" flipV="1">
            <a:off x="4934532" y="2335980"/>
            <a:ext cx="977388" cy="61640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46" name="Google Shape;415;p18">
            <a:extLst>
              <a:ext uri="{FF2B5EF4-FFF2-40B4-BE49-F238E27FC236}">
                <a16:creationId xmlns:a16="http://schemas.microsoft.com/office/drawing/2014/main" id="{BCAF48FA-3115-78FF-5D81-673AB3FAAAE3}"/>
              </a:ext>
            </a:extLst>
          </p:cNvPr>
          <p:cNvGrpSpPr/>
          <p:nvPr/>
        </p:nvGrpSpPr>
        <p:grpSpPr>
          <a:xfrm>
            <a:off x="5429028" y="3132877"/>
            <a:ext cx="3338773" cy="1026524"/>
            <a:chOff x="4829403" y="3237175"/>
            <a:chExt cx="3338773" cy="1026524"/>
          </a:xfrm>
        </p:grpSpPr>
        <p:sp>
          <p:nvSpPr>
            <p:cNvPr id="147" name="Google Shape;418;p18">
              <a:extLst>
                <a:ext uri="{FF2B5EF4-FFF2-40B4-BE49-F238E27FC236}">
                  <a16:creationId xmlns:a16="http://schemas.microsoft.com/office/drawing/2014/main" id="{9F1219C9-37EE-91F9-FF8F-832C654DA9E5}"/>
                </a:ext>
              </a:extLst>
            </p:cNvPr>
            <p:cNvSpPr txBox="1"/>
            <p:nvPr/>
          </p:nvSpPr>
          <p:spPr>
            <a:xfrm>
              <a:off x="6107210" y="3928299"/>
              <a:ext cx="2060966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BI11-136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Nguyen Hoang Tien Lam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" name="Google Shape;419;p18">
              <a:extLst>
                <a:ext uri="{FF2B5EF4-FFF2-40B4-BE49-F238E27FC236}">
                  <a16:creationId xmlns:a16="http://schemas.microsoft.com/office/drawing/2014/main" id="{A1E707F9-9C45-7670-190C-CB699C1718B5}"/>
                </a:ext>
              </a:extLst>
            </p:cNvPr>
            <p:cNvSpPr/>
            <p:nvPr/>
          </p:nvSpPr>
          <p:spPr>
            <a:xfrm>
              <a:off x="4829403" y="323717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grpSp>
        <p:nvGrpSpPr>
          <p:cNvPr id="180" name="Google Shape;180;p16"/>
          <p:cNvGrpSpPr/>
          <p:nvPr/>
        </p:nvGrpSpPr>
        <p:grpSpPr>
          <a:xfrm>
            <a:off x="457205" y="2514612"/>
            <a:ext cx="8229531" cy="533478"/>
            <a:chOff x="457205" y="4198587"/>
            <a:chExt cx="8229531" cy="533478"/>
          </a:xfrm>
        </p:grpSpPr>
        <p:grpSp>
          <p:nvGrpSpPr>
            <p:cNvPr id="181" name="Google Shape;181;p16"/>
            <p:cNvGrpSpPr/>
            <p:nvPr/>
          </p:nvGrpSpPr>
          <p:grpSpPr>
            <a:xfrm>
              <a:off x="457205" y="4198587"/>
              <a:ext cx="7962970" cy="533478"/>
              <a:chOff x="457200" y="2514600"/>
              <a:chExt cx="8229609" cy="551341"/>
            </a:xfrm>
          </p:grpSpPr>
          <p:sp>
            <p:nvSpPr>
              <p:cNvPr id="182" name="Google Shape;182;p16"/>
              <p:cNvSpPr/>
              <p:nvPr/>
            </p:nvSpPr>
            <p:spPr>
              <a:xfrm>
                <a:off x="45720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73284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100849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128413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155978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183542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211106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238671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266235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293800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321364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348929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376493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404058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431622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459187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482771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510336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537900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565465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593029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620594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648158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675723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703287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730852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758417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785981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813546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841110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16"/>
            <p:cNvSpPr/>
            <p:nvPr/>
          </p:nvSpPr>
          <p:spPr>
            <a:xfrm>
              <a:off x="8420036" y="4198595"/>
              <a:ext cx="2667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6"/>
          <p:cNvGrpSpPr/>
          <p:nvPr/>
        </p:nvGrpSpPr>
        <p:grpSpPr>
          <a:xfrm>
            <a:off x="574275" y="1649100"/>
            <a:ext cx="1651200" cy="1949550"/>
            <a:chOff x="623700" y="1649100"/>
            <a:chExt cx="1651200" cy="1949550"/>
          </a:xfrm>
        </p:grpSpPr>
        <p:sp>
          <p:nvSpPr>
            <p:cNvPr id="214" name="Google Shape;214;p16"/>
            <p:cNvSpPr txBox="1"/>
            <p:nvPr/>
          </p:nvSpPr>
          <p:spPr>
            <a:xfrm>
              <a:off x="623700" y="326685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6" name="Google Shape;216;p16"/>
            <p:cNvSpPr txBox="1"/>
            <p:nvPr/>
          </p:nvSpPr>
          <p:spPr>
            <a:xfrm>
              <a:off x="1142250" y="1649100"/>
              <a:ext cx="6141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7" name="Google Shape;217;p16"/>
          <p:cNvGrpSpPr/>
          <p:nvPr/>
        </p:nvGrpSpPr>
        <p:grpSpPr>
          <a:xfrm>
            <a:off x="2689025" y="1649100"/>
            <a:ext cx="1651200" cy="1949563"/>
            <a:chOff x="2773750" y="1649100"/>
            <a:chExt cx="1651200" cy="1949563"/>
          </a:xfrm>
        </p:grpSpPr>
        <p:sp>
          <p:nvSpPr>
            <p:cNvPr id="218" name="Google Shape;218;p16"/>
            <p:cNvSpPr txBox="1"/>
            <p:nvPr/>
          </p:nvSpPr>
          <p:spPr>
            <a:xfrm>
              <a:off x="2773750" y="3266863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Implement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" name="Google Shape;220;p16"/>
            <p:cNvSpPr txBox="1"/>
            <p:nvPr/>
          </p:nvSpPr>
          <p:spPr>
            <a:xfrm>
              <a:off x="3292300" y="1649100"/>
              <a:ext cx="6141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1" name="Google Shape;221;p16"/>
          <p:cNvGrpSpPr/>
          <p:nvPr/>
        </p:nvGrpSpPr>
        <p:grpSpPr>
          <a:xfrm>
            <a:off x="4803775" y="1649100"/>
            <a:ext cx="1651200" cy="1949608"/>
            <a:chOff x="4870850" y="1649100"/>
            <a:chExt cx="1651200" cy="1949608"/>
          </a:xfrm>
        </p:grpSpPr>
        <p:sp>
          <p:nvSpPr>
            <p:cNvPr id="222" name="Google Shape;222;p16"/>
            <p:cNvSpPr txBox="1"/>
            <p:nvPr/>
          </p:nvSpPr>
          <p:spPr>
            <a:xfrm>
              <a:off x="4870850" y="3266908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Demo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" name="Google Shape;224;p16"/>
            <p:cNvSpPr txBox="1"/>
            <p:nvPr/>
          </p:nvSpPr>
          <p:spPr>
            <a:xfrm>
              <a:off x="5389400" y="1649100"/>
              <a:ext cx="6141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5" name="Google Shape;225;p16"/>
          <p:cNvGrpSpPr/>
          <p:nvPr/>
        </p:nvGrpSpPr>
        <p:grpSpPr>
          <a:xfrm>
            <a:off x="6918525" y="1649100"/>
            <a:ext cx="1651200" cy="1949608"/>
            <a:chOff x="6967950" y="1649100"/>
            <a:chExt cx="1651200" cy="1949608"/>
          </a:xfrm>
        </p:grpSpPr>
        <p:sp>
          <p:nvSpPr>
            <p:cNvPr id="226" name="Google Shape;226;p16"/>
            <p:cNvSpPr txBox="1"/>
            <p:nvPr/>
          </p:nvSpPr>
          <p:spPr>
            <a:xfrm>
              <a:off x="6967950" y="3266908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8" name="Google Shape;228;p16"/>
            <p:cNvSpPr txBox="1"/>
            <p:nvPr/>
          </p:nvSpPr>
          <p:spPr>
            <a:xfrm>
              <a:off x="7486500" y="1649100"/>
              <a:ext cx="6141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9" name="Google Shape;229;p16"/>
          <p:cNvGrpSpPr/>
          <p:nvPr/>
        </p:nvGrpSpPr>
        <p:grpSpPr>
          <a:xfrm>
            <a:off x="1956150" y="1948500"/>
            <a:ext cx="5277600" cy="0"/>
            <a:chOff x="1956150" y="1948500"/>
            <a:chExt cx="5277600" cy="0"/>
          </a:xfrm>
        </p:grpSpPr>
        <p:cxnSp>
          <p:nvCxnSpPr>
            <p:cNvPr id="230" name="Google Shape;230;p16"/>
            <p:cNvCxnSpPr/>
            <p:nvPr/>
          </p:nvCxnSpPr>
          <p:spPr>
            <a:xfrm>
              <a:off x="1956150" y="1948500"/>
              <a:ext cx="1058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1" name="Google Shape;231;p16"/>
            <p:cNvCxnSpPr/>
            <p:nvPr/>
          </p:nvCxnSpPr>
          <p:spPr>
            <a:xfrm>
              <a:off x="4042650" y="1948500"/>
              <a:ext cx="1058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2" name="Google Shape;232;p16"/>
            <p:cNvCxnSpPr/>
            <p:nvPr/>
          </p:nvCxnSpPr>
          <p:spPr>
            <a:xfrm>
              <a:off x="6175050" y="1948500"/>
              <a:ext cx="1058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20"/>
          <p:cNvGrpSpPr/>
          <p:nvPr/>
        </p:nvGrpSpPr>
        <p:grpSpPr>
          <a:xfrm>
            <a:off x="714044" y="503557"/>
            <a:ext cx="4993717" cy="1014988"/>
            <a:chOff x="984894" y="3957181"/>
            <a:chExt cx="2841588" cy="598857"/>
          </a:xfrm>
        </p:grpSpPr>
        <p:sp>
          <p:nvSpPr>
            <p:cNvPr id="593" name="Google Shape;593;p20"/>
            <p:cNvSpPr txBox="1"/>
            <p:nvPr/>
          </p:nvSpPr>
          <p:spPr>
            <a:xfrm>
              <a:off x="1411242" y="4070455"/>
              <a:ext cx="241524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sz="2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4" name="Google Shape;594;p20"/>
            <p:cNvSpPr txBox="1"/>
            <p:nvPr/>
          </p:nvSpPr>
          <p:spPr>
            <a:xfrm>
              <a:off x="984894" y="3957181"/>
              <a:ext cx="768174" cy="5988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12" name="Google Shape;612;p20"/>
          <p:cNvSpPr/>
          <p:nvPr/>
        </p:nvSpPr>
        <p:spPr>
          <a:xfrm>
            <a:off x="1409675" y="3262300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0"/>
          <p:cNvSpPr/>
          <p:nvPr/>
        </p:nvSpPr>
        <p:spPr>
          <a:xfrm>
            <a:off x="2872050" y="266697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0"/>
          <p:cNvSpPr/>
          <p:nvPr/>
        </p:nvSpPr>
        <p:spPr>
          <a:xfrm>
            <a:off x="3100650" y="24452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0"/>
          <p:cNvSpPr/>
          <p:nvPr/>
        </p:nvSpPr>
        <p:spPr>
          <a:xfrm>
            <a:off x="4546350" y="30239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0"/>
          <p:cNvSpPr/>
          <p:nvPr/>
        </p:nvSpPr>
        <p:spPr>
          <a:xfrm>
            <a:off x="4778350" y="3262300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0"/>
          <p:cNvSpPr/>
          <p:nvPr/>
        </p:nvSpPr>
        <p:spPr>
          <a:xfrm>
            <a:off x="6254100" y="266697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0"/>
          <p:cNvSpPr/>
          <p:nvPr/>
        </p:nvSpPr>
        <p:spPr>
          <a:xfrm>
            <a:off x="6482700" y="24452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0"/>
          <p:cNvSpPr/>
          <p:nvPr/>
        </p:nvSpPr>
        <p:spPr>
          <a:xfrm>
            <a:off x="7945125" y="30239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869;p22"/>
          <p:cNvGrpSpPr/>
          <p:nvPr/>
        </p:nvGrpSpPr>
        <p:grpSpPr>
          <a:xfrm>
            <a:off x="6280040" y="2718275"/>
            <a:ext cx="2215799" cy="1863014"/>
            <a:chOff x="5610544" y="2868800"/>
            <a:chExt cx="2215799" cy="1863014"/>
          </a:xfrm>
        </p:grpSpPr>
        <p:sp>
          <p:nvSpPr>
            <p:cNvPr id="14" name="Google Shape;870;p22"/>
            <p:cNvSpPr/>
            <p:nvPr/>
          </p:nvSpPr>
          <p:spPr>
            <a:xfrm>
              <a:off x="6516100" y="2868800"/>
              <a:ext cx="404700" cy="205500"/>
            </a:xfrm>
            <a:prstGeom prst="round2SameRect">
              <a:avLst>
                <a:gd name="adj1" fmla="val 47457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71;p22"/>
            <p:cNvSpPr/>
            <p:nvPr/>
          </p:nvSpPr>
          <p:spPr>
            <a:xfrm>
              <a:off x="5610544" y="4460084"/>
              <a:ext cx="2215799" cy="271730"/>
            </a:xfrm>
            <a:custGeom>
              <a:avLst/>
              <a:gdLst/>
              <a:ahLst/>
              <a:cxnLst/>
              <a:rect l="l" t="t" r="r" b="b"/>
              <a:pathLst>
                <a:path w="247299" h="30327" extrusionOk="0">
                  <a:moveTo>
                    <a:pt x="117259" y="0"/>
                  </a:moveTo>
                  <a:lnTo>
                    <a:pt x="110987" y="40"/>
                  </a:lnTo>
                  <a:lnTo>
                    <a:pt x="104794" y="159"/>
                  </a:lnTo>
                  <a:lnTo>
                    <a:pt x="98721" y="278"/>
                  </a:lnTo>
                  <a:lnTo>
                    <a:pt x="92727" y="476"/>
                  </a:lnTo>
                  <a:lnTo>
                    <a:pt x="86852" y="675"/>
                  </a:lnTo>
                  <a:lnTo>
                    <a:pt x="81136" y="913"/>
                  </a:lnTo>
                  <a:lnTo>
                    <a:pt x="75500" y="1191"/>
                  </a:lnTo>
                  <a:lnTo>
                    <a:pt x="70022" y="1469"/>
                  </a:lnTo>
                  <a:lnTo>
                    <a:pt x="64703" y="1826"/>
                  </a:lnTo>
                  <a:lnTo>
                    <a:pt x="59503" y="2183"/>
                  </a:lnTo>
                  <a:lnTo>
                    <a:pt x="54501" y="2580"/>
                  </a:lnTo>
                  <a:lnTo>
                    <a:pt x="49658" y="2977"/>
                  </a:lnTo>
                  <a:lnTo>
                    <a:pt x="44974" y="3453"/>
                  </a:lnTo>
                  <a:lnTo>
                    <a:pt x="40489" y="3930"/>
                  </a:lnTo>
                  <a:lnTo>
                    <a:pt x="36202" y="4446"/>
                  </a:lnTo>
                  <a:lnTo>
                    <a:pt x="32113" y="4962"/>
                  </a:lnTo>
                  <a:lnTo>
                    <a:pt x="28223" y="5518"/>
                  </a:lnTo>
                  <a:lnTo>
                    <a:pt x="24531" y="6073"/>
                  </a:lnTo>
                  <a:lnTo>
                    <a:pt x="21118" y="6669"/>
                  </a:lnTo>
                  <a:lnTo>
                    <a:pt x="17902" y="7304"/>
                  </a:lnTo>
                  <a:lnTo>
                    <a:pt x="14925" y="7939"/>
                  </a:lnTo>
                  <a:lnTo>
                    <a:pt x="12186" y="8574"/>
                  </a:lnTo>
                  <a:lnTo>
                    <a:pt x="9686" y="9249"/>
                  </a:lnTo>
                  <a:lnTo>
                    <a:pt x="7502" y="9924"/>
                  </a:lnTo>
                  <a:lnTo>
                    <a:pt x="6470" y="10281"/>
                  </a:lnTo>
                  <a:lnTo>
                    <a:pt x="5557" y="10638"/>
                  </a:lnTo>
                  <a:lnTo>
                    <a:pt x="4684" y="10996"/>
                  </a:lnTo>
                  <a:lnTo>
                    <a:pt x="3890" y="11353"/>
                  </a:lnTo>
                  <a:lnTo>
                    <a:pt x="3136" y="11750"/>
                  </a:lnTo>
                  <a:lnTo>
                    <a:pt x="2501" y="12107"/>
                  </a:lnTo>
                  <a:lnTo>
                    <a:pt x="1905" y="12464"/>
                  </a:lnTo>
                  <a:lnTo>
                    <a:pt x="1389" y="12861"/>
                  </a:lnTo>
                  <a:lnTo>
                    <a:pt x="992" y="13218"/>
                  </a:lnTo>
                  <a:lnTo>
                    <a:pt x="635" y="13615"/>
                  </a:lnTo>
                  <a:lnTo>
                    <a:pt x="357" y="13973"/>
                  </a:lnTo>
                  <a:lnTo>
                    <a:pt x="159" y="14370"/>
                  </a:lnTo>
                  <a:lnTo>
                    <a:pt x="40" y="14767"/>
                  </a:lnTo>
                  <a:lnTo>
                    <a:pt x="0" y="15164"/>
                  </a:lnTo>
                  <a:lnTo>
                    <a:pt x="40" y="15560"/>
                  </a:lnTo>
                  <a:lnTo>
                    <a:pt x="159" y="15957"/>
                  </a:lnTo>
                  <a:lnTo>
                    <a:pt x="357" y="16315"/>
                  </a:lnTo>
                  <a:lnTo>
                    <a:pt x="635" y="16712"/>
                  </a:lnTo>
                  <a:lnTo>
                    <a:pt x="992" y="17109"/>
                  </a:lnTo>
                  <a:lnTo>
                    <a:pt x="1389" y="17466"/>
                  </a:lnTo>
                  <a:lnTo>
                    <a:pt x="1905" y="17863"/>
                  </a:lnTo>
                  <a:lnTo>
                    <a:pt x="2501" y="18220"/>
                  </a:lnTo>
                  <a:lnTo>
                    <a:pt x="3136" y="18577"/>
                  </a:lnTo>
                  <a:lnTo>
                    <a:pt x="3890" y="18935"/>
                  </a:lnTo>
                  <a:lnTo>
                    <a:pt x="4684" y="19331"/>
                  </a:lnTo>
                  <a:lnTo>
                    <a:pt x="5557" y="19689"/>
                  </a:lnTo>
                  <a:lnTo>
                    <a:pt x="6470" y="20006"/>
                  </a:lnTo>
                  <a:lnTo>
                    <a:pt x="7502" y="20364"/>
                  </a:lnTo>
                  <a:lnTo>
                    <a:pt x="9686" y="21078"/>
                  </a:lnTo>
                  <a:lnTo>
                    <a:pt x="12186" y="21753"/>
                  </a:lnTo>
                  <a:lnTo>
                    <a:pt x="14925" y="22388"/>
                  </a:lnTo>
                  <a:lnTo>
                    <a:pt x="17902" y="23023"/>
                  </a:lnTo>
                  <a:lnTo>
                    <a:pt x="21118" y="23658"/>
                  </a:lnTo>
                  <a:lnTo>
                    <a:pt x="24531" y="24254"/>
                  </a:lnTo>
                  <a:lnTo>
                    <a:pt x="28223" y="24809"/>
                  </a:lnTo>
                  <a:lnTo>
                    <a:pt x="32113" y="25365"/>
                  </a:lnTo>
                  <a:lnTo>
                    <a:pt x="36202" y="25881"/>
                  </a:lnTo>
                  <a:lnTo>
                    <a:pt x="40489" y="26397"/>
                  </a:lnTo>
                  <a:lnTo>
                    <a:pt x="44974" y="26874"/>
                  </a:lnTo>
                  <a:lnTo>
                    <a:pt x="49658" y="27310"/>
                  </a:lnTo>
                  <a:lnTo>
                    <a:pt x="54501" y="27747"/>
                  </a:lnTo>
                  <a:lnTo>
                    <a:pt x="59503" y="28144"/>
                  </a:lnTo>
                  <a:lnTo>
                    <a:pt x="64703" y="28501"/>
                  </a:lnTo>
                  <a:lnTo>
                    <a:pt x="70022" y="28858"/>
                  </a:lnTo>
                  <a:lnTo>
                    <a:pt x="75500" y="29136"/>
                  </a:lnTo>
                  <a:lnTo>
                    <a:pt x="81136" y="29414"/>
                  </a:lnTo>
                  <a:lnTo>
                    <a:pt x="86852" y="29652"/>
                  </a:lnTo>
                  <a:lnTo>
                    <a:pt x="92727" y="29851"/>
                  </a:lnTo>
                  <a:lnTo>
                    <a:pt x="98721" y="30009"/>
                  </a:lnTo>
                  <a:lnTo>
                    <a:pt x="104794" y="30168"/>
                  </a:lnTo>
                  <a:lnTo>
                    <a:pt x="110987" y="30248"/>
                  </a:lnTo>
                  <a:lnTo>
                    <a:pt x="117259" y="30327"/>
                  </a:lnTo>
                  <a:lnTo>
                    <a:pt x="130001" y="30327"/>
                  </a:lnTo>
                  <a:lnTo>
                    <a:pt x="136272" y="30248"/>
                  </a:lnTo>
                  <a:lnTo>
                    <a:pt x="142465" y="30168"/>
                  </a:lnTo>
                  <a:lnTo>
                    <a:pt x="148578" y="30009"/>
                  </a:lnTo>
                  <a:lnTo>
                    <a:pt x="154532" y="29851"/>
                  </a:lnTo>
                  <a:lnTo>
                    <a:pt x="160407" y="29652"/>
                  </a:lnTo>
                  <a:lnTo>
                    <a:pt x="166163" y="29414"/>
                  </a:lnTo>
                  <a:lnTo>
                    <a:pt x="171760" y="29136"/>
                  </a:lnTo>
                  <a:lnTo>
                    <a:pt x="177238" y="28858"/>
                  </a:lnTo>
                  <a:lnTo>
                    <a:pt x="182596" y="28501"/>
                  </a:lnTo>
                  <a:lnTo>
                    <a:pt x="187757" y="28144"/>
                  </a:lnTo>
                  <a:lnTo>
                    <a:pt x="192758" y="27747"/>
                  </a:lnTo>
                  <a:lnTo>
                    <a:pt x="197641" y="27310"/>
                  </a:lnTo>
                  <a:lnTo>
                    <a:pt x="202285" y="26874"/>
                  </a:lnTo>
                  <a:lnTo>
                    <a:pt x="206771" y="26397"/>
                  </a:lnTo>
                  <a:lnTo>
                    <a:pt x="211058" y="25881"/>
                  </a:lnTo>
                  <a:lnTo>
                    <a:pt x="215186" y="25365"/>
                  </a:lnTo>
                  <a:lnTo>
                    <a:pt x="219076" y="24809"/>
                  </a:lnTo>
                  <a:lnTo>
                    <a:pt x="222728" y="24254"/>
                  </a:lnTo>
                  <a:lnTo>
                    <a:pt x="226181" y="23658"/>
                  </a:lnTo>
                  <a:lnTo>
                    <a:pt x="229397" y="23023"/>
                  </a:lnTo>
                  <a:lnTo>
                    <a:pt x="232374" y="22388"/>
                  </a:lnTo>
                  <a:lnTo>
                    <a:pt x="235113" y="21753"/>
                  </a:lnTo>
                  <a:lnTo>
                    <a:pt x="237574" y="21078"/>
                  </a:lnTo>
                  <a:lnTo>
                    <a:pt x="239797" y="20364"/>
                  </a:lnTo>
                  <a:lnTo>
                    <a:pt x="240789" y="20006"/>
                  </a:lnTo>
                  <a:lnTo>
                    <a:pt x="241742" y="19689"/>
                  </a:lnTo>
                  <a:lnTo>
                    <a:pt x="242615" y="19331"/>
                  </a:lnTo>
                  <a:lnTo>
                    <a:pt x="243409" y="18935"/>
                  </a:lnTo>
                  <a:lnTo>
                    <a:pt x="244123" y="18577"/>
                  </a:lnTo>
                  <a:lnTo>
                    <a:pt x="244798" y="18220"/>
                  </a:lnTo>
                  <a:lnTo>
                    <a:pt x="245354" y="17863"/>
                  </a:lnTo>
                  <a:lnTo>
                    <a:pt x="245870" y="17466"/>
                  </a:lnTo>
                  <a:lnTo>
                    <a:pt x="246307" y="17109"/>
                  </a:lnTo>
                  <a:lnTo>
                    <a:pt x="246664" y="16712"/>
                  </a:lnTo>
                  <a:lnTo>
                    <a:pt x="246942" y="16315"/>
                  </a:lnTo>
                  <a:lnTo>
                    <a:pt x="247140" y="15957"/>
                  </a:lnTo>
                  <a:lnTo>
                    <a:pt x="247259" y="15560"/>
                  </a:lnTo>
                  <a:lnTo>
                    <a:pt x="247299" y="15164"/>
                  </a:lnTo>
                  <a:lnTo>
                    <a:pt x="247259" y="14767"/>
                  </a:lnTo>
                  <a:lnTo>
                    <a:pt x="247140" y="14370"/>
                  </a:lnTo>
                  <a:lnTo>
                    <a:pt x="246942" y="13973"/>
                  </a:lnTo>
                  <a:lnTo>
                    <a:pt x="246664" y="13615"/>
                  </a:lnTo>
                  <a:lnTo>
                    <a:pt x="246307" y="13218"/>
                  </a:lnTo>
                  <a:lnTo>
                    <a:pt x="245870" y="12861"/>
                  </a:lnTo>
                  <a:lnTo>
                    <a:pt x="245354" y="12464"/>
                  </a:lnTo>
                  <a:lnTo>
                    <a:pt x="244798" y="12107"/>
                  </a:lnTo>
                  <a:lnTo>
                    <a:pt x="244123" y="11750"/>
                  </a:lnTo>
                  <a:lnTo>
                    <a:pt x="243409" y="11353"/>
                  </a:lnTo>
                  <a:lnTo>
                    <a:pt x="242615" y="10996"/>
                  </a:lnTo>
                  <a:lnTo>
                    <a:pt x="241742" y="10638"/>
                  </a:lnTo>
                  <a:lnTo>
                    <a:pt x="240789" y="10281"/>
                  </a:lnTo>
                  <a:lnTo>
                    <a:pt x="239797" y="9924"/>
                  </a:lnTo>
                  <a:lnTo>
                    <a:pt x="237574" y="9249"/>
                  </a:lnTo>
                  <a:lnTo>
                    <a:pt x="235113" y="8574"/>
                  </a:lnTo>
                  <a:lnTo>
                    <a:pt x="232374" y="7939"/>
                  </a:lnTo>
                  <a:lnTo>
                    <a:pt x="229397" y="7304"/>
                  </a:lnTo>
                  <a:lnTo>
                    <a:pt x="226181" y="6669"/>
                  </a:lnTo>
                  <a:lnTo>
                    <a:pt x="222728" y="6073"/>
                  </a:lnTo>
                  <a:lnTo>
                    <a:pt x="219076" y="5518"/>
                  </a:lnTo>
                  <a:lnTo>
                    <a:pt x="215186" y="4962"/>
                  </a:lnTo>
                  <a:lnTo>
                    <a:pt x="211058" y="4446"/>
                  </a:lnTo>
                  <a:lnTo>
                    <a:pt x="206771" y="3930"/>
                  </a:lnTo>
                  <a:lnTo>
                    <a:pt x="202285" y="3453"/>
                  </a:lnTo>
                  <a:lnTo>
                    <a:pt x="197641" y="2977"/>
                  </a:lnTo>
                  <a:lnTo>
                    <a:pt x="192758" y="2580"/>
                  </a:lnTo>
                  <a:lnTo>
                    <a:pt x="187757" y="2183"/>
                  </a:lnTo>
                  <a:lnTo>
                    <a:pt x="182596" y="1826"/>
                  </a:lnTo>
                  <a:lnTo>
                    <a:pt x="177238" y="1469"/>
                  </a:lnTo>
                  <a:lnTo>
                    <a:pt x="171760" y="1191"/>
                  </a:lnTo>
                  <a:lnTo>
                    <a:pt x="166163" y="913"/>
                  </a:lnTo>
                  <a:lnTo>
                    <a:pt x="160407" y="675"/>
                  </a:lnTo>
                  <a:lnTo>
                    <a:pt x="154532" y="476"/>
                  </a:lnTo>
                  <a:lnTo>
                    <a:pt x="148578" y="278"/>
                  </a:lnTo>
                  <a:lnTo>
                    <a:pt x="142465" y="159"/>
                  </a:lnTo>
                  <a:lnTo>
                    <a:pt x="136272" y="40"/>
                  </a:lnTo>
                  <a:lnTo>
                    <a:pt x="130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72;p22"/>
            <p:cNvSpPr/>
            <p:nvPr/>
          </p:nvSpPr>
          <p:spPr>
            <a:xfrm>
              <a:off x="5610544" y="4460084"/>
              <a:ext cx="2215799" cy="271730"/>
            </a:xfrm>
            <a:custGeom>
              <a:avLst/>
              <a:gdLst/>
              <a:ahLst/>
              <a:cxnLst/>
              <a:rect l="l" t="t" r="r" b="b"/>
              <a:pathLst>
                <a:path w="247299" h="30327" fill="none" extrusionOk="0">
                  <a:moveTo>
                    <a:pt x="123650" y="0"/>
                  </a:moveTo>
                  <a:lnTo>
                    <a:pt x="123650" y="0"/>
                  </a:lnTo>
                  <a:lnTo>
                    <a:pt x="117259" y="0"/>
                  </a:lnTo>
                  <a:lnTo>
                    <a:pt x="110987" y="40"/>
                  </a:lnTo>
                  <a:lnTo>
                    <a:pt x="104794" y="159"/>
                  </a:lnTo>
                  <a:lnTo>
                    <a:pt x="98721" y="278"/>
                  </a:lnTo>
                  <a:lnTo>
                    <a:pt x="92727" y="476"/>
                  </a:lnTo>
                  <a:lnTo>
                    <a:pt x="86852" y="675"/>
                  </a:lnTo>
                  <a:lnTo>
                    <a:pt x="81136" y="913"/>
                  </a:lnTo>
                  <a:lnTo>
                    <a:pt x="75500" y="1191"/>
                  </a:lnTo>
                  <a:lnTo>
                    <a:pt x="70022" y="1469"/>
                  </a:lnTo>
                  <a:lnTo>
                    <a:pt x="64703" y="1826"/>
                  </a:lnTo>
                  <a:lnTo>
                    <a:pt x="59503" y="2183"/>
                  </a:lnTo>
                  <a:lnTo>
                    <a:pt x="54501" y="2580"/>
                  </a:lnTo>
                  <a:lnTo>
                    <a:pt x="49658" y="2977"/>
                  </a:lnTo>
                  <a:lnTo>
                    <a:pt x="44974" y="3453"/>
                  </a:lnTo>
                  <a:lnTo>
                    <a:pt x="40489" y="3930"/>
                  </a:lnTo>
                  <a:lnTo>
                    <a:pt x="36202" y="4446"/>
                  </a:lnTo>
                  <a:lnTo>
                    <a:pt x="32113" y="4962"/>
                  </a:lnTo>
                  <a:lnTo>
                    <a:pt x="28223" y="5518"/>
                  </a:lnTo>
                  <a:lnTo>
                    <a:pt x="24531" y="6073"/>
                  </a:lnTo>
                  <a:lnTo>
                    <a:pt x="21118" y="6669"/>
                  </a:lnTo>
                  <a:lnTo>
                    <a:pt x="17902" y="7304"/>
                  </a:lnTo>
                  <a:lnTo>
                    <a:pt x="14925" y="7939"/>
                  </a:lnTo>
                  <a:lnTo>
                    <a:pt x="12186" y="8574"/>
                  </a:lnTo>
                  <a:lnTo>
                    <a:pt x="9686" y="9249"/>
                  </a:lnTo>
                  <a:lnTo>
                    <a:pt x="7502" y="9924"/>
                  </a:lnTo>
                  <a:lnTo>
                    <a:pt x="6470" y="10281"/>
                  </a:lnTo>
                  <a:lnTo>
                    <a:pt x="5557" y="10638"/>
                  </a:lnTo>
                  <a:lnTo>
                    <a:pt x="4684" y="10996"/>
                  </a:lnTo>
                  <a:lnTo>
                    <a:pt x="3890" y="11353"/>
                  </a:lnTo>
                  <a:lnTo>
                    <a:pt x="3136" y="11750"/>
                  </a:lnTo>
                  <a:lnTo>
                    <a:pt x="2501" y="12107"/>
                  </a:lnTo>
                  <a:lnTo>
                    <a:pt x="1905" y="12464"/>
                  </a:lnTo>
                  <a:lnTo>
                    <a:pt x="1389" y="12861"/>
                  </a:lnTo>
                  <a:lnTo>
                    <a:pt x="992" y="13218"/>
                  </a:lnTo>
                  <a:lnTo>
                    <a:pt x="635" y="13615"/>
                  </a:lnTo>
                  <a:lnTo>
                    <a:pt x="357" y="13973"/>
                  </a:lnTo>
                  <a:lnTo>
                    <a:pt x="159" y="14370"/>
                  </a:lnTo>
                  <a:lnTo>
                    <a:pt x="40" y="14767"/>
                  </a:lnTo>
                  <a:lnTo>
                    <a:pt x="0" y="15164"/>
                  </a:lnTo>
                  <a:lnTo>
                    <a:pt x="0" y="15164"/>
                  </a:lnTo>
                  <a:lnTo>
                    <a:pt x="40" y="15560"/>
                  </a:lnTo>
                  <a:lnTo>
                    <a:pt x="159" y="15957"/>
                  </a:lnTo>
                  <a:lnTo>
                    <a:pt x="357" y="16315"/>
                  </a:lnTo>
                  <a:lnTo>
                    <a:pt x="635" y="16712"/>
                  </a:lnTo>
                  <a:lnTo>
                    <a:pt x="992" y="17109"/>
                  </a:lnTo>
                  <a:lnTo>
                    <a:pt x="1389" y="17466"/>
                  </a:lnTo>
                  <a:lnTo>
                    <a:pt x="1905" y="17863"/>
                  </a:lnTo>
                  <a:lnTo>
                    <a:pt x="2501" y="18220"/>
                  </a:lnTo>
                  <a:lnTo>
                    <a:pt x="3136" y="18577"/>
                  </a:lnTo>
                  <a:lnTo>
                    <a:pt x="3890" y="18935"/>
                  </a:lnTo>
                  <a:lnTo>
                    <a:pt x="4684" y="19331"/>
                  </a:lnTo>
                  <a:lnTo>
                    <a:pt x="5557" y="19689"/>
                  </a:lnTo>
                  <a:lnTo>
                    <a:pt x="6470" y="20006"/>
                  </a:lnTo>
                  <a:lnTo>
                    <a:pt x="7502" y="20364"/>
                  </a:lnTo>
                  <a:lnTo>
                    <a:pt x="9686" y="21078"/>
                  </a:lnTo>
                  <a:lnTo>
                    <a:pt x="12186" y="21753"/>
                  </a:lnTo>
                  <a:lnTo>
                    <a:pt x="14925" y="22388"/>
                  </a:lnTo>
                  <a:lnTo>
                    <a:pt x="17902" y="23023"/>
                  </a:lnTo>
                  <a:lnTo>
                    <a:pt x="21118" y="23658"/>
                  </a:lnTo>
                  <a:lnTo>
                    <a:pt x="24531" y="24254"/>
                  </a:lnTo>
                  <a:lnTo>
                    <a:pt x="28223" y="24809"/>
                  </a:lnTo>
                  <a:lnTo>
                    <a:pt x="32113" y="25365"/>
                  </a:lnTo>
                  <a:lnTo>
                    <a:pt x="36202" y="25881"/>
                  </a:lnTo>
                  <a:lnTo>
                    <a:pt x="40489" y="26397"/>
                  </a:lnTo>
                  <a:lnTo>
                    <a:pt x="44974" y="26874"/>
                  </a:lnTo>
                  <a:lnTo>
                    <a:pt x="49658" y="27310"/>
                  </a:lnTo>
                  <a:lnTo>
                    <a:pt x="54501" y="27747"/>
                  </a:lnTo>
                  <a:lnTo>
                    <a:pt x="59503" y="28144"/>
                  </a:lnTo>
                  <a:lnTo>
                    <a:pt x="64703" y="28501"/>
                  </a:lnTo>
                  <a:lnTo>
                    <a:pt x="70022" y="28858"/>
                  </a:lnTo>
                  <a:lnTo>
                    <a:pt x="75500" y="29136"/>
                  </a:lnTo>
                  <a:lnTo>
                    <a:pt x="81136" y="29414"/>
                  </a:lnTo>
                  <a:lnTo>
                    <a:pt x="86852" y="29652"/>
                  </a:lnTo>
                  <a:lnTo>
                    <a:pt x="92727" y="29851"/>
                  </a:lnTo>
                  <a:lnTo>
                    <a:pt x="98721" y="30009"/>
                  </a:lnTo>
                  <a:lnTo>
                    <a:pt x="104794" y="30168"/>
                  </a:lnTo>
                  <a:lnTo>
                    <a:pt x="110987" y="30248"/>
                  </a:lnTo>
                  <a:lnTo>
                    <a:pt x="117259" y="30327"/>
                  </a:lnTo>
                  <a:lnTo>
                    <a:pt x="123650" y="30327"/>
                  </a:lnTo>
                  <a:lnTo>
                    <a:pt x="123650" y="30327"/>
                  </a:lnTo>
                  <a:lnTo>
                    <a:pt x="130001" y="30327"/>
                  </a:lnTo>
                  <a:lnTo>
                    <a:pt x="136272" y="30248"/>
                  </a:lnTo>
                  <a:lnTo>
                    <a:pt x="142465" y="30168"/>
                  </a:lnTo>
                  <a:lnTo>
                    <a:pt x="148578" y="30009"/>
                  </a:lnTo>
                  <a:lnTo>
                    <a:pt x="154532" y="29851"/>
                  </a:lnTo>
                  <a:lnTo>
                    <a:pt x="160407" y="29652"/>
                  </a:lnTo>
                  <a:lnTo>
                    <a:pt x="166163" y="29414"/>
                  </a:lnTo>
                  <a:lnTo>
                    <a:pt x="171760" y="29136"/>
                  </a:lnTo>
                  <a:lnTo>
                    <a:pt x="177238" y="28858"/>
                  </a:lnTo>
                  <a:lnTo>
                    <a:pt x="182596" y="28501"/>
                  </a:lnTo>
                  <a:lnTo>
                    <a:pt x="187757" y="28144"/>
                  </a:lnTo>
                  <a:lnTo>
                    <a:pt x="192758" y="27747"/>
                  </a:lnTo>
                  <a:lnTo>
                    <a:pt x="197641" y="27310"/>
                  </a:lnTo>
                  <a:lnTo>
                    <a:pt x="202285" y="26874"/>
                  </a:lnTo>
                  <a:lnTo>
                    <a:pt x="206771" y="26397"/>
                  </a:lnTo>
                  <a:lnTo>
                    <a:pt x="211058" y="25881"/>
                  </a:lnTo>
                  <a:lnTo>
                    <a:pt x="215186" y="25365"/>
                  </a:lnTo>
                  <a:lnTo>
                    <a:pt x="219076" y="24809"/>
                  </a:lnTo>
                  <a:lnTo>
                    <a:pt x="222728" y="24254"/>
                  </a:lnTo>
                  <a:lnTo>
                    <a:pt x="226181" y="23658"/>
                  </a:lnTo>
                  <a:lnTo>
                    <a:pt x="229397" y="23023"/>
                  </a:lnTo>
                  <a:lnTo>
                    <a:pt x="232374" y="22388"/>
                  </a:lnTo>
                  <a:lnTo>
                    <a:pt x="235113" y="21753"/>
                  </a:lnTo>
                  <a:lnTo>
                    <a:pt x="237574" y="21078"/>
                  </a:lnTo>
                  <a:lnTo>
                    <a:pt x="239797" y="20364"/>
                  </a:lnTo>
                  <a:lnTo>
                    <a:pt x="240789" y="20006"/>
                  </a:lnTo>
                  <a:lnTo>
                    <a:pt x="241742" y="19689"/>
                  </a:lnTo>
                  <a:lnTo>
                    <a:pt x="242615" y="19331"/>
                  </a:lnTo>
                  <a:lnTo>
                    <a:pt x="243409" y="18935"/>
                  </a:lnTo>
                  <a:lnTo>
                    <a:pt x="244123" y="18577"/>
                  </a:lnTo>
                  <a:lnTo>
                    <a:pt x="244798" y="18220"/>
                  </a:lnTo>
                  <a:lnTo>
                    <a:pt x="245354" y="17863"/>
                  </a:lnTo>
                  <a:lnTo>
                    <a:pt x="245870" y="17466"/>
                  </a:lnTo>
                  <a:lnTo>
                    <a:pt x="246307" y="17109"/>
                  </a:lnTo>
                  <a:lnTo>
                    <a:pt x="246664" y="16712"/>
                  </a:lnTo>
                  <a:lnTo>
                    <a:pt x="246942" y="16315"/>
                  </a:lnTo>
                  <a:lnTo>
                    <a:pt x="247140" y="15957"/>
                  </a:lnTo>
                  <a:lnTo>
                    <a:pt x="247259" y="15560"/>
                  </a:lnTo>
                  <a:lnTo>
                    <a:pt x="247299" y="15164"/>
                  </a:lnTo>
                  <a:lnTo>
                    <a:pt x="247299" y="15164"/>
                  </a:lnTo>
                  <a:lnTo>
                    <a:pt x="247259" y="14767"/>
                  </a:lnTo>
                  <a:lnTo>
                    <a:pt x="247140" y="14370"/>
                  </a:lnTo>
                  <a:lnTo>
                    <a:pt x="246942" y="13973"/>
                  </a:lnTo>
                  <a:lnTo>
                    <a:pt x="246664" y="13615"/>
                  </a:lnTo>
                  <a:lnTo>
                    <a:pt x="246307" y="13218"/>
                  </a:lnTo>
                  <a:lnTo>
                    <a:pt x="245870" y="12861"/>
                  </a:lnTo>
                  <a:lnTo>
                    <a:pt x="245354" y="12464"/>
                  </a:lnTo>
                  <a:lnTo>
                    <a:pt x="244798" y="12107"/>
                  </a:lnTo>
                  <a:lnTo>
                    <a:pt x="244123" y="11750"/>
                  </a:lnTo>
                  <a:lnTo>
                    <a:pt x="243409" y="11353"/>
                  </a:lnTo>
                  <a:lnTo>
                    <a:pt x="242615" y="10996"/>
                  </a:lnTo>
                  <a:lnTo>
                    <a:pt x="241742" y="10638"/>
                  </a:lnTo>
                  <a:lnTo>
                    <a:pt x="240789" y="10281"/>
                  </a:lnTo>
                  <a:lnTo>
                    <a:pt x="239797" y="9924"/>
                  </a:lnTo>
                  <a:lnTo>
                    <a:pt x="237574" y="9249"/>
                  </a:lnTo>
                  <a:lnTo>
                    <a:pt x="235113" y="8574"/>
                  </a:lnTo>
                  <a:lnTo>
                    <a:pt x="232374" y="7939"/>
                  </a:lnTo>
                  <a:lnTo>
                    <a:pt x="229397" y="7304"/>
                  </a:lnTo>
                  <a:lnTo>
                    <a:pt x="226181" y="6669"/>
                  </a:lnTo>
                  <a:lnTo>
                    <a:pt x="222728" y="6073"/>
                  </a:lnTo>
                  <a:lnTo>
                    <a:pt x="219076" y="5518"/>
                  </a:lnTo>
                  <a:lnTo>
                    <a:pt x="215186" y="4962"/>
                  </a:lnTo>
                  <a:lnTo>
                    <a:pt x="211058" y="4446"/>
                  </a:lnTo>
                  <a:lnTo>
                    <a:pt x="206771" y="3930"/>
                  </a:lnTo>
                  <a:lnTo>
                    <a:pt x="202285" y="3453"/>
                  </a:lnTo>
                  <a:lnTo>
                    <a:pt x="197641" y="2977"/>
                  </a:lnTo>
                  <a:lnTo>
                    <a:pt x="192758" y="2580"/>
                  </a:lnTo>
                  <a:lnTo>
                    <a:pt x="187757" y="2183"/>
                  </a:lnTo>
                  <a:lnTo>
                    <a:pt x="182596" y="1826"/>
                  </a:lnTo>
                  <a:lnTo>
                    <a:pt x="177238" y="1469"/>
                  </a:lnTo>
                  <a:lnTo>
                    <a:pt x="171760" y="1191"/>
                  </a:lnTo>
                  <a:lnTo>
                    <a:pt x="166163" y="913"/>
                  </a:lnTo>
                  <a:lnTo>
                    <a:pt x="160407" y="675"/>
                  </a:lnTo>
                  <a:lnTo>
                    <a:pt x="154532" y="476"/>
                  </a:lnTo>
                  <a:lnTo>
                    <a:pt x="148578" y="278"/>
                  </a:lnTo>
                  <a:lnTo>
                    <a:pt x="142465" y="159"/>
                  </a:lnTo>
                  <a:lnTo>
                    <a:pt x="136272" y="40"/>
                  </a:lnTo>
                  <a:lnTo>
                    <a:pt x="130001" y="0"/>
                  </a:lnTo>
                  <a:lnTo>
                    <a:pt x="1236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873;p22"/>
            <p:cNvGrpSpPr/>
            <p:nvPr/>
          </p:nvGrpSpPr>
          <p:grpSpPr>
            <a:xfrm>
              <a:off x="6597864" y="2924305"/>
              <a:ext cx="245782" cy="84305"/>
              <a:chOff x="6597864" y="2924305"/>
              <a:chExt cx="245782" cy="84305"/>
            </a:xfrm>
          </p:grpSpPr>
          <p:sp>
            <p:nvSpPr>
              <p:cNvPr id="37" name="Google Shape;874;p22"/>
              <p:cNvSpPr/>
              <p:nvPr/>
            </p:nvSpPr>
            <p:spPr>
              <a:xfrm>
                <a:off x="6597864" y="2924305"/>
                <a:ext cx="69010" cy="84305"/>
              </a:xfrm>
              <a:custGeom>
                <a:avLst/>
                <a:gdLst/>
                <a:ahLst/>
                <a:cxnLst/>
                <a:rect l="l" t="t" r="r" b="b"/>
                <a:pathLst>
                  <a:path w="7702" h="9409" extrusionOk="0">
                    <a:moveTo>
                      <a:pt x="1" y="1"/>
                    </a:moveTo>
                    <a:lnTo>
                      <a:pt x="1" y="1748"/>
                    </a:lnTo>
                    <a:lnTo>
                      <a:pt x="2819" y="1748"/>
                    </a:lnTo>
                    <a:lnTo>
                      <a:pt x="2819" y="9409"/>
                    </a:lnTo>
                    <a:lnTo>
                      <a:pt x="4883" y="9409"/>
                    </a:lnTo>
                    <a:lnTo>
                      <a:pt x="4883" y="1748"/>
                    </a:lnTo>
                    <a:lnTo>
                      <a:pt x="7702" y="1748"/>
                    </a:lnTo>
                    <a:lnTo>
                      <a:pt x="77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75;p22"/>
              <p:cNvSpPr/>
              <p:nvPr/>
            </p:nvSpPr>
            <p:spPr>
              <a:xfrm>
                <a:off x="6656911" y="2924305"/>
                <a:ext cx="82163" cy="84305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9409" extrusionOk="0">
                    <a:moveTo>
                      <a:pt x="4605" y="2303"/>
                    </a:moveTo>
                    <a:lnTo>
                      <a:pt x="5796" y="5757"/>
                    </a:lnTo>
                    <a:lnTo>
                      <a:pt x="3335" y="5757"/>
                    </a:lnTo>
                    <a:lnTo>
                      <a:pt x="4565" y="2303"/>
                    </a:lnTo>
                    <a:close/>
                    <a:moveTo>
                      <a:pt x="3533" y="1"/>
                    </a:moveTo>
                    <a:lnTo>
                      <a:pt x="0" y="9409"/>
                    </a:lnTo>
                    <a:lnTo>
                      <a:pt x="2064" y="9409"/>
                    </a:lnTo>
                    <a:lnTo>
                      <a:pt x="2819" y="7305"/>
                    </a:lnTo>
                    <a:lnTo>
                      <a:pt x="6312" y="7305"/>
                    </a:lnTo>
                    <a:lnTo>
                      <a:pt x="7026" y="9409"/>
                    </a:lnTo>
                    <a:lnTo>
                      <a:pt x="9170" y="9409"/>
                    </a:lnTo>
                    <a:lnTo>
                      <a:pt x="56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76;p22"/>
              <p:cNvSpPr/>
              <p:nvPr/>
            </p:nvSpPr>
            <p:spPr>
              <a:xfrm>
                <a:off x="6737649" y="2924305"/>
                <a:ext cx="80031" cy="84305"/>
              </a:xfrm>
              <a:custGeom>
                <a:avLst/>
                <a:gdLst/>
                <a:ahLst/>
                <a:cxnLst/>
                <a:rect l="l" t="t" r="r" b="b"/>
                <a:pathLst>
                  <a:path w="8932" h="9409" extrusionOk="0">
                    <a:moveTo>
                      <a:pt x="278" y="1"/>
                    </a:moveTo>
                    <a:lnTo>
                      <a:pt x="3295" y="4486"/>
                    </a:lnTo>
                    <a:lnTo>
                      <a:pt x="0" y="9409"/>
                    </a:lnTo>
                    <a:lnTo>
                      <a:pt x="2342" y="9409"/>
                    </a:lnTo>
                    <a:lnTo>
                      <a:pt x="4406" y="6154"/>
                    </a:lnTo>
                    <a:lnTo>
                      <a:pt x="6470" y="9409"/>
                    </a:lnTo>
                    <a:lnTo>
                      <a:pt x="8931" y="9409"/>
                    </a:lnTo>
                    <a:lnTo>
                      <a:pt x="5676" y="4486"/>
                    </a:lnTo>
                    <a:lnTo>
                      <a:pt x="8693" y="1"/>
                    </a:lnTo>
                    <a:lnTo>
                      <a:pt x="6391" y="1"/>
                    </a:lnTo>
                    <a:lnTo>
                      <a:pt x="4486" y="2978"/>
                    </a:lnTo>
                    <a:lnTo>
                      <a:pt x="26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77;p22"/>
              <p:cNvSpPr/>
              <p:nvPr/>
            </p:nvSpPr>
            <p:spPr>
              <a:xfrm>
                <a:off x="6825135" y="2924305"/>
                <a:ext cx="18511" cy="84305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9409" extrusionOk="0">
                    <a:moveTo>
                      <a:pt x="1" y="1"/>
                    </a:moveTo>
                    <a:lnTo>
                      <a:pt x="1" y="9409"/>
                    </a:lnTo>
                    <a:lnTo>
                      <a:pt x="2065" y="9409"/>
                    </a:lnTo>
                    <a:lnTo>
                      <a:pt x="206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878;p22"/>
            <p:cNvSpPr/>
            <p:nvPr/>
          </p:nvSpPr>
          <p:spPr>
            <a:xfrm>
              <a:off x="5975449" y="4187279"/>
              <a:ext cx="288100" cy="428951"/>
            </a:xfrm>
            <a:custGeom>
              <a:avLst/>
              <a:gdLst/>
              <a:ahLst/>
              <a:cxnLst/>
              <a:rect l="l" t="t" r="r" b="b"/>
              <a:pathLst>
                <a:path w="32154" h="47874" extrusionOk="0">
                  <a:moveTo>
                    <a:pt x="8972" y="1"/>
                  </a:moveTo>
                  <a:lnTo>
                    <a:pt x="8059" y="80"/>
                  </a:lnTo>
                  <a:lnTo>
                    <a:pt x="7146" y="199"/>
                  </a:lnTo>
                  <a:lnTo>
                    <a:pt x="6273" y="438"/>
                  </a:lnTo>
                  <a:lnTo>
                    <a:pt x="5479" y="715"/>
                  </a:lnTo>
                  <a:lnTo>
                    <a:pt x="4685" y="1112"/>
                  </a:lnTo>
                  <a:lnTo>
                    <a:pt x="3931" y="1549"/>
                  </a:lnTo>
                  <a:lnTo>
                    <a:pt x="3256" y="2065"/>
                  </a:lnTo>
                  <a:lnTo>
                    <a:pt x="2621" y="2661"/>
                  </a:lnTo>
                  <a:lnTo>
                    <a:pt x="2025" y="3296"/>
                  </a:lnTo>
                  <a:lnTo>
                    <a:pt x="1509" y="3970"/>
                  </a:lnTo>
                  <a:lnTo>
                    <a:pt x="1073" y="4725"/>
                  </a:lnTo>
                  <a:lnTo>
                    <a:pt x="676" y="5479"/>
                  </a:lnTo>
                  <a:lnTo>
                    <a:pt x="398" y="6312"/>
                  </a:lnTo>
                  <a:lnTo>
                    <a:pt x="160" y="7186"/>
                  </a:lnTo>
                  <a:lnTo>
                    <a:pt x="41" y="8059"/>
                  </a:lnTo>
                  <a:lnTo>
                    <a:pt x="1" y="8972"/>
                  </a:lnTo>
                  <a:lnTo>
                    <a:pt x="1" y="38902"/>
                  </a:lnTo>
                  <a:lnTo>
                    <a:pt x="41" y="39815"/>
                  </a:lnTo>
                  <a:lnTo>
                    <a:pt x="160" y="40728"/>
                  </a:lnTo>
                  <a:lnTo>
                    <a:pt x="398" y="41562"/>
                  </a:lnTo>
                  <a:lnTo>
                    <a:pt x="676" y="42395"/>
                  </a:lnTo>
                  <a:lnTo>
                    <a:pt x="1073" y="43189"/>
                  </a:lnTo>
                  <a:lnTo>
                    <a:pt x="1509" y="43904"/>
                  </a:lnTo>
                  <a:lnTo>
                    <a:pt x="2025" y="44618"/>
                  </a:lnTo>
                  <a:lnTo>
                    <a:pt x="2621" y="45253"/>
                  </a:lnTo>
                  <a:lnTo>
                    <a:pt x="3256" y="45809"/>
                  </a:lnTo>
                  <a:lnTo>
                    <a:pt x="3931" y="46325"/>
                  </a:lnTo>
                  <a:lnTo>
                    <a:pt x="4685" y="46801"/>
                  </a:lnTo>
                  <a:lnTo>
                    <a:pt x="5479" y="47159"/>
                  </a:lnTo>
                  <a:lnTo>
                    <a:pt x="6273" y="47476"/>
                  </a:lnTo>
                  <a:lnTo>
                    <a:pt x="7146" y="47675"/>
                  </a:lnTo>
                  <a:lnTo>
                    <a:pt x="8059" y="47833"/>
                  </a:lnTo>
                  <a:lnTo>
                    <a:pt x="8972" y="47873"/>
                  </a:lnTo>
                  <a:lnTo>
                    <a:pt x="23183" y="47873"/>
                  </a:lnTo>
                  <a:lnTo>
                    <a:pt x="24096" y="47833"/>
                  </a:lnTo>
                  <a:lnTo>
                    <a:pt x="24969" y="47675"/>
                  </a:lnTo>
                  <a:lnTo>
                    <a:pt x="25842" y="47476"/>
                  </a:lnTo>
                  <a:lnTo>
                    <a:pt x="26676" y="47159"/>
                  </a:lnTo>
                  <a:lnTo>
                    <a:pt x="27430" y="46801"/>
                  </a:lnTo>
                  <a:lnTo>
                    <a:pt x="28184" y="46325"/>
                  </a:lnTo>
                  <a:lnTo>
                    <a:pt x="28859" y="45809"/>
                  </a:lnTo>
                  <a:lnTo>
                    <a:pt x="29494" y="45253"/>
                  </a:lnTo>
                  <a:lnTo>
                    <a:pt x="30090" y="44618"/>
                  </a:lnTo>
                  <a:lnTo>
                    <a:pt x="30606" y="43904"/>
                  </a:lnTo>
                  <a:lnTo>
                    <a:pt x="31042" y="43189"/>
                  </a:lnTo>
                  <a:lnTo>
                    <a:pt x="31439" y="42395"/>
                  </a:lnTo>
                  <a:lnTo>
                    <a:pt x="31717" y="41562"/>
                  </a:lnTo>
                  <a:lnTo>
                    <a:pt x="31955" y="40728"/>
                  </a:lnTo>
                  <a:lnTo>
                    <a:pt x="32074" y="39815"/>
                  </a:lnTo>
                  <a:lnTo>
                    <a:pt x="32154" y="38902"/>
                  </a:lnTo>
                  <a:lnTo>
                    <a:pt x="32154" y="8972"/>
                  </a:lnTo>
                  <a:lnTo>
                    <a:pt x="32074" y="8059"/>
                  </a:lnTo>
                  <a:lnTo>
                    <a:pt x="31955" y="7186"/>
                  </a:lnTo>
                  <a:lnTo>
                    <a:pt x="31717" y="6312"/>
                  </a:lnTo>
                  <a:lnTo>
                    <a:pt x="31439" y="5479"/>
                  </a:lnTo>
                  <a:lnTo>
                    <a:pt x="31042" y="4725"/>
                  </a:lnTo>
                  <a:lnTo>
                    <a:pt x="30606" y="3970"/>
                  </a:lnTo>
                  <a:lnTo>
                    <a:pt x="30090" y="3296"/>
                  </a:lnTo>
                  <a:lnTo>
                    <a:pt x="29494" y="2661"/>
                  </a:lnTo>
                  <a:lnTo>
                    <a:pt x="28859" y="2065"/>
                  </a:lnTo>
                  <a:lnTo>
                    <a:pt x="28184" y="1549"/>
                  </a:lnTo>
                  <a:lnTo>
                    <a:pt x="27430" y="1112"/>
                  </a:lnTo>
                  <a:lnTo>
                    <a:pt x="26676" y="715"/>
                  </a:lnTo>
                  <a:lnTo>
                    <a:pt x="25842" y="438"/>
                  </a:lnTo>
                  <a:lnTo>
                    <a:pt x="24969" y="199"/>
                  </a:lnTo>
                  <a:lnTo>
                    <a:pt x="24096" y="80"/>
                  </a:lnTo>
                  <a:lnTo>
                    <a:pt x="23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9;p22"/>
            <p:cNvSpPr/>
            <p:nvPr/>
          </p:nvSpPr>
          <p:spPr>
            <a:xfrm>
              <a:off x="7170847" y="4187279"/>
              <a:ext cx="288449" cy="428951"/>
            </a:xfrm>
            <a:custGeom>
              <a:avLst/>
              <a:gdLst/>
              <a:ahLst/>
              <a:cxnLst/>
              <a:rect l="l" t="t" r="r" b="b"/>
              <a:pathLst>
                <a:path w="32193" h="47874" extrusionOk="0">
                  <a:moveTo>
                    <a:pt x="9011" y="1"/>
                  </a:moveTo>
                  <a:lnTo>
                    <a:pt x="8058" y="80"/>
                  </a:lnTo>
                  <a:lnTo>
                    <a:pt x="7185" y="199"/>
                  </a:lnTo>
                  <a:lnTo>
                    <a:pt x="6312" y="438"/>
                  </a:lnTo>
                  <a:lnTo>
                    <a:pt x="5518" y="715"/>
                  </a:lnTo>
                  <a:lnTo>
                    <a:pt x="4724" y="1112"/>
                  </a:lnTo>
                  <a:lnTo>
                    <a:pt x="3970" y="1549"/>
                  </a:lnTo>
                  <a:lnTo>
                    <a:pt x="3295" y="2065"/>
                  </a:lnTo>
                  <a:lnTo>
                    <a:pt x="2660" y="2661"/>
                  </a:lnTo>
                  <a:lnTo>
                    <a:pt x="2065" y="3296"/>
                  </a:lnTo>
                  <a:lnTo>
                    <a:pt x="1548" y="3970"/>
                  </a:lnTo>
                  <a:lnTo>
                    <a:pt x="1112" y="4725"/>
                  </a:lnTo>
                  <a:lnTo>
                    <a:pt x="715" y="5479"/>
                  </a:lnTo>
                  <a:lnTo>
                    <a:pt x="437" y="6312"/>
                  </a:lnTo>
                  <a:lnTo>
                    <a:pt x="199" y="7186"/>
                  </a:lnTo>
                  <a:lnTo>
                    <a:pt x="80" y="8059"/>
                  </a:lnTo>
                  <a:lnTo>
                    <a:pt x="0" y="8972"/>
                  </a:lnTo>
                  <a:lnTo>
                    <a:pt x="0" y="38902"/>
                  </a:lnTo>
                  <a:lnTo>
                    <a:pt x="80" y="39815"/>
                  </a:lnTo>
                  <a:lnTo>
                    <a:pt x="199" y="40728"/>
                  </a:lnTo>
                  <a:lnTo>
                    <a:pt x="437" y="41562"/>
                  </a:lnTo>
                  <a:lnTo>
                    <a:pt x="715" y="42395"/>
                  </a:lnTo>
                  <a:lnTo>
                    <a:pt x="1112" y="43189"/>
                  </a:lnTo>
                  <a:lnTo>
                    <a:pt x="1548" y="43904"/>
                  </a:lnTo>
                  <a:lnTo>
                    <a:pt x="2065" y="44618"/>
                  </a:lnTo>
                  <a:lnTo>
                    <a:pt x="2660" y="45253"/>
                  </a:lnTo>
                  <a:lnTo>
                    <a:pt x="3295" y="45809"/>
                  </a:lnTo>
                  <a:lnTo>
                    <a:pt x="3970" y="46325"/>
                  </a:lnTo>
                  <a:lnTo>
                    <a:pt x="4724" y="46801"/>
                  </a:lnTo>
                  <a:lnTo>
                    <a:pt x="5518" y="47159"/>
                  </a:lnTo>
                  <a:lnTo>
                    <a:pt x="6312" y="47476"/>
                  </a:lnTo>
                  <a:lnTo>
                    <a:pt x="7185" y="47675"/>
                  </a:lnTo>
                  <a:lnTo>
                    <a:pt x="8058" y="47833"/>
                  </a:lnTo>
                  <a:lnTo>
                    <a:pt x="9011" y="47873"/>
                  </a:lnTo>
                  <a:lnTo>
                    <a:pt x="23182" y="47873"/>
                  </a:lnTo>
                  <a:lnTo>
                    <a:pt x="24135" y="47833"/>
                  </a:lnTo>
                  <a:lnTo>
                    <a:pt x="25008" y="47675"/>
                  </a:lnTo>
                  <a:lnTo>
                    <a:pt x="25881" y="47476"/>
                  </a:lnTo>
                  <a:lnTo>
                    <a:pt x="26675" y="47159"/>
                  </a:lnTo>
                  <a:lnTo>
                    <a:pt x="27469" y="46801"/>
                  </a:lnTo>
                  <a:lnTo>
                    <a:pt x="28223" y="46325"/>
                  </a:lnTo>
                  <a:lnTo>
                    <a:pt x="28898" y="45809"/>
                  </a:lnTo>
                  <a:lnTo>
                    <a:pt x="29533" y="45253"/>
                  </a:lnTo>
                  <a:lnTo>
                    <a:pt x="30129" y="44618"/>
                  </a:lnTo>
                  <a:lnTo>
                    <a:pt x="30645" y="43904"/>
                  </a:lnTo>
                  <a:lnTo>
                    <a:pt x="31081" y="43189"/>
                  </a:lnTo>
                  <a:lnTo>
                    <a:pt x="31478" y="42395"/>
                  </a:lnTo>
                  <a:lnTo>
                    <a:pt x="31756" y="41562"/>
                  </a:lnTo>
                  <a:lnTo>
                    <a:pt x="31994" y="40728"/>
                  </a:lnTo>
                  <a:lnTo>
                    <a:pt x="32114" y="39815"/>
                  </a:lnTo>
                  <a:lnTo>
                    <a:pt x="32193" y="38902"/>
                  </a:lnTo>
                  <a:lnTo>
                    <a:pt x="32193" y="8972"/>
                  </a:lnTo>
                  <a:lnTo>
                    <a:pt x="32114" y="8059"/>
                  </a:lnTo>
                  <a:lnTo>
                    <a:pt x="31994" y="7186"/>
                  </a:lnTo>
                  <a:lnTo>
                    <a:pt x="31756" y="6312"/>
                  </a:lnTo>
                  <a:lnTo>
                    <a:pt x="31478" y="5479"/>
                  </a:lnTo>
                  <a:lnTo>
                    <a:pt x="31081" y="4725"/>
                  </a:lnTo>
                  <a:lnTo>
                    <a:pt x="30645" y="3970"/>
                  </a:lnTo>
                  <a:lnTo>
                    <a:pt x="30129" y="3296"/>
                  </a:lnTo>
                  <a:lnTo>
                    <a:pt x="29533" y="2661"/>
                  </a:lnTo>
                  <a:lnTo>
                    <a:pt x="28898" y="2065"/>
                  </a:lnTo>
                  <a:lnTo>
                    <a:pt x="28223" y="1549"/>
                  </a:lnTo>
                  <a:lnTo>
                    <a:pt x="27469" y="1112"/>
                  </a:lnTo>
                  <a:lnTo>
                    <a:pt x="26675" y="715"/>
                  </a:lnTo>
                  <a:lnTo>
                    <a:pt x="25881" y="438"/>
                  </a:lnTo>
                  <a:lnTo>
                    <a:pt x="25008" y="199"/>
                  </a:lnTo>
                  <a:lnTo>
                    <a:pt x="24135" y="80"/>
                  </a:lnTo>
                  <a:lnTo>
                    <a:pt x="231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80;p22"/>
            <p:cNvSpPr/>
            <p:nvPr/>
          </p:nvSpPr>
          <p:spPr>
            <a:xfrm>
              <a:off x="7390296" y="3569487"/>
              <a:ext cx="118801" cy="111686"/>
            </a:xfrm>
            <a:custGeom>
              <a:avLst/>
              <a:gdLst/>
              <a:ahLst/>
              <a:cxnLst/>
              <a:rect l="l" t="t" r="r" b="b"/>
              <a:pathLst>
                <a:path w="13259" h="12465" extrusionOk="0">
                  <a:moveTo>
                    <a:pt x="9051" y="1"/>
                  </a:moveTo>
                  <a:lnTo>
                    <a:pt x="0" y="7185"/>
                  </a:lnTo>
                  <a:lnTo>
                    <a:pt x="4208" y="12465"/>
                  </a:lnTo>
                  <a:lnTo>
                    <a:pt x="13258" y="5280"/>
                  </a:lnTo>
                  <a:lnTo>
                    <a:pt x="9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81;p22"/>
            <p:cNvSpPr/>
            <p:nvPr/>
          </p:nvSpPr>
          <p:spPr>
            <a:xfrm>
              <a:off x="7446484" y="3454253"/>
              <a:ext cx="190292" cy="190292"/>
            </a:xfrm>
            <a:custGeom>
              <a:avLst/>
              <a:gdLst/>
              <a:ahLst/>
              <a:cxnLst/>
              <a:rect l="l" t="t" r="r" b="b"/>
              <a:pathLst>
                <a:path w="21238" h="21238" extrusionOk="0">
                  <a:moveTo>
                    <a:pt x="10083" y="0"/>
                  </a:moveTo>
                  <a:lnTo>
                    <a:pt x="9528" y="40"/>
                  </a:lnTo>
                  <a:lnTo>
                    <a:pt x="9012" y="120"/>
                  </a:lnTo>
                  <a:lnTo>
                    <a:pt x="8496" y="199"/>
                  </a:lnTo>
                  <a:lnTo>
                    <a:pt x="7980" y="318"/>
                  </a:lnTo>
                  <a:lnTo>
                    <a:pt x="7464" y="477"/>
                  </a:lnTo>
                  <a:lnTo>
                    <a:pt x="6987" y="636"/>
                  </a:lnTo>
                  <a:lnTo>
                    <a:pt x="6471" y="834"/>
                  </a:lnTo>
                  <a:lnTo>
                    <a:pt x="6035" y="1033"/>
                  </a:lnTo>
                  <a:lnTo>
                    <a:pt x="5558" y="1271"/>
                  </a:lnTo>
                  <a:lnTo>
                    <a:pt x="5122" y="1549"/>
                  </a:lnTo>
                  <a:lnTo>
                    <a:pt x="4685" y="1826"/>
                  </a:lnTo>
                  <a:lnTo>
                    <a:pt x="4288" y="2104"/>
                  </a:lnTo>
                  <a:lnTo>
                    <a:pt x="3851" y="2422"/>
                  </a:lnTo>
                  <a:lnTo>
                    <a:pt x="3494" y="2739"/>
                  </a:lnTo>
                  <a:lnTo>
                    <a:pt x="3097" y="3097"/>
                  </a:lnTo>
                  <a:lnTo>
                    <a:pt x="2780" y="3494"/>
                  </a:lnTo>
                  <a:lnTo>
                    <a:pt x="2422" y="3851"/>
                  </a:lnTo>
                  <a:lnTo>
                    <a:pt x="2105" y="4248"/>
                  </a:lnTo>
                  <a:lnTo>
                    <a:pt x="1827" y="4685"/>
                  </a:lnTo>
                  <a:lnTo>
                    <a:pt x="1549" y="5121"/>
                  </a:lnTo>
                  <a:lnTo>
                    <a:pt x="1271" y="5558"/>
                  </a:lnTo>
                  <a:lnTo>
                    <a:pt x="1033" y="5994"/>
                  </a:lnTo>
                  <a:lnTo>
                    <a:pt x="834" y="6471"/>
                  </a:lnTo>
                  <a:lnTo>
                    <a:pt x="636" y="6947"/>
                  </a:lnTo>
                  <a:lnTo>
                    <a:pt x="477" y="7463"/>
                  </a:lnTo>
                  <a:lnTo>
                    <a:pt x="358" y="7940"/>
                  </a:lnTo>
                  <a:lnTo>
                    <a:pt x="239" y="8456"/>
                  </a:lnTo>
                  <a:lnTo>
                    <a:pt x="120" y="9011"/>
                  </a:lnTo>
                  <a:lnTo>
                    <a:pt x="80" y="9527"/>
                  </a:lnTo>
                  <a:lnTo>
                    <a:pt x="1" y="10083"/>
                  </a:lnTo>
                  <a:lnTo>
                    <a:pt x="1" y="10599"/>
                  </a:lnTo>
                  <a:lnTo>
                    <a:pt x="1" y="11155"/>
                  </a:lnTo>
                  <a:lnTo>
                    <a:pt x="80" y="11711"/>
                  </a:lnTo>
                  <a:lnTo>
                    <a:pt x="120" y="12227"/>
                  </a:lnTo>
                  <a:lnTo>
                    <a:pt x="239" y="12743"/>
                  </a:lnTo>
                  <a:lnTo>
                    <a:pt x="358" y="13259"/>
                  </a:lnTo>
                  <a:lnTo>
                    <a:pt x="477" y="13775"/>
                  </a:lnTo>
                  <a:lnTo>
                    <a:pt x="636" y="14251"/>
                  </a:lnTo>
                  <a:lnTo>
                    <a:pt x="834" y="14727"/>
                  </a:lnTo>
                  <a:lnTo>
                    <a:pt x="1033" y="15204"/>
                  </a:lnTo>
                  <a:lnTo>
                    <a:pt x="1271" y="15680"/>
                  </a:lnTo>
                  <a:lnTo>
                    <a:pt x="1549" y="16117"/>
                  </a:lnTo>
                  <a:lnTo>
                    <a:pt x="1827" y="16553"/>
                  </a:lnTo>
                  <a:lnTo>
                    <a:pt x="2105" y="16950"/>
                  </a:lnTo>
                  <a:lnTo>
                    <a:pt x="2422" y="17347"/>
                  </a:lnTo>
                  <a:lnTo>
                    <a:pt x="2780" y="17744"/>
                  </a:lnTo>
                  <a:lnTo>
                    <a:pt x="3097" y="18101"/>
                  </a:lnTo>
                  <a:lnTo>
                    <a:pt x="3494" y="18459"/>
                  </a:lnTo>
                  <a:lnTo>
                    <a:pt x="3851" y="18816"/>
                  </a:lnTo>
                  <a:lnTo>
                    <a:pt x="4288" y="19133"/>
                  </a:lnTo>
                  <a:lnTo>
                    <a:pt x="4685" y="19411"/>
                  </a:lnTo>
                  <a:lnTo>
                    <a:pt x="5122" y="19689"/>
                  </a:lnTo>
                  <a:lnTo>
                    <a:pt x="5558" y="19927"/>
                  </a:lnTo>
                  <a:lnTo>
                    <a:pt x="6035" y="20166"/>
                  </a:lnTo>
                  <a:lnTo>
                    <a:pt x="6471" y="20404"/>
                  </a:lnTo>
                  <a:lnTo>
                    <a:pt x="6987" y="20563"/>
                  </a:lnTo>
                  <a:lnTo>
                    <a:pt x="7464" y="20761"/>
                  </a:lnTo>
                  <a:lnTo>
                    <a:pt x="7980" y="20880"/>
                  </a:lnTo>
                  <a:lnTo>
                    <a:pt x="8496" y="20999"/>
                  </a:lnTo>
                  <a:lnTo>
                    <a:pt x="9012" y="21118"/>
                  </a:lnTo>
                  <a:lnTo>
                    <a:pt x="9528" y="21158"/>
                  </a:lnTo>
                  <a:lnTo>
                    <a:pt x="10083" y="21198"/>
                  </a:lnTo>
                  <a:lnTo>
                    <a:pt x="10599" y="21237"/>
                  </a:lnTo>
                  <a:lnTo>
                    <a:pt x="11155" y="21198"/>
                  </a:lnTo>
                  <a:lnTo>
                    <a:pt x="11711" y="21158"/>
                  </a:lnTo>
                  <a:lnTo>
                    <a:pt x="12227" y="21118"/>
                  </a:lnTo>
                  <a:lnTo>
                    <a:pt x="12743" y="20999"/>
                  </a:lnTo>
                  <a:lnTo>
                    <a:pt x="13259" y="20880"/>
                  </a:lnTo>
                  <a:lnTo>
                    <a:pt x="13775" y="20761"/>
                  </a:lnTo>
                  <a:lnTo>
                    <a:pt x="14251" y="20563"/>
                  </a:lnTo>
                  <a:lnTo>
                    <a:pt x="14728" y="20404"/>
                  </a:lnTo>
                  <a:lnTo>
                    <a:pt x="15204" y="20166"/>
                  </a:lnTo>
                  <a:lnTo>
                    <a:pt x="15680" y="19927"/>
                  </a:lnTo>
                  <a:lnTo>
                    <a:pt x="16117" y="19689"/>
                  </a:lnTo>
                  <a:lnTo>
                    <a:pt x="16554" y="19411"/>
                  </a:lnTo>
                  <a:lnTo>
                    <a:pt x="16951" y="19133"/>
                  </a:lnTo>
                  <a:lnTo>
                    <a:pt x="17348" y="18816"/>
                  </a:lnTo>
                  <a:lnTo>
                    <a:pt x="17744" y="18459"/>
                  </a:lnTo>
                  <a:lnTo>
                    <a:pt x="18102" y="18101"/>
                  </a:lnTo>
                  <a:lnTo>
                    <a:pt x="18459" y="17744"/>
                  </a:lnTo>
                  <a:lnTo>
                    <a:pt x="18816" y="17347"/>
                  </a:lnTo>
                  <a:lnTo>
                    <a:pt x="19134" y="16950"/>
                  </a:lnTo>
                  <a:lnTo>
                    <a:pt x="19412" y="16553"/>
                  </a:lnTo>
                  <a:lnTo>
                    <a:pt x="19690" y="16117"/>
                  </a:lnTo>
                  <a:lnTo>
                    <a:pt x="19928" y="15680"/>
                  </a:lnTo>
                  <a:lnTo>
                    <a:pt x="20166" y="15204"/>
                  </a:lnTo>
                  <a:lnTo>
                    <a:pt x="20404" y="14727"/>
                  </a:lnTo>
                  <a:lnTo>
                    <a:pt x="20603" y="14251"/>
                  </a:lnTo>
                  <a:lnTo>
                    <a:pt x="20761" y="13775"/>
                  </a:lnTo>
                  <a:lnTo>
                    <a:pt x="20880" y="13259"/>
                  </a:lnTo>
                  <a:lnTo>
                    <a:pt x="20999" y="12743"/>
                  </a:lnTo>
                  <a:lnTo>
                    <a:pt x="21119" y="12227"/>
                  </a:lnTo>
                  <a:lnTo>
                    <a:pt x="21158" y="11711"/>
                  </a:lnTo>
                  <a:lnTo>
                    <a:pt x="21198" y="11155"/>
                  </a:lnTo>
                  <a:lnTo>
                    <a:pt x="21238" y="10599"/>
                  </a:lnTo>
                  <a:lnTo>
                    <a:pt x="21198" y="10083"/>
                  </a:lnTo>
                  <a:lnTo>
                    <a:pt x="21158" y="9527"/>
                  </a:lnTo>
                  <a:lnTo>
                    <a:pt x="21119" y="9011"/>
                  </a:lnTo>
                  <a:lnTo>
                    <a:pt x="20999" y="8456"/>
                  </a:lnTo>
                  <a:lnTo>
                    <a:pt x="20880" y="7940"/>
                  </a:lnTo>
                  <a:lnTo>
                    <a:pt x="20761" y="7463"/>
                  </a:lnTo>
                  <a:lnTo>
                    <a:pt x="20603" y="6947"/>
                  </a:lnTo>
                  <a:lnTo>
                    <a:pt x="20404" y="6471"/>
                  </a:lnTo>
                  <a:lnTo>
                    <a:pt x="20166" y="5994"/>
                  </a:lnTo>
                  <a:lnTo>
                    <a:pt x="19928" y="5558"/>
                  </a:lnTo>
                  <a:lnTo>
                    <a:pt x="19690" y="5121"/>
                  </a:lnTo>
                  <a:lnTo>
                    <a:pt x="19412" y="4685"/>
                  </a:lnTo>
                  <a:lnTo>
                    <a:pt x="19134" y="4248"/>
                  </a:lnTo>
                  <a:lnTo>
                    <a:pt x="18816" y="3851"/>
                  </a:lnTo>
                  <a:lnTo>
                    <a:pt x="18459" y="3494"/>
                  </a:lnTo>
                  <a:lnTo>
                    <a:pt x="18102" y="3097"/>
                  </a:lnTo>
                  <a:lnTo>
                    <a:pt x="17744" y="2739"/>
                  </a:lnTo>
                  <a:lnTo>
                    <a:pt x="17348" y="2422"/>
                  </a:lnTo>
                  <a:lnTo>
                    <a:pt x="16951" y="2104"/>
                  </a:lnTo>
                  <a:lnTo>
                    <a:pt x="16554" y="1826"/>
                  </a:lnTo>
                  <a:lnTo>
                    <a:pt x="16117" y="1549"/>
                  </a:lnTo>
                  <a:lnTo>
                    <a:pt x="15680" y="1271"/>
                  </a:lnTo>
                  <a:lnTo>
                    <a:pt x="15204" y="1033"/>
                  </a:lnTo>
                  <a:lnTo>
                    <a:pt x="14728" y="834"/>
                  </a:lnTo>
                  <a:lnTo>
                    <a:pt x="14251" y="636"/>
                  </a:lnTo>
                  <a:lnTo>
                    <a:pt x="13775" y="477"/>
                  </a:lnTo>
                  <a:lnTo>
                    <a:pt x="13259" y="318"/>
                  </a:lnTo>
                  <a:lnTo>
                    <a:pt x="12743" y="199"/>
                  </a:lnTo>
                  <a:lnTo>
                    <a:pt x="12227" y="120"/>
                  </a:lnTo>
                  <a:lnTo>
                    <a:pt x="11711" y="40"/>
                  </a:lnTo>
                  <a:lnTo>
                    <a:pt x="1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82;p22"/>
            <p:cNvSpPr/>
            <p:nvPr/>
          </p:nvSpPr>
          <p:spPr>
            <a:xfrm>
              <a:off x="5925300" y="3569487"/>
              <a:ext cx="118810" cy="111686"/>
            </a:xfrm>
            <a:custGeom>
              <a:avLst/>
              <a:gdLst/>
              <a:ahLst/>
              <a:cxnLst/>
              <a:rect l="l" t="t" r="r" b="b"/>
              <a:pathLst>
                <a:path w="13260" h="12465" extrusionOk="0">
                  <a:moveTo>
                    <a:pt x="4209" y="1"/>
                  </a:moveTo>
                  <a:lnTo>
                    <a:pt x="1" y="5280"/>
                  </a:lnTo>
                  <a:lnTo>
                    <a:pt x="9051" y="12465"/>
                  </a:lnTo>
                  <a:lnTo>
                    <a:pt x="13259" y="7185"/>
                  </a:lnTo>
                  <a:lnTo>
                    <a:pt x="4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83;p22"/>
            <p:cNvSpPr/>
            <p:nvPr/>
          </p:nvSpPr>
          <p:spPr>
            <a:xfrm>
              <a:off x="5797620" y="3454253"/>
              <a:ext cx="190292" cy="190292"/>
            </a:xfrm>
            <a:custGeom>
              <a:avLst/>
              <a:gdLst/>
              <a:ahLst/>
              <a:cxnLst/>
              <a:rect l="l" t="t" r="r" b="b"/>
              <a:pathLst>
                <a:path w="21238" h="21238" extrusionOk="0">
                  <a:moveTo>
                    <a:pt x="10083" y="0"/>
                  </a:moveTo>
                  <a:lnTo>
                    <a:pt x="9527" y="40"/>
                  </a:lnTo>
                  <a:lnTo>
                    <a:pt x="9011" y="120"/>
                  </a:lnTo>
                  <a:lnTo>
                    <a:pt x="8495" y="199"/>
                  </a:lnTo>
                  <a:lnTo>
                    <a:pt x="7979" y="318"/>
                  </a:lnTo>
                  <a:lnTo>
                    <a:pt x="7463" y="477"/>
                  </a:lnTo>
                  <a:lnTo>
                    <a:pt x="6987" y="636"/>
                  </a:lnTo>
                  <a:lnTo>
                    <a:pt x="6510" y="834"/>
                  </a:lnTo>
                  <a:lnTo>
                    <a:pt x="6034" y="1033"/>
                  </a:lnTo>
                  <a:lnTo>
                    <a:pt x="5558" y="1271"/>
                  </a:lnTo>
                  <a:lnTo>
                    <a:pt x="5121" y="1549"/>
                  </a:lnTo>
                  <a:lnTo>
                    <a:pt x="4684" y="1826"/>
                  </a:lnTo>
                  <a:lnTo>
                    <a:pt x="4288" y="2104"/>
                  </a:lnTo>
                  <a:lnTo>
                    <a:pt x="3891" y="2422"/>
                  </a:lnTo>
                  <a:lnTo>
                    <a:pt x="3494" y="2739"/>
                  </a:lnTo>
                  <a:lnTo>
                    <a:pt x="3136" y="3097"/>
                  </a:lnTo>
                  <a:lnTo>
                    <a:pt x="2779" y="3494"/>
                  </a:lnTo>
                  <a:lnTo>
                    <a:pt x="2422" y="3851"/>
                  </a:lnTo>
                  <a:lnTo>
                    <a:pt x="2104" y="4248"/>
                  </a:lnTo>
                  <a:lnTo>
                    <a:pt x="1826" y="4685"/>
                  </a:lnTo>
                  <a:lnTo>
                    <a:pt x="1549" y="5121"/>
                  </a:lnTo>
                  <a:lnTo>
                    <a:pt x="1310" y="5558"/>
                  </a:lnTo>
                  <a:lnTo>
                    <a:pt x="1072" y="5994"/>
                  </a:lnTo>
                  <a:lnTo>
                    <a:pt x="834" y="6471"/>
                  </a:lnTo>
                  <a:lnTo>
                    <a:pt x="675" y="6947"/>
                  </a:lnTo>
                  <a:lnTo>
                    <a:pt x="477" y="7463"/>
                  </a:lnTo>
                  <a:lnTo>
                    <a:pt x="358" y="7940"/>
                  </a:lnTo>
                  <a:lnTo>
                    <a:pt x="239" y="8456"/>
                  </a:lnTo>
                  <a:lnTo>
                    <a:pt x="120" y="9011"/>
                  </a:lnTo>
                  <a:lnTo>
                    <a:pt x="80" y="9527"/>
                  </a:lnTo>
                  <a:lnTo>
                    <a:pt x="40" y="10083"/>
                  </a:lnTo>
                  <a:lnTo>
                    <a:pt x="1" y="10599"/>
                  </a:lnTo>
                  <a:lnTo>
                    <a:pt x="40" y="11155"/>
                  </a:lnTo>
                  <a:lnTo>
                    <a:pt x="80" y="11711"/>
                  </a:lnTo>
                  <a:lnTo>
                    <a:pt x="120" y="12227"/>
                  </a:lnTo>
                  <a:lnTo>
                    <a:pt x="239" y="12743"/>
                  </a:lnTo>
                  <a:lnTo>
                    <a:pt x="358" y="13259"/>
                  </a:lnTo>
                  <a:lnTo>
                    <a:pt x="477" y="13775"/>
                  </a:lnTo>
                  <a:lnTo>
                    <a:pt x="675" y="14251"/>
                  </a:lnTo>
                  <a:lnTo>
                    <a:pt x="834" y="14727"/>
                  </a:lnTo>
                  <a:lnTo>
                    <a:pt x="1072" y="15204"/>
                  </a:lnTo>
                  <a:lnTo>
                    <a:pt x="1310" y="15680"/>
                  </a:lnTo>
                  <a:lnTo>
                    <a:pt x="1549" y="16117"/>
                  </a:lnTo>
                  <a:lnTo>
                    <a:pt x="1826" y="16553"/>
                  </a:lnTo>
                  <a:lnTo>
                    <a:pt x="2104" y="16950"/>
                  </a:lnTo>
                  <a:lnTo>
                    <a:pt x="2422" y="17347"/>
                  </a:lnTo>
                  <a:lnTo>
                    <a:pt x="2779" y="17744"/>
                  </a:lnTo>
                  <a:lnTo>
                    <a:pt x="3136" y="18101"/>
                  </a:lnTo>
                  <a:lnTo>
                    <a:pt x="3494" y="18459"/>
                  </a:lnTo>
                  <a:lnTo>
                    <a:pt x="3891" y="18816"/>
                  </a:lnTo>
                  <a:lnTo>
                    <a:pt x="4288" y="19133"/>
                  </a:lnTo>
                  <a:lnTo>
                    <a:pt x="4684" y="19411"/>
                  </a:lnTo>
                  <a:lnTo>
                    <a:pt x="5121" y="19689"/>
                  </a:lnTo>
                  <a:lnTo>
                    <a:pt x="5558" y="19927"/>
                  </a:lnTo>
                  <a:lnTo>
                    <a:pt x="6034" y="20166"/>
                  </a:lnTo>
                  <a:lnTo>
                    <a:pt x="6510" y="20404"/>
                  </a:lnTo>
                  <a:lnTo>
                    <a:pt x="6987" y="20563"/>
                  </a:lnTo>
                  <a:lnTo>
                    <a:pt x="7463" y="20761"/>
                  </a:lnTo>
                  <a:lnTo>
                    <a:pt x="7979" y="20880"/>
                  </a:lnTo>
                  <a:lnTo>
                    <a:pt x="8495" y="20999"/>
                  </a:lnTo>
                  <a:lnTo>
                    <a:pt x="9011" y="21118"/>
                  </a:lnTo>
                  <a:lnTo>
                    <a:pt x="9527" y="21158"/>
                  </a:lnTo>
                  <a:lnTo>
                    <a:pt x="10083" y="21198"/>
                  </a:lnTo>
                  <a:lnTo>
                    <a:pt x="10639" y="21237"/>
                  </a:lnTo>
                  <a:lnTo>
                    <a:pt x="11155" y="21198"/>
                  </a:lnTo>
                  <a:lnTo>
                    <a:pt x="11710" y="21158"/>
                  </a:lnTo>
                  <a:lnTo>
                    <a:pt x="12227" y="21118"/>
                  </a:lnTo>
                  <a:lnTo>
                    <a:pt x="12782" y="20999"/>
                  </a:lnTo>
                  <a:lnTo>
                    <a:pt x="13259" y="20880"/>
                  </a:lnTo>
                  <a:lnTo>
                    <a:pt x="13775" y="20761"/>
                  </a:lnTo>
                  <a:lnTo>
                    <a:pt x="14291" y="20563"/>
                  </a:lnTo>
                  <a:lnTo>
                    <a:pt x="14767" y="20404"/>
                  </a:lnTo>
                  <a:lnTo>
                    <a:pt x="15243" y="20166"/>
                  </a:lnTo>
                  <a:lnTo>
                    <a:pt x="15680" y="19927"/>
                  </a:lnTo>
                  <a:lnTo>
                    <a:pt x="16117" y="19689"/>
                  </a:lnTo>
                  <a:lnTo>
                    <a:pt x="16553" y="19411"/>
                  </a:lnTo>
                  <a:lnTo>
                    <a:pt x="16990" y="19133"/>
                  </a:lnTo>
                  <a:lnTo>
                    <a:pt x="17387" y="18816"/>
                  </a:lnTo>
                  <a:lnTo>
                    <a:pt x="17744" y="18459"/>
                  </a:lnTo>
                  <a:lnTo>
                    <a:pt x="18141" y="18101"/>
                  </a:lnTo>
                  <a:lnTo>
                    <a:pt x="18498" y="17744"/>
                  </a:lnTo>
                  <a:lnTo>
                    <a:pt x="18816" y="17347"/>
                  </a:lnTo>
                  <a:lnTo>
                    <a:pt x="19133" y="16950"/>
                  </a:lnTo>
                  <a:lnTo>
                    <a:pt x="19411" y="16553"/>
                  </a:lnTo>
                  <a:lnTo>
                    <a:pt x="19689" y="16117"/>
                  </a:lnTo>
                  <a:lnTo>
                    <a:pt x="19967" y="15680"/>
                  </a:lnTo>
                  <a:lnTo>
                    <a:pt x="20205" y="15204"/>
                  </a:lnTo>
                  <a:lnTo>
                    <a:pt x="20404" y="14727"/>
                  </a:lnTo>
                  <a:lnTo>
                    <a:pt x="20602" y="14251"/>
                  </a:lnTo>
                  <a:lnTo>
                    <a:pt x="20761" y="13775"/>
                  </a:lnTo>
                  <a:lnTo>
                    <a:pt x="20920" y="13259"/>
                  </a:lnTo>
                  <a:lnTo>
                    <a:pt x="21039" y="12743"/>
                  </a:lnTo>
                  <a:lnTo>
                    <a:pt x="21118" y="12227"/>
                  </a:lnTo>
                  <a:lnTo>
                    <a:pt x="21198" y="11711"/>
                  </a:lnTo>
                  <a:lnTo>
                    <a:pt x="21237" y="11155"/>
                  </a:lnTo>
                  <a:lnTo>
                    <a:pt x="21237" y="10599"/>
                  </a:lnTo>
                  <a:lnTo>
                    <a:pt x="21237" y="10083"/>
                  </a:lnTo>
                  <a:lnTo>
                    <a:pt x="21198" y="9527"/>
                  </a:lnTo>
                  <a:lnTo>
                    <a:pt x="21118" y="9011"/>
                  </a:lnTo>
                  <a:lnTo>
                    <a:pt x="21039" y="8456"/>
                  </a:lnTo>
                  <a:lnTo>
                    <a:pt x="20920" y="7940"/>
                  </a:lnTo>
                  <a:lnTo>
                    <a:pt x="20761" y="7463"/>
                  </a:lnTo>
                  <a:lnTo>
                    <a:pt x="20602" y="6947"/>
                  </a:lnTo>
                  <a:lnTo>
                    <a:pt x="20404" y="6471"/>
                  </a:lnTo>
                  <a:lnTo>
                    <a:pt x="20205" y="5994"/>
                  </a:lnTo>
                  <a:lnTo>
                    <a:pt x="19967" y="5558"/>
                  </a:lnTo>
                  <a:lnTo>
                    <a:pt x="19689" y="5121"/>
                  </a:lnTo>
                  <a:lnTo>
                    <a:pt x="19411" y="4685"/>
                  </a:lnTo>
                  <a:lnTo>
                    <a:pt x="19133" y="4248"/>
                  </a:lnTo>
                  <a:lnTo>
                    <a:pt x="18816" y="3851"/>
                  </a:lnTo>
                  <a:lnTo>
                    <a:pt x="18498" y="3494"/>
                  </a:lnTo>
                  <a:lnTo>
                    <a:pt x="18141" y="3097"/>
                  </a:lnTo>
                  <a:lnTo>
                    <a:pt x="17744" y="2739"/>
                  </a:lnTo>
                  <a:lnTo>
                    <a:pt x="17387" y="2422"/>
                  </a:lnTo>
                  <a:lnTo>
                    <a:pt x="16990" y="2104"/>
                  </a:lnTo>
                  <a:lnTo>
                    <a:pt x="16553" y="1826"/>
                  </a:lnTo>
                  <a:lnTo>
                    <a:pt x="16117" y="1549"/>
                  </a:lnTo>
                  <a:lnTo>
                    <a:pt x="15680" y="1271"/>
                  </a:lnTo>
                  <a:lnTo>
                    <a:pt x="15243" y="1033"/>
                  </a:lnTo>
                  <a:lnTo>
                    <a:pt x="14767" y="834"/>
                  </a:lnTo>
                  <a:lnTo>
                    <a:pt x="14291" y="636"/>
                  </a:lnTo>
                  <a:lnTo>
                    <a:pt x="13775" y="477"/>
                  </a:lnTo>
                  <a:lnTo>
                    <a:pt x="13259" y="318"/>
                  </a:lnTo>
                  <a:lnTo>
                    <a:pt x="12782" y="199"/>
                  </a:lnTo>
                  <a:lnTo>
                    <a:pt x="12227" y="120"/>
                  </a:lnTo>
                  <a:lnTo>
                    <a:pt x="11710" y="40"/>
                  </a:lnTo>
                  <a:lnTo>
                    <a:pt x="1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84;p22"/>
            <p:cNvSpPr/>
            <p:nvPr/>
          </p:nvSpPr>
          <p:spPr>
            <a:xfrm>
              <a:off x="6002481" y="3050210"/>
              <a:ext cx="1431566" cy="646975"/>
            </a:xfrm>
            <a:custGeom>
              <a:avLst/>
              <a:gdLst/>
              <a:ahLst/>
              <a:cxnLst/>
              <a:rect l="l" t="t" r="r" b="b"/>
              <a:pathLst>
                <a:path w="159773" h="72207" extrusionOk="0">
                  <a:moveTo>
                    <a:pt x="80343" y="1"/>
                  </a:moveTo>
                  <a:lnTo>
                    <a:pt x="77128" y="80"/>
                  </a:lnTo>
                  <a:lnTo>
                    <a:pt x="73436" y="199"/>
                  </a:lnTo>
                  <a:lnTo>
                    <a:pt x="69387" y="477"/>
                  </a:lnTo>
                  <a:lnTo>
                    <a:pt x="65021" y="835"/>
                  </a:lnTo>
                  <a:lnTo>
                    <a:pt x="62758" y="1073"/>
                  </a:lnTo>
                  <a:lnTo>
                    <a:pt x="60456" y="1351"/>
                  </a:lnTo>
                  <a:lnTo>
                    <a:pt x="58114" y="1628"/>
                  </a:lnTo>
                  <a:lnTo>
                    <a:pt x="55772" y="1946"/>
                  </a:lnTo>
                  <a:lnTo>
                    <a:pt x="53351" y="2303"/>
                  </a:lnTo>
                  <a:lnTo>
                    <a:pt x="50969" y="2700"/>
                  </a:lnTo>
                  <a:lnTo>
                    <a:pt x="48548" y="3137"/>
                  </a:lnTo>
                  <a:lnTo>
                    <a:pt x="46166" y="3574"/>
                  </a:lnTo>
                  <a:lnTo>
                    <a:pt x="43784" y="4090"/>
                  </a:lnTo>
                  <a:lnTo>
                    <a:pt x="41442" y="4606"/>
                  </a:lnTo>
                  <a:lnTo>
                    <a:pt x="39140" y="5161"/>
                  </a:lnTo>
                  <a:lnTo>
                    <a:pt x="36877" y="5757"/>
                  </a:lnTo>
                  <a:lnTo>
                    <a:pt x="34654" y="6392"/>
                  </a:lnTo>
                  <a:lnTo>
                    <a:pt x="32511" y="7067"/>
                  </a:lnTo>
                  <a:lnTo>
                    <a:pt x="30447" y="7781"/>
                  </a:lnTo>
                  <a:lnTo>
                    <a:pt x="28462" y="8535"/>
                  </a:lnTo>
                  <a:lnTo>
                    <a:pt x="26557" y="9329"/>
                  </a:lnTo>
                  <a:lnTo>
                    <a:pt x="24731" y="10163"/>
                  </a:lnTo>
                  <a:lnTo>
                    <a:pt x="23024" y="11036"/>
                  </a:lnTo>
                  <a:lnTo>
                    <a:pt x="22230" y="11473"/>
                  </a:lnTo>
                  <a:lnTo>
                    <a:pt x="21436" y="11949"/>
                  </a:lnTo>
                  <a:lnTo>
                    <a:pt x="20721" y="12425"/>
                  </a:lnTo>
                  <a:lnTo>
                    <a:pt x="20007" y="12902"/>
                  </a:lnTo>
                  <a:lnTo>
                    <a:pt x="19332" y="13378"/>
                  </a:lnTo>
                  <a:lnTo>
                    <a:pt x="18697" y="13894"/>
                  </a:lnTo>
                  <a:lnTo>
                    <a:pt x="18062" y="14410"/>
                  </a:lnTo>
                  <a:lnTo>
                    <a:pt x="17506" y="14966"/>
                  </a:lnTo>
                  <a:lnTo>
                    <a:pt x="16990" y="15482"/>
                  </a:lnTo>
                  <a:lnTo>
                    <a:pt x="16474" y="16038"/>
                  </a:lnTo>
                  <a:lnTo>
                    <a:pt x="15442" y="17308"/>
                  </a:lnTo>
                  <a:lnTo>
                    <a:pt x="14450" y="18697"/>
                  </a:lnTo>
                  <a:lnTo>
                    <a:pt x="13497" y="20126"/>
                  </a:lnTo>
                  <a:lnTo>
                    <a:pt x="12624" y="21635"/>
                  </a:lnTo>
                  <a:lnTo>
                    <a:pt x="11750" y="23183"/>
                  </a:lnTo>
                  <a:lnTo>
                    <a:pt x="10917" y="24810"/>
                  </a:lnTo>
                  <a:lnTo>
                    <a:pt x="10083" y="26478"/>
                  </a:lnTo>
                  <a:lnTo>
                    <a:pt x="9329" y="28224"/>
                  </a:lnTo>
                  <a:lnTo>
                    <a:pt x="8615" y="29971"/>
                  </a:lnTo>
                  <a:lnTo>
                    <a:pt x="7940" y="31797"/>
                  </a:lnTo>
                  <a:lnTo>
                    <a:pt x="7265" y="33662"/>
                  </a:lnTo>
                  <a:lnTo>
                    <a:pt x="6669" y="35528"/>
                  </a:lnTo>
                  <a:lnTo>
                    <a:pt x="6074" y="37433"/>
                  </a:lnTo>
                  <a:lnTo>
                    <a:pt x="5518" y="39339"/>
                  </a:lnTo>
                  <a:lnTo>
                    <a:pt x="4963" y="41284"/>
                  </a:lnTo>
                  <a:lnTo>
                    <a:pt x="4486" y="43229"/>
                  </a:lnTo>
                  <a:lnTo>
                    <a:pt x="4010" y="45214"/>
                  </a:lnTo>
                  <a:lnTo>
                    <a:pt x="3573" y="47159"/>
                  </a:lnTo>
                  <a:lnTo>
                    <a:pt x="3176" y="49104"/>
                  </a:lnTo>
                  <a:lnTo>
                    <a:pt x="2779" y="51088"/>
                  </a:lnTo>
                  <a:lnTo>
                    <a:pt x="2105" y="54939"/>
                  </a:lnTo>
                  <a:lnTo>
                    <a:pt x="1509" y="58710"/>
                  </a:lnTo>
                  <a:lnTo>
                    <a:pt x="993" y="62362"/>
                  </a:lnTo>
                  <a:lnTo>
                    <a:pt x="596" y="65855"/>
                  </a:lnTo>
                  <a:lnTo>
                    <a:pt x="279" y="69150"/>
                  </a:lnTo>
                  <a:lnTo>
                    <a:pt x="1" y="72206"/>
                  </a:lnTo>
                  <a:lnTo>
                    <a:pt x="1033" y="72206"/>
                  </a:lnTo>
                  <a:lnTo>
                    <a:pt x="3692" y="72167"/>
                  </a:lnTo>
                  <a:lnTo>
                    <a:pt x="12941" y="72127"/>
                  </a:lnTo>
                  <a:lnTo>
                    <a:pt x="40847" y="72167"/>
                  </a:lnTo>
                  <a:lnTo>
                    <a:pt x="81216" y="72206"/>
                  </a:lnTo>
                  <a:lnTo>
                    <a:pt x="93204" y="72127"/>
                  </a:lnTo>
                  <a:lnTo>
                    <a:pt x="119800" y="72008"/>
                  </a:lnTo>
                  <a:lnTo>
                    <a:pt x="134130" y="71968"/>
                  </a:lnTo>
                  <a:lnTo>
                    <a:pt x="146713" y="71968"/>
                  </a:lnTo>
                  <a:lnTo>
                    <a:pt x="151834" y="72008"/>
                  </a:lnTo>
                  <a:lnTo>
                    <a:pt x="155882" y="72047"/>
                  </a:lnTo>
                  <a:lnTo>
                    <a:pt x="158582" y="72127"/>
                  </a:lnTo>
                  <a:lnTo>
                    <a:pt x="159376" y="72167"/>
                  </a:lnTo>
                  <a:lnTo>
                    <a:pt x="159773" y="72206"/>
                  </a:lnTo>
                  <a:lnTo>
                    <a:pt x="159534" y="69150"/>
                  </a:lnTo>
                  <a:lnTo>
                    <a:pt x="159177" y="65855"/>
                  </a:lnTo>
                  <a:lnTo>
                    <a:pt x="158780" y="62362"/>
                  </a:lnTo>
                  <a:lnTo>
                    <a:pt x="158304" y="58710"/>
                  </a:lnTo>
                  <a:lnTo>
                    <a:pt x="157708" y="54939"/>
                  </a:lnTo>
                  <a:lnTo>
                    <a:pt x="156994" y="51088"/>
                  </a:lnTo>
                  <a:lnTo>
                    <a:pt x="156637" y="49104"/>
                  </a:lnTo>
                  <a:lnTo>
                    <a:pt x="156200" y="47159"/>
                  </a:lnTo>
                  <a:lnTo>
                    <a:pt x="155763" y="45214"/>
                  </a:lnTo>
                  <a:lnTo>
                    <a:pt x="155327" y="43229"/>
                  </a:lnTo>
                  <a:lnTo>
                    <a:pt x="154811" y="41284"/>
                  </a:lnTo>
                  <a:lnTo>
                    <a:pt x="154295" y="39339"/>
                  </a:lnTo>
                  <a:lnTo>
                    <a:pt x="153739" y="37433"/>
                  </a:lnTo>
                  <a:lnTo>
                    <a:pt x="153144" y="35528"/>
                  </a:lnTo>
                  <a:lnTo>
                    <a:pt x="152508" y="33662"/>
                  </a:lnTo>
                  <a:lnTo>
                    <a:pt x="151873" y="31797"/>
                  </a:lnTo>
                  <a:lnTo>
                    <a:pt x="151159" y="29971"/>
                  </a:lnTo>
                  <a:lnTo>
                    <a:pt x="150444" y="28224"/>
                  </a:lnTo>
                  <a:lnTo>
                    <a:pt x="149690" y="26478"/>
                  </a:lnTo>
                  <a:lnTo>
                    <a:pt x="148896" y="24810"/>
                  </a:lnTo>
                  <a:lnTo>
                    <a:pt x="148063" y="23183"/>
                  </a:lnTo>
                  <a:lnTo>
                    <a:pt x="147189" y="21635"/>
                  </a:lnTo>
                  <a:lnTo>
                    <a:pt x="146276" y="20126"/>
                  </a:lnTo>
                  <a:lnTo>
                    <a:pt x="145324" y="18697"/>
                  </a:lnTo>
                  <a:lnTo>
                    <a:pt x="144331" y="17308"/>
                  </a:lnTo>
                  <a:lnTo>
                    <a:pt x="143299" y="16038"/>
                  </a:lnTo>
                  <a:lnTo>
                    <a:pt x="142823" y="15482"/>
                  </a:lnTo>
                  <a:lnTo>
                    <a:pt x="142267" y="14966"/>
                  </a:lnTo>
                  <a:lnTo>
                    <a:pt x="141711" y="14410"/>
                  </a:lnTo>
                  <a:lnTo>
                    <a:pt x="141116" y="13894"/>
                  </a:lnTo>
                  <a:lnTo>
                    <a:pt x="140481" y="13378"/>
                  </a:lnTo>
                  <a:lnTo>
                    <a:pt x="139806" y="12902"/>
                  </a:lnTo>
                  <a:lnTo>
                    <a:pt x="139092" y="12425"/>
                  </a:lnTo>
                  <a:lnTo>
                    <a:pt x="138377" y="11949"/>
                  </a:lnTo>
                  <a:lnTo>
                    <a:pt x="137623" y="11473"/>
                  </a:lnTo>
                  <a:lnTo>
                    <a:pt x="136829" y="11036"/>
                  </a:lnTo>
                  <a:lnTo>
                    <a:pt x="135162" y="10163"/>
                  </a:lnTo>
                  <a:lnTo>
                    <a:pt x="133375" y="9329"/>
                  </a:lnTo>
                  <a:lnTo>
                    <a:pt x="131510" y="8535"/>
                  </a:lnTo>
                  <a:lnTo>
                    <a:pt x="129525" y="7781"/>
                  </a:lnTo>
                  <a:lnTo>
                    <a:pt x="127501" y="7067"/>
                  </a:lnTo>
                  <a:lnTo>
                    <a:pt x="125357" y="6392"/>
                  </a:lnTo>
                  <a:lnTo>
                    <a:pt x="123214" y="5757"/>
                  </a:lnTo>
                  <a:lnTo>
                    <a:pt x="120991" y="5161"/>
                  </a:lnTo>
                  <a:lnTo>
                    <a:pt x="118728" y="4606"/>
                  </a:lnTo>
                  <a:lnTo>
                    <a:pt x="116426" y="4090"/>
                  </a:lnTo>
                  <a:lnTo>
                    <a:pt x="114084" y="3574"/>
                  </a:lnTo>
                  <a:lnTo>
                    <a:pt x="111742" y="3137"/>
                  </a:lnTo>
                  <a:lnTo>
                    <a:pt x="109360" y="2700"/>
                  </a:lnTo>
                  <a:lnTo>
                    <a:pt x="107018" y="2303"/>
                  </a:lnTo>
                  <a:lnTo>
                    <a:pt x="104676" y="1946"/>
                  </a:lnTo>
                  <a:lnTo>
                    <a:pt x="102334" y="1628"/>
                  </a:lnTo>
                  <a:lnTo>
                    <a:pt x="100032" y="1351"/>
                  </a:lnTo>
                  <a:lnTo>
                    <a:pt x="97769" y="1073"/>
                  </a:lnTo>
                  <a:lnTo>
                    <a:pt x="95546" y="835"/>
                  </a:lnTo>
                  <a:lnTo>
                    <a:pt x="93363" y="636"/>
                  </a:lnTo>
                  <a:lnTo>
                    <a:pt x="91259" y="477"/>
                  </a:lnTo>
                  <a:lnTo>
                    <a:pt x="87250" y="199"/>
                  </a:lnTo>
                  <a:lnTo>
                    <a:pt x="83598" y="80"/>
                  </a:lnTo>
                  <a:lnTo>
                    <a:pt x="80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85;p22"/>
            <p:cNvSpPr/>
            <p:nvPr/>
          </p:nvSpPr>
          <p:spPr>
            <a:xfrm>
              <a:off x="6113451" y="3130600"/>
              <a:ext cx="1209627" cy="538836"/>
            </a:xfrm>
            <a:custGeom>
              <a:avLst/>
              <a:gdLst/>
              <a:ahLst/>
              <a:cxnLst/>
              <a:rect l="l" t="t" r="r" b="b"/>
              <a:pathLst>
                <a:path w="135003" h="60138" extrusionOk="0">
                  <a:moveTo>
                    <a:pt x="67522" y="0"/>
                  </a:moveTo>
                  <a:lnTo>
                    <a:pt x="64386" y="40"/>
                  </a:lnTo>
                  <a:lnTo>
                    <a:pt x="60972" y="199"/>
                  </a:lnTo>
                  <a:lnTo>
                    <a:pt x="57320" y="437"/>
                  </a:lnTo>
                  <a:lnTo>
                    <a:pt x="53470" y="754"/>
                  </a:lnTo>
                  <a:lnTo>
                    <a:pt x="49500" y="1191"/>
                  </a:lnTo>
                  <a:lnTo>
                    <a:pt x="45491" y="1707"/>
                  </a:lnTo>
                  <a:lnTo>
                    <a:pt x="43466" y="1985"/>
                  </a:lnTo>
                  <a:lnTo>
                    <a:pt x="41442" y="2342"/>
                  </a:lnTo>
                  <a:lnTo>
                    <a:pt x="39418" y="2660"/>
                  </a:lnTo>
                  <a:lnTo>
                    <a:pt x="37433" y="3057"/>
                  </a:lnTo>
                  <a:lnTo>
                    <a:pt x="35448" y="3453"/>
                  </a:lnTo>
                  <a:lnTo>
                    <a:pt x="33503" y="3890"/>
                  </a:lnTo>
                  <a:lnTo>
                    <a:pt x="31637" y="4327"/>
                  </a:lnTo>
                  <a:lnTo>
                    <a:pt x="29772" y="4803"/>
                  </a:lnTo>
                  <a:lnTo>
                    <a:pt x="27985" y="5319"/>
                  </a:lnTo>
                  <a:lnTo>
                    <a:pt x="26239" y="5875"/>
                  </a:lnTo>
                  <a:lnTo>
                    <a:pt x="24532" y="6431"/>
                  </a:lnTo>
                  <a:lnTo>
                    <a:pt x="22944" y="7026"/>
                  </a:lnTo>
                  <a:lnTo>
                    <a:pt x="21436" y="7621"/>
                  </a:lnTo>
                  <a:lnTo>
                    <a:pt x="19967" y="8257"/>
                  </a:lnTo>
                  <a:lnTo>
                    <a:pt x="18657" y="8931"/>
                  </a:lnTo>
                  <a:lnTo>
                    <a:pt x="17387" y="9646"/>
                  </a:lnTo>
                  <a:lnTo>
                    <a:pt x="16275" y="10360"/>
                  </a:lnTo>
                  <a:lnTo>
                    <a:pt x="15243" y="11115"/>
                  </a:lnTo>
                  <a:lnTo>
                    <a:pt x="14807" y="11512"/>
                  </a:lnTo>
                  <a:lnTo>
                    <a:pt x="14370" y="11909"/>
                  </a:lnTo>
                  <a:lnTo>
                    <a:pt x="13973" y="12305"/>
                  </a:lnTo>
                  <a:lnTo>
                    <a:pt x="13576" y="12742"/>
                  </a:lnTo>
                  <a:lnTo>
                    <a:pt x="13100" y="13338"/>
                  </a:lnTo>
                  <a:lnTo>
                    <a:pt x="12584" y="13973"/>
                  </a:lnTo>
                  <a:lnTo>
                    <a:pt x="11631" y="15362"/>
                  </a:lnTo>
                  <a:lnTo>
                    <a:pt x="10758" y="16791"/>
                  </a:lnTo>
                  <a:lnTo>
                    <a:pt x="9885" y="18339"/>
                  </a:lnTo>
                  <a:lnTo>
                    <a:pt x="9091" y="19927"/>
                  </a:lnTo>
                  <a:lnTo>
                    <a:pt x="8297" y="21594"/>
                  </a:lnTo>
                  <a:lnTo>
                    <a:pt x="7582" y="23341"/>
                  </a:lnTo>
                  <a:lnTo>
                    <a:pt x="6907" y="25127"/>
                  </a:lnTo>
                  <a:lnTo>
                    <a:pt x="6272" y="26953"/>
                  </a:lnTo>
                  <a:lnTo>
                    <a:pt x="5637" y="28779"/>
                  </a:lnTo>
                  <a:lnTo>
                    <a:pt x="5081" y="30645"/>
                  </a:lnTo>
                  <a:lnTo>
                    <a:pt x="4565" y="32550"/>
                  </a:lnTo>
                  <a:lnTo>
                    <a:pt x="4049" y="34455"/>
                  </a:lnTo>
                  <a:lnTo>
                    <a:pt x="3613" y="36321"/>
                  </a:lnTo>
                  <a:lnTo>
                    <a:pt x="3176" y="38226"/>
                  </a:lnTo>
                  <a:lnTo>
                    <a:pt x="2779" y="40052"/>
                  </a:lnTo>
                  <a:lnTo>
                    <a:pt x="2104" y="43665"/>
                  </a:lnTo>
                  <a:lnTo>
                    <a:pt x="1509" y="47118"/>
                  </a:lnTo>
                  <a:lnTo>
                    <a:pt x="1033" y="50294"/>
                  </a:lnTo>
                  <a:lnTo>
                    <a:pt x="675" y="53152"/>
                  </a:lnTo>
                  <a:lnTo>
                    <a:pt x="397" y="55613"/>
                  </a:lnTo>
                  <a:lnTo>
                    <a:pt x="199" y="57598"/>
                  </a:lnTo>
                  <a:lnTo>
                    <a:pt x="1" y="59900"/>
                  </a:lnTo>
                  <a:lnTo>
                    <a:pt x="1" y="59940"/>
                  </a:lnTo>
                  <a:lnTo>
                    <a:pt x="199" y="59940"/>
                  </a:lnTo>
                  <a:lnTo>
                    <a:pt x="1191" y="59979"/>
                  </a:lnTo>
                  <a:lnTo>
                    <a:pt x="5240" y="60019"/>
                  </a:lnTo>
                  <a:lnTo>
                    <a:pt x="20404" y="60098"/>
                  </a:lnTo>
                  <a:lnTo>
                    <a:pt x="42156" y="60138"/>
                  </a:lnTo>
                  <a:lnTo>
                    <a:pt x="92410" y="60138"/>
                  </a:lnTo>
                  <a:lnTo>
                    <a:pt x="114242" y="60059"/>
                  </a:lnTo>
                  <a:lnTo>
                    <a:pt x="129565" y="59979"/>
                  </a:lnTo>
                  <a:lnTo>
                    <a:pt x="133733" y="59940"/>
                  </a:lnTo>
                  <a:lnTo>
                    <a:pt x="134765" y="59940"/>
                  </a:lnTo>
                  <a:lnTo>
                    <a:pt x="135003" y="59900"/>
                  </a:lnTo>
                  <a:lnTo>
                    <a:pt x="134844" y="57598"/>
                  </a:lnTo>
                  <a:lnTo>
                    <a:pt x="134646" y="55613"/>
                  </a:lnTo>
                  <a:lnTo>
                    <a:pt x="134368" y="53152"/>
                  </a:lnTo>
                  <a:lnTo>
                    <a:pt x="134010" y="50294"/>
                  </a:lnTo>
                  <a:lnTo>
                    <a:pt x="133534" y="47118"/>
                  </a:lnTo>
                  <a:lnTo>
                    <a:pt x="132939" y="43665"/>
                  </a:lnTo>
                  <a:lnTo>
                    <a:pt x="132264" y="40052"/>
                  </a:lnTo>
                  <a:lnTo>
                    <a:pt x="131867" y="38226"/>
                  </a:lnTo>
                  <a:lnTo>
                    <a:pt x="131430" y="36321"/>
                  </a:lnTo>
                  <a:lnTo>
                    <a:pt x="130954" y="34455"/>
                  </a:lnTo>
                  <a:lnTo>
                    <a:pt x="130478" y="32550"/>
                  </a:lnTo>
                  <a:lnTo>
                    <a:pt x="129962" y="30645"/>
                  </a:lnTo>
                  <a:lnTo>
                    <a:pt x="129366" y="28779"/>
                  </a:lnTo>
                  <a:lnTo>
                    <a:pt x="128771" y="26953"/>
                  </a:lnTo>
                  <a:lnTo>
                    <a:pt x="128136" y="25127"/>
                  </a:lnTo>
                  <a:lnTo>
                    <a:pt x="127461" y="23341"/>
                  </a:lnTo>
                  <a:lnTo>
                    <a:pt x="126707" y="21594"/>
                  </a:lnTo>
                  <a:lnTo>
                    <a:pt x="125952" y="19927"/>
                  </a:lnTo>
                  <a:lnTo>
                    <a:pt x="125158" y="18339"/>
                  </a:lnTo>
                  <a:lnTo>
                    <a:pt x="124285" y="16791"/>
                  </a:lnTo>
                  <a:lnTo>
                    <a:pt x="123372" y="15362"/>
                  </a:lnTo>
                  <a:lnTo>
                    <a:pt x="122459" y="13973"/>
                  </a:lnTo>
                  <a:lnTo>
                    <a:pt x="121943" y="13338"/>
                  </a:lnTo>
                  <a:lnTo>
                    <a:pt x="121427" y="12742"/>
                  </a:lnTo>
                  <a:lnTo>
                    <a:pt x="121070" y="12305"/>
                  </a:lnTo>
                  <a:lnTo>
                    <a:pt x="120673" y="11909"/>
                  </a:lnTo>
                  <a:lnTo>
                    <a:pt x="120236" y="11512"/>
                  </a:lnTo>
                  <a:lnTo>
                    <a:pt x="119800" y="11115"/>
                  </a:lnTo>
                  <a:lnTo>
                    <a:pt x="118768" y="10360"/>
                  </a:lnTo>
                  <a:lnTo>
                    <a:pt x="117616" y="9646"/>
                  </a:lnTo>
                  <a:lnTo>
                    <a:pt x="116386" y="8931"/>
                  </a:lnTo>
                  <a:lnTo>
                    <a:pt x="115036" y="8257"/>
                  </a:lnTo>
                  <a:lnTo>
                    <a:pt x="113607" y="7621"/>
                  </a:lnTo>
                  <a:lnTo>
                    <a:pt x="112099" y="7026"/>
                  </a:lnTo>
                  <a:lnTo>
                    <a:pt x="110471" y="6431"/>
                  </a:lnTo>
                  <a:lnTo>
                    <a:pt x="108804" y="5875"/>
                  </a:lnTo>
                  <a:lnTo>
                    <a:pt x="107058" y="5319"/>
                  </a:lnTo>
                  <a:lnTo>
                    <a:pt x="105271" y="4803"/>
                  </a:lnTo>
                  <a:lnTo>
                    <a:pt x="103406" y="4327"/>
                  </a:lnTo>
                  <a:lnTo>
                    <a:pt x="101500" y="3890"/>
                  </a:lnTo>
                  <a:lnTo>
                    <a:pt x="99595" y="3453"/>
                  </a:lnTo>
                  <a:lnTo>
                    <a:pt x="97610" y="3057"/>
                  </a:lnTo>
                  <a:lnTo>
                    <a:pt x="95625" y="2660"/>
                  </a:lnTo>
                  <a:lnTo>
                    <a:pt x="93601" y="2342"/>
                  </a:lnTo>
                  <a:lnTo>
                    <a:pt x="91577" y="1985"/>
                  </a:lnTo>
                  <a:lnTo>
                    <a:pt x="89552" y="1707"/>
                  </a:lnTo>
                  <a:lnTo>
                    <a:pt x="85543" y="1191"/>
                  </a:lnTo>
                  <a:lnTo>
                    <a:pt x="81573" y="754"/>
                  </a:lnTo>
                  <a:lnTo>
                    <a:pt x="77723" y="437"/>
                  </a:lnTo>
                  <a:lnTo>
                    <a:pt x="74071" y="199"/>
                  </a:lnTo>
                  <a:lnTo>
                    <a:pt x="70657" y="40"/>
                  </a:lnTo>
                  <a:lnTo>
                    <a:pt x="675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86;p22"/>
            <p:cNvSpPr/>
            <p:nvPr/>
          </p:nvSpPr>
          <p:spPr>
            <a:xfrm>
              <a:off x="5960163" y="3586914"/>
              <a:ext cx="1477083" cy="172157"/>
            </a:xfrm>
            <a:custGeom>
              <a:avLst/>
              <a:gdLst/>
              <a:ahLst/>
              <a:cxnLst/>
              <a:rect l="l" t="t" r="r" b="b"/>
              <a:pathLst>
                <a:path w="164853" h="19214" extrusionOk="0">
                  <a:moveTo>
                    <a:pt x="79588" y="1"/>
                  </a:moveTo>
                  <a:lnTo>
                    <a:pt x="74745" y="120"/>
                  </a:lnTo>
                  <a:lnTo>
                    <a:pt x="70061" y="239"/>
                  </a:lnTo>
                  <a:lnTo>
                    <a:pt x="65576" y="437"/>
                  </a:lnTo>
                  <a:lnTo>
                    <a:pt x="61289" y="676"/>
                  </a:lnTo>
                  <a:lnTo>
                    <a:pt x="57161" y="953"/>
                  </a:lnTo>
                  <a:lnTo>
                    <a:pt x="53231" y="1271"/>
                  </a:lnTo>
                  <a:lnTo>
                    <a:pt x="49500" y="1628"/>
                  </a:lnTo>
                  <a:lnTo>
                    <a:pt x="45887" y="2025"/>
                  </a:lnTo>
                  <a:lnTo>
                    <a:pt x="42513" y="2422"/>
                  </a:lnTo>
                  <a:lnTo>
                    <a:pt x="39258" y="2859"/>
                  </a:lnTo>
                  <a:lnTo>
                    <a:pt x="36162" y="3335"/>
                  </a:lnTo>
                  <a:lnTo>
                    <a:pt x="33264" y="3811"/>
                  </a:lnTo>
                  <a:lnTo>
                    <a:pt x="30525" y="4288"/>
                  </a:lnTo>
                  <a:lnTo>
                    <a:pt x="27906" y="4804"/>
                  </a:lnTo>
                  <a:lnTo>
                    <a:pt x="25484" y="5320"/>
                  </a:lnTo>
                  <a:lnTo>
                    <a:pt x="23182" y="5836"/>
                  </a:lnTo>
                  <a:lnTo>
                    <a:pt x="21038" y="6312"/>
                  </a:lnTo>
                  <a:lnTo>
                    <a:pt x="19014" y="6828"/>
                  </a:lnTo>
                  <a:lnTo>
                    <a:pt x="17148" y="7344"/>
                  </a:lnTo>
                  <a:lnTo>
                    <a:pt x="15441" y="7821"/>
                  </a:lnTo>
                  <a:lnTo>
                    <a:pt x="13854" y="8297"/>
                  </a:lnTo>
                  <a:lnTo>
                    <a:pt x="11075" y="9210"/>
                  </a:lnTo>
                  <a:lnTo>
                    <a:pt x="8773" y="10004"/>
                  </a:lnTo>
                  <a:lnTo>
                    <a:pt x="6986" y="10639"/>
                  </a:lnTo>
                  <a:lnTo>
                    <a:pt x="5637" y="11155"/>
                  </a:lnTo>
                  <a:lnTo>
                    <a:pt x="4724" y="11473"/>
                  </a:lnTo>
                  <a:lnTo>
                    <a:pt x="4486" y="15363"/>
                  </a:lnTo>
                  <a:lnTo>
                    <a:pt x="4366" y="17308"/>
                  </a:lnTo>
                  <a:lnTo>
                    <a:pt x="3215" y="17705"/>
                  </a:lnTo>
                  <a:lnTo>
                    <a:pt x="2104" y="18181"/>
                  </a:lnTo>
                  <a:lnTo>
                    <a:pt x="1032" y="18657"/>
                  </a:lnTo>
                  <a:lnTo>
                    <a:pt x="0" y="19213"/>
                  </a:lnTo>
                  <a:lnTo>
                    <a:pt x="3176" y="18300"/>
                  </a:lnTo>
                  <a:lnTo>
                    <a:pt x="6391" y="17467"/>
                  </a:lnTo>
                  <a:lnTo>
                    <a:pt x="9646" y="16633"/>
                  </a:lnTo>
                  <a:lnTo>
                    <a:pt x="12861" y="15879"/>
                  </a:lnTo>
                  <a:lnTo>
                    <a:pt x="16116" y="15125"/>
                  </a:lnTo>
                  <a:lnTo>
                    <a:pt x="19371" y="14450"/>
                  </a:lnTo>
                  <a:lnTo>
                    <a:pt x="22626" y="13815"/>
                  </a:lnTo>
                  <a:lnTo>
                    <a:pt x="25881" y="13179"/>
                  </a:lnTo>
                  <a:lnTo>
                    <a:pt x="29136" y="12624"/>
                  </a:lnTo>
                  <a:lnTo>
                    <a:pt x="32431" y="12068"/>
                  </a:lnTo>
                  <a:lnTo>
                    <a:pt x="35725" y="11552"/>
                  </a:lnTo>
                  <a:lnTo>
                    <a:pt x="38980" y="11076"/>
                  </a:lnTo>
                  <a:lnTo>
                    <a:pt x="42275" y="10679"/>
                  </a:lnTo>
                  <a:lnTo>
                    <a:pt x="45609" y="10282"/>
                  </a:lnTo>
                  <a:lnTo>
                    <a:pt x="48904" y="9885"/>
                  </a:lnTo>
                  <a:lnTo>
                    <a:pt x="52199" y="9567"/>
                  </a:lnTo>
                  <a:lnTo>
                    <a:pt x="55493" y="9250"/>
                  </a:lnTo>
                  <a:lnTo>
                    <a:pt x="58828" y="9012"/>
                  </a:lnTo>
                  <a:lnTo>
                    <a:pt x="62123" y="8773"/>
                  </a:lnTo>
                  <a:lnTo>
                    <a:pt x="65457" y="8575"/>
                  </a:lnTo>
                  <a:lnTo>
                    <a:pt x="68791" y="8376"/>
                  </a:lnTo>
                  <a:lnTo>
                    <a:pt x="72086" y="8218"/>
                  </a:lnTo>
                  <a:lnTo>
                    <a:pt x="75420" y="8099"/>
                  </a:lnTo>
                  <a:lnTo>
                    <a:pt x="78755" y="8019"/>
                  </a:lnTo>
                  <a:lnTo>
                    <a:pt x="82049" y="7940"/>
                  </a:lnTo>
                  <a:lnTo>
                    <a:pt x="85384" y="7900"/>
                  </a:lnTo>
                  <a:lnTo>
                    <a:pt x="88718" y="7900"/>
                  </a:lnTo>
                  <a:lnTo>
                    <a:pt x="92052" y="7940"/>
                  </a:lnTo>
                  <a:lnTo>
                    <a:pt x="95347" y="7940"/>
                  </a:lnTo>
                  <a:lnTo>
                    <a:pt x="98681" y="8019"/>
                  </a:lnTo>
                  <a:lnTo>
                    <a:pt x="105311" y="8218"/>
                  </a:lnTo>
                  <a:lnTo>
                    <a:pt x="109042" y="8376"/>
                  </a:lnTo>
                  <a:lnTo>
                    <a:pt x="112773" y="8654"/>
                  </a:lnTo>
                  <a:lnTo>
                    <a:pt x="116465" y="8972"/>
                  </a:lnTo>
                  <a:lnTo>
                    <a:pt x="120196" y="9369"/>
                  </a:lnTo>
                  <a:lnTo>
                    <a:pt x="123927" y="9845"/>
                  </a:lnTo>
                  <a:lnTo>
                    <a:pt x="127659" y="10321"/>
                  </a:lnTo>
                  <a:lnTo>
                    <a:pt x="131390" y="10877"/>
                  </a:lnTo>
                  <a:lnTo>
                    <a:pt x="135082" y="11473"/>
                  </a:lnTo>
                  <a:lnTo>
                    <a:pt x="138813" y="12108"/>
                  </a:lnTo>
                  <a:lnTo>
                    <a:pt x="142544" y="12783"/>
                  </a:lnTo>
                  <a:lnTo>
                    <a:pt x="149967" y="14172"/>
                  </a:lnTo>
                  <a:lnTo>
                    <a:pt x="157430" y="15680"/>
                  </a:lnTo>
                  <a:lnTo>
                    <a:pt x="164853" y="17149"/>
                  </a:lnTo>
                  <a:lnTo>
                    <a:pt x="164734" y="15125"/>
                  </a:lnTo>
                  <a:lnTo>
                    <a:pt x="164496" y="11473"/>
                  </a:lnTo>
                  <a:lnTo>
                    <a:pt x="163583" y="11155"/>
                  </a:lnTo>
                  <a:lnTo>
                    <a:pt x="162233" y="10639"/>
                  </a:lnTo>
                  <a:lnTo>
                    <a:pt x="160447" y="10004"/>
                  </a:lnTo>
                  <a:lnTo>
                    <a:pt x="158184" y="9210"/>
                  </a:lnTo>
                  <a:lnTo>
                    <a:pt x="155405" y="8297"/>
                  </a:lnTo>
                  <a:lnTo>
                    <a:pt x="153818" y="7821"/>
                  </a:lnTo>
                  <a:lnTo>
                    <a:pt x="152111" y="7344"/>
                  </a:lnTo>
                  <a:lnTo>
                    <a:pt x="150245" y="6828"/>
                  </a:lnTo>
                  <a:lnTo>
                    <a:pt x="148260" y="6312"/>
                  </a:lnTo>
                  <a:lnTo>
                    <a:pt x="146117" y="5836"/>
                  </a:lnTo>
                  <a:lnTo>
                    <a:pt x="143815" y="5320"/>
                  </a:lnTo>
                  <a:lnTo>
                    <a:pt x="141353" y="4804"/>
                  </a:lnTo>
                  <a:lnTo>
                    <a:pt x="138773" y="4288"/>
                  </a:lnTo>
                  <a:lnTo>
                    <a:pt x="136034" y="3811"/>
                  </a:lnTo>
                  <a:lnTo>
                    <a:pt x="133097" y="3335"/>
                  </a:lnTo>
                  <a:lnTo>
                    <a:pt x="130040" y="2859"/>
                  </a:lnTo>
                  <a:lnTo>
                    <a:pt x="126825" y="2422"/>
                  </a:lnTo>
                  <a:lnTo>
                    <a:pt x="123411" y="2025"/>
                  </a:lnTo>
                  <a:lnTo>
                    <a:pt x="119839" y="1628"/>
                  </a:lnTo>
                  <a:lnTo>
                    <a:pt x="116068" y="1271"/>
                  </a:lnTo>
                  <a:lnTo>
                    <a:pt x="112138" y="953"/>
                  </a:lnTo>
                  <a:lnTo>
                    <a:pt x="108049" y="676"/>
                  </a:lnTo>
                  <a:lnTo>
                    <a:pt x="103723" y="437"/>
                  </a:lnTo>
                  <a:lnTo>
                    <a:pt x="99237" y="239"/>
                  </a:lnTo>
                  <a:lnTo>
                    <a:pt x="94593" y="120"/>
                  </a:lnTo>
                  <a:lnTo>
                    <a:pt x="897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87;p22"/>
            <p:cNvSpPr/>
            <p:nvPr/>
          </p:nvSpPr>
          <p:spPr>
            <a:xfrm>
              <a:off x="5836739" y="3657698"/>
              <a:ext cx="1763409" cy="627756"/>
            </a:xfrm>
            <a:custGeom>
              <a:avLst/>
              <a:gdLst/>
              <a:ahLst/>
              <a:cxnLst/>
              <a:rect l="l" t="t" r="r" b="b"/>
              <a:pathLst>
                <a:path w="196809" h="70062" extrusionOk="0">
                  <a:moveTo>
                    <a:pt x="99159" y="0"/>
                  </a:moveTo>
                  <a:lnTo>
                    <a:pt x="95824" y="40"/>
                  </a:lnTo>
                  <a:lnTo>
                    <a:pt x="92530" y="119"/>
                  </a:lnTo>
                  <a:lnTo>
                    <a:pt x="89195" y="199"/>
                  </a:lnTo>
                  <a:lnTo>
                    <a:pt x="85861" y="318"/>
                  </a:lnTo>
                  <a:lnTo>
                    <a:pt x="82566" y="476"/>
                  </a:lnTo>
                  <a:lnTo>
                    <a:pt x="79232" y="675"/>
                  </a:lnTo>
                  <a:lnTo>
                    <a:pt x="75898" y="873"/>
                  </a:lnTo>
                  <a:lnTo>
                    <a:pt x="72603" y="1112"/>
                  </a:lnTo>
                  <a:lnTo>
                    <a:pt x="69268" y="1350"/>
                  </a:lnTo>
                  <a:lnTo>
                    <a:pt x="65974" y="1667"/>
                  </a:lnTo>
                  <a:lnTo>
                    <a:pt x="62679" y="1985"/>
                  </a:lnTo>
                  <a:lnTo>
                    <a:pt x="59384" y="2382"/>
                  </a:lnTo>
                  <a:lnTo>
                    <a:pt x="56050" y="2779"/>
                  </a:lnTo>
                  <a:lnTo>
                    <a:pt x="52755" y="3176"/>
                  </a:lnTo>
                  <a:lnTo>
                    <a:pt x="49500" y="3652"/>
                  </a:lnTo>
                  <a:lnTo>
                    <a:pt x="46206" y="4168"/>
                  </a:lnTo>
                  <a:lnTo>
                    <a:pt x="42911" y="4724"/>
                  </a:lnTo>
                  <a:lnTo>
                    <a:pt x="39656" y="5279"/>
                  </a:lnTo>
                  <a:lnTo>
                    <a:pt x="36401" y="5915"/>
                  </a:lnTo>
                  <a:lnTo>
                    <a:pt x="33146" y="6550"/>
                  </a:lnTo>
                  <a:lnTo>
                    <a:pt x="29891" y="7225"/>
                  </a:lnTo>
                  <a:lnTo>
                    <a:pt x="26636" y="7979"/>
                  </a:lnTo>
                  <a:lnTo>
                    <a:pt x="23421" y="8733"/>
                  </a:lnTo>
                  <a:lnTo>
                    <a:pt x="20166" y="9567"/>
                  </a:lnTo>
                  <a:lnTo>
                    <a:pt x="16951" y="10400"/>
                  </a:lnTo>
                  <a:lnTo>
                    <a:pt x="13775" y="11313"/>
                  </a:lnTo>
                  <a:lnTo>
                    <a:pt x="13021" y="11750"/>
                  </a:lnTo>
                  <a:lnTo>
                    <a:pt x="12267" y="12186"/>
                  </a:lnTo>
                  <a:lnTo>
                    <a:pt x="11592" y="12623"/>
                  </a:lnTo>
                  <a:lnTo>
                    <a:pt x="10877" y="13139"/>
                  </a:lnTo>
                  <a:lnTo>
                    <a:pt x="10203" y="13655"/>
                  </a:lnTo>
                  <a:lnTo>
                    <a:pt x="9528" y="14171"/>
                  </a:lnTo>
                  <a:lnTo>
                    <a:pt x="8893" y="14727"/>
                  </a:lnTo>
                  <a:lnTo>
                    <a:pt x="8257" y="15283"/>
                  </a:lnTo>
                  <a:lnTo>
                    <a:pt x="7662" y="15878"/>
                  </a:lnTo>
                  <a:lnTo>
                    <a:pt x="7067" y="16473"/>
                  </a:lnTo>
                  <a:lnTo>
                    <a:pt x="6511" y="17109"/>
                  </a:lnTo>
                  <a:lnTo>
                    <a:pt x="5955" y="17783"/>
                  </a:lnTo>
                  <a:lnTo>
                    <a:pt x="5439" y="18419"/>
                  </a:lnTo>
                  <a:lnTo>
                    <a:pt x="4923" y="19093"/>
                  </a:lnTo>
                  <a:lnTo>
                    <a:pt x="4447" y="19808"/>
                  </a:lnTo>
                  <a:lnTo>
                    <a:pt x="3970" y="20522"/>
                  </a:lnTo>
                  <a:lnTo>
                    <a:pt x="3534" y="21237"/>
                  </a:lnTo>
                  <a:lnTo>
                    <a:pt x="3137" y="21991"/>
                  </a:lnTo>
                  <a:lnTo>
                    <a:pt x="2740" y="22745"/>
                  </a:lnTo>
                  <a:lnTo>
                    <a:pt x="2383" y="23539"/>
                  </a:lnTo>
                  <a:lnTo>
                    <a:pt x="2025" y="24333"/>
                  </a:lnTo>
                  <a:lnTo>
                    <a:pt x="1708" y="25127"/>
                  </a:lnTo>
                  <a:lnTo>
                    <a:pt x="1390" y="25921"/>
                  </a:lnTo>
                  <a:lnTo>
                    <a:pt x="1152" y="26754"/>
                  </a:lnTo>
                  <a:lnTo>
                    <a:pt x="914" y="27588"/>
                  </a:lnTo>
                  <a:lnTo>
                    <a:pt x="676" y="28422"/>
                  </a:lnTo>
                  <a:lnTo>
                    <a:pt x="517" y="29295"/>
                  </a:lnTo>
                  <a:lnTo>
                    <a:pt x="358" y="30168"/>
                  </a:lnTo>
                  <a:lnTo>
                    <a:pt x="199" y="31042"/>
                  </a:lnTo>
                  <a:lnTo>
                    <a:pt x="120" y="31915"/>
                  </a:lnTo>
                  <a:lnTo>
                    <a:pt x="41" y="32828"/>
                  </a:lnTo>
                  <a:lnTo>
                    <a:pt x="1" y="33741"/>
                  </a:lnTo>
                  <a:lnTo>
                    <a:pt x="1" y="67124"/>
                  </a:lnTo>
                  <a:lnTo>
                    <a:pt x="98365" y="70062"/>
                  </a:lnTo>
                  <a:lnTo>
                    <a:pt x="98444" y="70062"/>
                  </a:lnTo>
                  <a:lnTo>
                    <a:pt x="196808" y="67124"/>
                  </a:lnTo>
                  <a:lnTo>
                    <a:pt x="196808" y="33741"/>
                  </a:lnTo>
                  <a:lnTo>
                    <a:pt x="196768" y="33741"/>
                  </a:lnTo>
                  <a:lnTo>
                    <a:pt x="196729" y="32669"/>
                  </a:lnTo>
                  <a:lnTo>
                    <a:pt x="196649" y="31637"/>
                  </a:lnTo>
                  <a:lnTo>
                    <a:pt x="196491" y="30565"/>
                  </a:lnTo>
                  <a:lnTo>
                    <a:pt x="196332" y="29573"/>
                  </a:lnTo>
                  <a:lnTo>
                    <a:pt x="196133" y="28541"/>
                  </a:lnTo>
                  <a:lnTo>
                    <a:pt x="195855" y="27548"/>
                  </a:lnTo>
                  <a:lnTo>
                    <a:pt x="195578" y="26556"/>
                  </a:lnTo>
                  <a:lnTo>
                    <a:pt x="195260" y="25603"/>
                  </a:lnTo>
                  <a:lnTo>
                    <a:pt x="194903" y="24651"/>
                  </a:lnTo>
                  <a:lnTo>
                    <a:pt x="194506" y="23738"/>
                  </a:lnTo>
                  <a:lnTo>
                    <a:pt x="194069" y="22825"/>
                  </a:lnTo>
                  <a:lnTo>
                    <a:pt x="193632" y="21912"/>
                  </a:lnTo>
                  <a:lnTo>
                    <a:pt x="193116" y="21078"/>
                  </a:lnTo>
                  <a:lnTo>
                    <a:pt x="192600" y="20205"/>
                  </a:lnTo>
                  <a:lnTo>
                    <a:pt x="192045" y="19371"/>
                  </a:lnTo>
                  <a:lnTo>
                    <a:pt x="191449" y="18577"/>
                  </a:lnTo>
                  <a:lnTo>
                    <a:pt x="190854" y="17783"/>
                  </a:lnTo>
                  <a:lnTo>
                    <a:pt x="190219" y="17029"/>
                  </a:lnTo>
                  <a:lnTo>
                    <a:pt x="189544" y="16315"/>
                  </a:lnTo>
                  <a:lnTo>
                    <a:pt x="188829" y="15600"/>
                  </a:lnTo>
                  <a:lnTo>
                    <a:pt x="188115" y="14925"/>
                  </a:lnTo>
                  <a:lnTo>
                    <a:pt x="187361" y="14251"/>
                  </a:lnTo>
                  <a:lnTo>
                    <a:pt x="186606" y="13655"/>
                  </a:lnTo>
                  <a:lnTo>
                    <a:pt x="185773" y="13060"/>
                  </a:lnTo>
                  <a:lnTo>
                    <a:pt x="184979" y="12464"/>
                  </a:lnTo>
                  <a:lnTo>
                    <a:pt x="184145" y="11948"/>
                  </a:lnTo>
                  <a:lnTo>
                    <a:pt x="183272" y="11432"/>
                  </a:lnTo>
                  <a:lnTo>
                    <a:pt x="182359" y="10956"/>
                  </a:lnTo>
                  <a:lnTo>
                    <a:pt x="181486" y="10519"/>
                  </a:lnTo>
                  <a:lnTo>
                    <a:pt x="180533" y="10122"/>
                  </a:lnTo>
                  <a:lnTo>
                    <a:pt x="179620" y="9765"/>
                  </a:lnTo>
                  <a:lnTo>
                    <a:pt x="178668" y="9408"/>
                  </a:lnTo>
                  <a:lnTo>
                    <a:pt x="178628" y="9249"/>
                  </a:lnTo>
                  <a:lnTo>
                    <a:pt x="171205" y="7780"/>
                  </a:lnTo>
                  <a:lnTo>
                    <a:pt x="163742" y="6272"/>
                  </a:lnTo>
                  <a:lnTo>
                    <a:pt x="156319" y="4883"/>
                  </a:lnTo>
                  <a:lnTo>
                    <a:pt x="152588" y="4208"/>
                  </a:lnTo>
                  <a:lnTo>
                    <a:pt x="148857" y="3573"/>
                  </a:lnTo>
                  <a:lnTo>
                    <a:pt x="145165" y="2977"/>
                  </a:lnTo>
                  <a:lnTo>
                    <a:pt x="141434" y="2421"/>
                  </a:lnTo>
                  <a:lnTo>
                    <a:pt x="137702" y="1945"/>
                  </a:lnTo>
                  <a:lnTo>
                    <a:pt x="133971" y="1469"/>
                  </a:lnTo>
                  <a:lnTo>
                    <a:pt x="130240" y="1072"/>
                  </a:lnTo>
                  <a:lnTo>
                    <a:pt x="126548" y="754"/>
                  </a:lnTo>
                  <a:lnTo>
                    <a:pt x="122817" y="476"/>
                  </a:lnTo>
                  <a:lnTo>
                    <a:pt x="119086" y="318"/>
                  </a:lnTo>
                  <a:lnTo>
                    <a:pt x="112456" y="119"/>
                  </a:lnTo>
                  <a:lnTo>
                    <a:pt x="109122" y="40"/>
                  </a:lnTo>
                  <a:lnTo>
                    <a:pt x="105827" y="40"/>
                  </a:lnTo>
                  <a:lnTo>
                    <a:pt x="1024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88;p22"/>
            <p:cNvSpPr/>
            <p:nvPr/>
          </p:nvSpPr>
          <p:spPr>
            <a:xfrm>
              <a:off x="5749603" y="4217519"/>
              <a:ext cx="1937322" cy="185311"/>
            </a:xfrm>
            <a:custGeom>
              <a:avLst/>
              <a:gdLst/>
              <a:ahLst/>
              <a:cxnLst/>
              <a:rect l="l" t="t" r="r" b="b"/>
              <a:pathLst>
                <a:path w="216219" h="20682" extrusionOk="0">
                  <a:moveTo>
                    <a:pt x="5082" y="0"/>
                  </a:moveTo>
                  <a:lnTo>
                    <a:pt x="4566" y="40"/>
                  </a:lnTo>
                  <a:lnTo>
                    <a:pt x="4050" y="119"/>
                  </a:lnTo>
                  <a:lnTo>
                    <a:pt x="3573" y="238"/>
                  </a:lnTo>
                  <a:lnTo>
                    <a:pt x="3097" y="397"/>
                  </a:lnTo>
                  <a:lnTo>
                    <a:pt x="2660" y="635"/>
                  </a:lnTo>
                  <a:lnTo>
                    <a:pt x="2263" y="873"/>
                  </a:lnTo>
                  <a:lnTo>
                    <a:pt x="1866" y="1151"/>
                  </a:lnTo>
                  <a:lnTo>
                    <a:pt x="1509" y="1508"/>
                  </a:lnTo>
                  <a:lnTo>
                    <a:pt x="1192" y="1866"/>
                  </a:lnTo>
                  <a:lnTo>
                    <a:pt x="874" y="2263"/>
                  </a:lnTo>
                  <a:lnTo>
                    <a:pt x="636" y="2660"/>
                  </a:lnTo>
                  <a:lnTo>
                    <a:pt x="398" y="3096"/>
                  </a:lnTo>
                  <a:lnTo>
                    <a:pt x="239" y="3573"/>
                  </a:lnTo>
                  <a:lnTo>
                    <a:pt x="120" y="4049"/>
                  </a:lnTo>
                  <a:lnTo>
                    <a:pt x="40" y="4565"/>
                  </a:lnTo>
                  <a:lnTo>
                    <a:pt x="1" y="5081"/>
                  </a:lnTo>
                  <a:lnTo>
                    <a:pt x="1" y="15600"/>
                  </a:lnTo>
                  <a:lnTo>
                    <a:pt x="40" y="16116"/>
                  </a:lnTo>
                  <a:lnTo>
                    <a:pt x="120" y="16632"/>
                  </a:lnTo>
                  <a:lnTo>
                    <a:pt x="239" y="17109"/>
                  </a:lnTo>
                  <a:lnTo>
                    <a:pt x="398" y="17585"/>
                  </a:lnTo>
                  <a:lnTo>
                    <a:pt x="636" y="18022"/>
                  </a:lnTo>
                  <a:lnTo>
                    <a:pt x="874" y="18458"/>
                  </a:lnTo>
                  <a:lnTo>
                    <a:pt x="1192" y="18815"/>
                  </a:lnTo>
                  <a:lnTo>
                    <a:pt x="1509" y="19173"/>
                  </a:lnTo>
                  <a:lnTo>
                    <a:pt x="1866" y="19530"/>
                  </a:lnTo>
                  <a:lnTo>
                    <a:pt x="2263" y="19808"/>
                  </a:lnTo>
                  <a:lnTo>
                    <a:pt x="2660" y="20046"/>
                  </a:lnTo>
                  <a:lnTo>
                    <a:pt x="3097" y="20284"/>
                  </a:lnTo>
                  <a:lnTo>
                    <a:pt x="3573" y="20443"/>
                  </a:lnTo>
                  <a:lnTo>
                    <a:pt x="4050" y="20562"/>
                  </a:lnTo>
                  <a:lnTo>
                    <a:pt x="4566" y="20641"/>
                  </a:lnTo>
                  <a:lnTo>
                    <a:pt x="5082" y="20681"/>
                  </a:lnTo>
                  <a:lnTo>
                    <a:pt x="211177" y="20681"/>
                  </a:lnTo>
                  <a:lnTo>
                    <a:pt x="211693" y="20641"/>
                  </a:lnTo>
                  <a:lnTo>
                    <a:pt x="212170" y="20562"/>
                  </a:lnTo>
                  <a:lnTo>
                    <a:pt x="212646" y="20443"/>
                  </a:lnTo>
                  <a:lnTo>
                    <a:pt x="213122" y="20284"/>
                  </a:lnTo>
                  <a:lnTo>
                    <a:pt x="213559" y="20046"/>
                  </a:lnTo>
                  <a:lnTo>
                    <a:pt x="213996" y="19808"/>
                  </a:lnTo>
                  <a:lnTo>
                    <a:pt x="214393" y="19530"/>
                  </a:lnTo>
                  <a:lnTo>
                    <a:pt x="214750" y="19173"/>
                  </a:lnTo>
                  <a:lnTo>
                    <a:pt x="215067" y="18815"/>
                  </a:lnTo>
                  <a:lnTo>
                    <a:pt x="215345" y="18458"/>
                  </a:lnTo>
                  <a:lnTo>
                    <a:pt x="215623" y="18022"/>
                  </a:lnTo>
                  <a:lnTo>
                    <a:pt x="215822" y="17585"/>
                  </a:lnTo>
                  <a:lnTo>
                    <a:pt x="215980" y="17109"/>
                  </a:lnTo>
                  <a:lnTo>
                    <a:pt x="216100" y="16632"/>
                  </a:lnTo>
                  <a:lnTo>
                    <a:pt x="216179" y="16116"/>
                  </a:lnTo>
                  <a:lnTo>
                    <a:pt x="216219" y="15600"/>
                  </a:lnTo>
                  <a:lnTo>
                    <a:pt x="216219" y="5081"/>
                  </a:lnTo>
                  <a:lnTo>
                    <a:pt x="216179" y="4565"/>
                  </a:lnTo>
                  <a:lnTo>
                    <a:pt x="216100" y="4049"/>
                  </a:lnTo>
                  <a:lnTo>
                    <a:pt x="215980" y="3573"/>
                  </a:lnTo>
                  <a:lnTo>
                    <a:pt x="215822" y="3096"/>
                  </a:lnTo>
                  <a:lnTo>
                    <a:pt x="215623" y="2660"/>
                  </a:lnTo>
                  <a:lnTo>
                    <a:pt x="215345" y="2263"/>
                  </a:lnTo>
                  <a:lnTo>
                    <a:pt x="215067" y="1866"/>
                  </a:lnTo>
                  <a:lnTo>
                    <a:pt x="214750" y="1508"/>
                  </a:lnTo>
                  <a:lnTo>
                    <a:pt x="214393" y="1151"/>
                  </a:lnTo>
                  <a:lnTo>
                    <a:pt x="213996" y="873"/>
                  </a:lnTo>
                  <a:lnTo>
                    <a:pt x="213559" y="635"/>
                  </a:lnTo>
                  <a:lnTo>
                    <a:pt x="213122" y="397"/>
                  </a:lnTo>
                  <a:lnTo>
                    <a:pt x="212646" y="238"/>
                  </a:lnTo>
                  <a:lnTo>
                    <a:pt x="212170" y="119"/>
                  </a:lnTo>
                  <a:lnTo>
                    <a:pt x="211693" y="40"/>
                  </a:lnTo>
                  <a:lnTo>
                    <a:pt x="211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89;p22"/>
            <p:cNvSpPr/>
            <p:nvPr/>
          </p:nvSpPr>
          <p:spPr>
            <a:xfrm>
              <a:off x="7240198" y="3826989"/>
              <a:ext cx="258586" cy="258586"/>
            </a:xfrm>
            <a:custGeom>
              <a:avLst/>
              <a:gdLst/>
              <a:ahLst/>
              <a:cxnLst/>
              <a:rect l="l" t="t" r="r" b="b"/>
              <a:pathLst>
                <a:path w="28860" h="28860" extrusionOk="0">
                  <a:moveTo>
                    <a:pt x="13696" y="1"/>
                  </a:moveTo>
                  <a:lnTo>
                    <a:pt x="12941" y="41"/>
                  </a:lnTo>
                  <a:lnTo>
                    <a:pt x="12227" y="160"/>
                  </a:lnTo>
                  <a:lnTo>
                    <a:pt x="11512" y="279"/>
                  </a:lnTo>
                  <a:lnTo>
                    <a:pt x="10838" y="438"/>
                  </a:lnTo>
                  <a:lnTo>
                    <a:pt x="10123" y="636"/>
                  </a:lnTo>
                  <a:lnTo>
                    <a:pt x="9488" y="874"/>
                  </a:lnTo>
                  <a:lnTo>
                    <a:pt x="8813" y="1112"/>
                  </a:lnTo>
                  <a:lnTo>
                    <a:pt x="8178" y="1390"/>
                  </a:lnTo>
                  <a:lnTo>
                    <a:pt x="7543" y="1708"/>
                  </a:lnTo>
                  <a:lnTo>
                    <a:pt x="6947" y="2065"/>
                  </a:lnTo>
                  <a:lnTo>
                    <a:pt x="6352" y="2462"/>
                  </a:lnTo>
                  <a:lnTo>
                    <a:pt x="5796" y="2859"/>
                  </a:lnTo>
                  <a:lnTo>
                    <a:pt x="5241" y="3296"/>
                  </a:lnTo>
                  <a:lnTo>
                    <a:pt x="4725" y="3732"/>
                  </a:lnTo>
                  <a:lnTo>
                    <a:pt x="4209" y="4209"/>
                  </a:lnTo>
                  <a:lnTo>
                    <a:pt x="3732" y="4725"/>
                  </a:lnTo>
                  <a:lnTo>
                    <a:pt x="3296" y="5241"/>
                  </a:lnTo>
                  <a:lnTo>
                    <a:pt x="2859" y="5796"/>
                  </a:lnTo>
                  <a:lnTo>
                    <a:pt x="2462" y="6352"/>
                  </a:lnTo>
                  <a:lnTo>
                    <a:pt x="2105" y="6948"/>
                  </a:lnTo>
                  <a:lnTo>
                    <a:pt x="1747" y="7543"/>
                  </a:lnTo>
                  <a:lnTo>
                    <a:pt x="1430" y="8138"/>
                  </a:lnTo>
                  <a:lnTo>
                    <a:pt x="1152" y="8813"/>
                  </a:lnTo>
                  <a:lnTo>
                    <a:pt x="874" y="9448"/>
                  </a:lnTo>
                  <a:lnTo>
                    <a:pt x="636" y="10123"/>
                  </a:lnTo>
                  <a:lnTo>
                    <a:pt x="438" y="10798"/>
                  </a:lnTo>
                  <a:lnTo>
                    <a:pt x="279" y="11512"/>
                  </a:lnTo>
                  <a:lnTo>
                    <a:pt x="160" y="12227"/>
                  </a:lnTo>
                  <a:lnTo>
                    <a:pt x="80" y="12941"/>
                  </a:lnTo>
                  <a:lnTo>
                    <a:pt x="1" y="13656"/>
                  </a:lnTo>
                  <a:lnTo>
                    <a:pt x="1" y="14410"/>
                  </a:lnTo>
                  <a:lnTo>
                    <a:pt x="1" y="15164"/>
                  </a:lnTo>
                  <a:lnTo>
                    <a:pt x="80" y="15879"/>
                  </a:lnTo>
                  <a:lnTo>
                    <a:pt x="160" y="16593"/>
                  </a:lnTo>
                  <a:lnTo>
                    <a:pt x="279" y="17308"/>
                  </a:lnTo>
                  <a:lnTo>
                    <a:pt x="438" y="18022"/>
                  </a:lnTo>
                  <a:lnTo>
                    <a:pt x="636" y="18697"/>
                  </a:lnTo>
                  <a:lnTo>
                    <a:pt x="874" y="19372"/>
                  </a:lnTo>
                  <a:lnTo>
                    <a:pt x="1152" y="20047"/>
                  </a:lnTo>
                  <a:lnTo>
                    <a:pt x="1430" y="20682"/>
                  </a:lnTo>
                  <a:lnTo>
                    <a:pt x="1747" y="21277"/>
                  </a:lnTo>
                  <a:lnTo>
                    <a:pt x="2105" y="21913"/>
                  </a:lnTo>
                  <a:lnTo>
                    <a:pt x="2462" y="22468"/>
                  </a:lnTo>
                  <a:lnTo>
                    <a:pt x="2859" y="23064"/>
                  </a:lnTo>
                  <a:lnTo>
                    <a:pt x="3296" y="23580"/>
                  </a:lnTo>
                  <a:lnTo>
                    <a:pt x="3732" y="24135"/>
                  </a:lnTo>
                  <a:lnTo>
                    <a:pt x="4209" y="24612"/>
                  </a:lnTo>
                  <a:lnTo>
                    <a:pt x="4725" y="25088"/>
                  </a:lnTo>
                  <a:lnTo>
                    <a:pt x="5241" y="25564"/>
                  </a:lnTo>
                  <a:lnTo>
                    <a:pt x="5796" y="25961"/>
                  </a:lnTo>
                  <a:lnTo>
                    <a:pt x="6352" y="26398"/>
                  </a:lnTo>
                  <a:lnTo>
                    <a:pt x="6947" y="26755"/>
                  </a:lnTo>
                  <a:lnTo>
                    <a:pt x="7543" y="27113"/>
                  </a:lnTo>
                  <a:lnTo>
                    <a:pt x="8178" y="27430"/>
                  </a:lnTo>
                  <a:lnTo>
                    <a:pt x="8813" y="27708"/>
                  </a:lnTo>
                  <a:lnTo>
                    <a:pt x="9488" y="27986"/>
                  </a:lnTo>
                  <a:lnTo>
                    <a:pt x="10123" y="28184"/>
                  </a:lnTo>
                  <a:lnTo>
                    <a:pt x="10838" y="28383"/>
                  </a:lnTo>
                  <a:lnTo>
                    <a:pt x="11512" y="28542"/>
                  </a:lnTo>
                  <a:lnTo>
                    <a:pt x="12227" y="28661"/>
                  </a:lnTo>
                  <a:lnTo>
                    <a:pt x="12941" y="28780"/>
                  </a:lnTo>
                  <a:lnTo>
                    <a:pt x="13696" y="28819"/>
                  </a:lnTo>
                  <a:lnTo>
                    <a:pt x="14450" y="28859"/>
                  </a:lnTo>
                  <a:lnTo>
                    <a:pt x="15164" y="28819"/>
                  </a:lnTo>
                  <a:lnTo>
                    <a:pt x="15919" y="28780"/>
                  </a:lnTo>
                  <a:lnTo>
                    <a:pt x="16633" y="28661"/>
                  </a:lnTo>
                  <a:lnTo>
                    <a:pt x="17348" y="28542"/>
                  </a:lnTo>
                  <a:lnTo>
                    <a:pt x="18022" y="28383"/>
                  </a:lnTo>
                  <a:lnTo>
                    <a:pt x="18737" y="28184"/>
                  </a:lnTo>
                  <a:lnTo>
                    <a:pt x="19412" y="27986"/>
                  </a:lnTo>
                  <a:lnTo>
                    <a:pt x="20047" y="27708"/>
                  </a:lnTo>
                  <a:lnTo>
                    <a:pt x="20682" y="27430"/>
                  </a:lnTo>
                  <a:lnTo>
                    <a:pt x="21317" y="27113"/>
                  </a:lnTo>
                  <a:lnTo>
                    <a:pt x="21912" y="26755"/>
                  </a:lnTo>
                  <a:lnTo>
                    <a:pt x="22508" y="26398"/>
                  </a:lnTo>
                  <a:lnTo>
                    <a:pt x="23064" y="25961"/>
                  </a:lnTo>
                  <a:lnTo>
                    <a:pt x="23619" y="25564"/>
                  </a:lnTo>
                  <a:lnTo>
                    <a:pt x="24135" y="25088"/>
                  </a:lnTo>
                  <a:lnTo>
                    <a:pt x="24651" y="24612"/>
                  </a:lnTo>
                  <a:lnTo>
                    <a:pt x="25128" y="24135"/>
                  </a:lnTo>
                  <a:lnTo>
                    <a:pt x="25564" y="23580"/>
                  </a:lnTo>
                  <a:lnTo>
                    <a:pt x="26001" y="23064"/>
                  </a:lnTo>
                  <a:lnTo>
                    <a:pt x="26398" y="22468"/>
                  </a:lnTo>
                  <a:lnTo>
                    <a:pt x="26755" y="21913"/>
                  </a:lnTo>
                  <a:lnTo>
                    <a:pt x="27112" y="21277"/>
                  </a:lnTo>
                  <a:lnTo>
                    <a:pt x="27430" y="20682"/>
                  </a:lnTo>
                  <a:lnTo>
                    <a:pt x="27708" y="20047"/>
                  </a:lnTo>
                  <a:lnTo>
                    <a:pt x="27986" y="19372"/>
                  </a:lnTo>
                  <a:lnTo>
                    <a:pt x="28224" y="18697"/>
                  </a:lnTo>
                  <a:lnTo>
                    <a:pt x="28422" y="18022"/>
                  </a:lnTo>
                  <a:lnTo>
                    <a:pt x="28581" y="17308"/>
                  </a:lnTo>
                  <a:lnTo>
                    <a:pt x="28700" y="16593"/>
                  </a:lnTo>
                  <a:lnTo>
                    <a:pt x="28780" y="15879"/>
                  </a:lnTo>
                  <a:lnTo>
                    <a:pt x="28859" y="15164"/>
                  </a:lnTo>
                  <a:lnTo>
                    <a:pt x="28859" y="14410"/>
                  </a:lnTo>
                  <a:lnTo>
                    <a:pt x="28859" y="13656"/>
                  </a:lnTo>
                  <a:lnTo>
                    <a:pt x="28780" y="12941"/>
                  </a:lnTo>
                  <a:lnTo>
                    <a:pt x="28700" y="12227"/>
                  </a:lnTo>
                  <a:lnTo>
                    <a:pt x="28581" y="11512"/>
                  </a:lnTo>
                  <a:lnTo>
                    <a:pt x="28422" y="10798"/>
                  </a:lnTo>
                  <a:lnTo>
                    <a:pt x="28224" y="10123"/>
                  </a:lnTo>
                  <a:lnTo>
                    <a:pt x="27986" y="9448"/>
                  </a:lnTo>
                  <a:lnTo>
                    <a:pt x="27708" y="8813"/>
                  </a:lnTo>
                  <a:lnTo>
                    <a:pt x="27430" y="8138"/>
                  </a:lnTo>
                  <a:lnTo>
                    <a:pt x="27112" y="7543"/>
                  </a:lnTo>
                  <a:lnTo>
                    <a:pt x="26755" y="6948"/>
                  </a:lnTo>
                  <a:lnTo>
                    <a:pt x="26398" y="6352"/>
                  </a:lnTo>
                  <a:lnTo>
                    <a:pt x="26001" y="5796"/>
                  </a:lnTo>
                  <a:lnTo>
                    <a:pt x="25564" y="5241"/>
                  </a:lnTo>
                  <a:lnTo>
                    <a:pt x="25128" y="4725"/>
                  </a:lnTo>
                  <a:lnTo>
                    <a:pt x="24651" y="4209"/>
                  </a:lnTo>
                  <a:lnTo>
                    <a:pt x="24135" y="3732"/>
                  </a:lnTo>
                  <a:lnTo>
                    <a:pt x="23619" y="3296"/>
                  </a:lnTo>
                  <a:lnTo>
                    <a:pt x="23064" y="2859"/>
                  </a:lnTo>
                  <a:lnTo>
                    <a:pt x="22508" y="2462"/>
                  </a:lnTo>
                  <a:lnTo>
                    <a:pt x="21912" y="2065"/>
                  </a:lnTo>
                  <a:lnTo>
                    <a:pt x="21317" y="1708"/>
                  </a:lnTo>
                  <a:lnTo>
                    <a:pt x="20682" y="1390"/>
                  </a:lnTo>
                  <a:lnTo>
                    <a:pt x="20047" y="1112"/>
                  </a:lnTo>
                  <a:lnTo>
                    <a:pt x="19412" y="874"/>
                  </a:lnTo>
                  <a:lnTo>
                    <a:pt x="18737" y="636"/>
                  </a:lnTo>
                  <a:lnTo>
                    <a:pt x="18022" y="438"/>
                  </a:lnTo>
                  <a:lnTo>
                    <a:pt x="17348" y="279"/>
                  </a:lnTo>
                  <a:lnTo>
                    <a:pt x="16633" y="160"/>
                  </a:lnTo>
                  <a:lnTo>
                    <a:pt x="15919" y="41"/>
                  </a:lnTo>
                  <a:lnTo>
                    <a:pt x="151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0;p22"/>
            <p:cNvSpPr/>
            <p:nvPr/>
          </p:nvSpPr>
          <p:spPr>
            <a:xfrm>
              <a:off x="7240198" y="3826989"/>
              <a:ext cx="258586" cy="258586"/>
            </a:xfrm>
            <a:custGeom>
              <a:avLst/>
              <a:gdLst/>
              <a:ahLst/>
              <a:cxnLst/>
              <a:rect l="l" t="t" r="r" b="b"/>
              <a:pathLst>
                <a:path w="28860" h="28860" fill="none" extrusionOk="0">
                  <a:moveTo>
                    <a:pt x="1" y="14410"/>
                  </a:moveTo>
                  <a:lnTo>
                    <a:pt x="1" y="14410"/>
                  </a:lnTo>
                  <a:lnTo>
                    <a:pt x="1" y="15164"/>
                  </a:lnTo>
                  <a:lnTo>
                    <a:pt x="80" y="15879"/>
                  </a:lnTo>
                  <a:lnTo>
                    <a:pt x="160" y="16593"/>
                  </a:lnTo>
                  <a:lnTo>
                    <a:pt x="279" y="17308"/>
                  </a:lnTo>
                  <a:lnTo>
                    <a:pt x="438" y="18022"/>
                  </a:lnTo>
                  <a:lnTo>
                    <a:pt x="636" y="18697"/>
                  </a:lnTo>
                  <a:lnTo>
                    <a:pt x="874" y="19372"/>
                  </a:lnTo>
                  <a:lnTo>
                    <a:pt x="1152" y="20047"/>
                  </a:lnTo>
                  <a:lnTo>
                    <a:pt x="1430" y="20682"/>
                  </a:lnTo>
                  <a:lnTo>
                    <a:pt x="1747" y="21277"/>
                  </a:lnTo>
                  <a:lnTo>
                    <a:pt x="2105" y="21913"/>
                  </a:lnTo>
                  <a:lnTo>
                    <a:pt x="2462" y="22468"/>
                  </a:lnTo>
                  <a:lnTo>
                    <a:pt x="2859" y="23064"/>
                  </a:lnTo>
                  <a:lnTo>
                    <a:pt x="3296" y="23580"/>
                  </a:lnTo>
                  <a:lnTo>
                    <a:pt x="3732" y="24135"/>
                  </a:lnTo>
                  <a:lnTo>
                    <a:pt x="4209" y="24612"/>
                  </a:lnTo>
                  <a:lnTo>
                    <a:pt x="4725" y="25088"/>
                  </a:lnTo>
                  <a:lnTo>
                    <a:pt x="5241" y="25564"/>
                  </a:lnTo>
                  <a:lnTo>
                    <a:pt x="5796" y="25961"/>
                  </a:lnTo>
                  <a:lnTo>
                    <a:pt x="6352" y="26398"/>
                  </a:lnTo>
                  <a:lnTo>
                    <a:pt x="6947" y="26755"/>
                  </a:lnTo>
                  <a:lnTo>
                    <a:pt x="7543" y="27113"/>
                  </a:lnTo>
                  <a:lnTo>
                    <a:pt x="8178" y="27430"/>
                  </a:lnTo>
                  <a:lnTo>
                    <a:pt x="8813" y="27708"/>
                  </a:lnTo>
                  <a:lnTo>
                    <a:pt x="9488" y="27986"/>
                  </a:lnTo>
                  <a:lnTo>
                    <a:pt x="10123" y="28184"/>
                  </a:lnTo>
                  <a:lnTo>
                    <a:pt x="10838" y="28383"/>
                  </a:lnTo>
                  <a:lnTo>
                    <a:pt x="11512" y="28542"/>
                  </a:lnTo>
                  <a:lnTo>
                    <a:pt x="12227" y="28661"/>
                  </a:lnTo>
                  <a:lnTo>
                    <a:pt x="12941" y="28780"/>
                  </a:lnTo>
                  <a:lnTo>
                    <a:pt x="13696" y="28819"/>
                  </a:lnTo>
                  <a:lnTo>
                    <a:pt x="14450" y="28859"/>
                  </a:lnTo>
                  <a:lnTo>
                    <a:pt x="14450" y="28859"/>
                  </a:lnTo>
                  <a:lnTo>
                    <a:pt x="15164" y="28819"/>
                  </a:lnTo>
                  <a:lnTo>
                    <a:pt x="15919" y="28780"/>
                  </a:lnTo>
                  <a:lnTo>
                    <a:pt x="16633" y="28661"/>
                  </a:lnTo>
                  <a:lnTo>
                    <a:pt x="17348" y="28542"/>
                  </a:lnTo>
                  <a:lnTo>
                    <a:pt x="18022" y="28383"/>
                  </a:lnTo>
                  <a:lnTo>
                    <a:pt x="18737" y="28184"/>
                  </a:lnTo>
                  <a:lnTo>
                    <a:pt x="19412" y="27986"/>
                  </a:lnTo>
                  <a:lnTo>
                    <a:pt x="20047" y="27708"/>
                  </a:lnTo>
                  <a:lnTo>
                    <a:pt x="20682" y="27430"/>
                  </a:lnTo>
                  <a:lnTo>
                    <a:pt x="21317" y="27113"/>
                  </a:lnTo>
                  <a:lnTo>
                    <a:pt x="21912" y="26755"/>
                  </a:lnTo>
                  <a:lnTo>
                    <a:pt x="22508" y="26398"/>
                  </a:lnTo>
                  <a:lnTo>
                    <a:pt x="23064" y="25961"/>
                  </a:lnTo>
                  <a:lnTo>
                    <a:pt x="23619" y="25564"/>
                  </a:lnTo>
                  <a:lnTo>
                    <a:pt x="24135" y="25088"/>
                  </a:lnTo>
                  <a:lnTo>
                    <a:pt x="24651" y="24612"/>
                  </a:lnTo>
                  <a:lnTo>
                    <a:pt x="25128" y="24135"/>
                  </a:lnTo>
                  <a:lnTo>
                    <a:pt x="25564" y="23580"/>
                  </a:lnTo>
                  <a:lnTo>
                    <a:pt x="26001" y="23064"/>
                  </a:lnTo>
                  <a:lnTo>
                    <a:pt x="26398" y="22468"/>
                  </a:lnTo>
                  <a:lnTo>
                    <a:pt x="26755" y="21913"/>
                  </a:lnTo>
                  <a:lnTo>
                    <a:pt x="27112" y="21277"/>
                  </a:lnTo>
                  <a:lnTo>
                    <a:pt x="27430" y="20682"/>
                  </a:lnTo>
                  <a:lnTo>
                    <a:pt x="27708" y="20047"/>
                  </a:lnTo>
                  <a:lnTo>
                    <a:pt x="27986" y="19372"/>
                  </a:lnTo>
                  <a:lnTo>
                    <a:pt x="28224" y="18697"/>
                  </a:lnTo>
                  <a:lnTo>
                    <a:pt x="28422" y="18022"/>
                  </a:lnTo>
                  <a:lnTo>
                    <a:pt x="28581" y="17308"/>
                  </a:lnTo>
                  <a:lnTo>
                    <a:pt x="28700" y="16593"/>
                  </a:lnTo>
                  <a:lnTo>
                    <a:pt x="28780" y="15879"/>
                  </a:lnTo>
                  <a:lnTo>
                    <a:pt x="28859" y="15164"/>
                  </a:lnTo>
                  <a:lnTo>
                    <a:pt x="28859" y="14410"/>
                  </a:lnTo>
                  <a:lnTo>
                    <a:pt x="28859" y="14410"/>
                  </a:lnTo>
                  <a:lnTo>
                    <a:pt x="28859" y="13656"/>
                  </a:lnTo>
                  <a:lnTo>
                    <a:pt x="28780" y="12941"/>
                  </a:lnTo>
                  <a:lnTo>
                    <a:pt x="28700" y="12227"/>
                  </a:lnTo>
                  <a:lnTo>
                    <a:pt x="28581" y="11512"/>
                  </a:lnTo>
                  <a:lnTo>
                    <a:pt x="28422" y="10798"/>
                  </a:lnTo>
                  <a:lnTo>
                    <a:pt x="28224" y="10123"/>
                  </a:lnTo>
                  <a:lnTo>
                    <a:pt x="27986" y="9448"/>
                  </a:lnTo>
                  <a:lnTo>
                    <a:pt x="27708" y="8813"/>
                  </a:lnTo>
                  <a:lnTo>
                    <a:pt x="27430" y="8138"/>
                  </a:lnTo>
                  <a:lnTo>
                    <a:pt x="27112" y="7543"/>
                  </a:lnTo>
                  <a:lnTo>
                    <a:pt x="26755" y="6948"/>
                  </a:lnTo>
                  <a:lnTo>
                    <a:pt x="26398" y="6352"/>
                  </a:lnTo>
                  <a:lnTo>
                    <a:pt x="26001" y="5796"/>
                  </a:lnTo>
                  <a:lnTo>
                    <a:pt x="25564" y="5241"/>
                  </a:lnTo>
                  <a:lnTo>
                    <a:pt x="25128" y="4725"/>
                  </a:lnTo>
                  <a:lnTo>
                    <a:pt x="24651" y="4209"/>
                  </a:lnTo>
                  <a:lnTo>
                    <a:pt x="24135" y="3732"/>
                  </a:lnTo>
                  <a:lnTo>
                    <a:pt x="23619" y="3296"/>
                  </a:lnTo>
                  <a:lnTo>
                    <a:pt x="23064" y="2859"/>
                  </a:lnTo>
                  <a:lnTo>
                    <a:pt x="22508" y="2462"/>
                  </a:lnTo>
                  <a:lnTo>
                    <a:pt x="21912" y="2065"/>
                  </a:lnTo>
                  <a:lnTo>
                    <a:pt x="21317" y="1708"/>
                  </a:lnTo>
                  <a:lnTo>
                    <a:pt x="20682" y="1390"/>
                  </a:lnTo>
                  <a:lnTo>
                    <a:pt x="20047" y="1112"/>
                  </a:lnTo>
                  <a:lnTo>
                    <a:pt x="19412" y="874"/>
                  </a:lnTo>
                  <a:lnTo>
                    <a:pt x="18737" y="636"/>
                  </a:lnTo>
                  <a:lnTo>
                    <a:pt x="18022" y="438"/>
                  </a:lnTo>
                  <a:lnTo>
                    <a:pt x="17348" y="279"/>
                  </a:lnTo>
                  <a:lnTo>
                    <a:pt x="16633" y="160"/>
                  </a:lnTo>
                  <a:lnTo>
                    <a:pt x="15919" y="41"/>
                  </a:lnTo>
                  <a:lnTo>
                    <a:pt x="15164" y="1"/>
                  </a:lnTo>
                  <a:lnTo>
                    <a:pt x="14450" y="1"/>
                  </a:lnTo>
                  <a:lnTo>
                    <a:pt x="14450" y="1"/>
                  </a:lnTo>
                  <a:lnTo>
                    <a:pt x="13696" y="1"/>
                  </a:lnTo>
                  <a:lnTo>
                    <a:pt x="12941" y="41"/>
                  </a:lnTo>
                  <a:lnTo>
                    <a:pt x="12227" y="160"/>
                  </a:lnTo>
                  <a:lnTo>
                    <a:pt x="11512" y="279"/>
                  </a:lnTo>
                  <a:lnTo>
                    <a:pt x="10838" y="438"/>
                  </a:lnTo>
                  <a:lnTo>
                    <a:pt x="10123" y="636"/>
                  </a:lnTo>
                  <a:lnTo>
                    <a:pt x="9488" y="874"/>
                  </a:lnTo>
                  <a:lnTo>
                    <a:pt x="8813" y="1112"/>
                  </a:lnTo>
                  <a:lnTo>
                    <a:pt x="8178" y="1390"/>
                  </a:lnTo>
                  <a:lnTo>
                    <a:pt x="7543" y="1708"/>
                  </a:lnTo>
                  <a:lnTo>
                    <a:pt x="6947" y="2065"/>
                  </a:lnTo>
                  <a:lnTo>
                    <a:pt x="6352" y="2462"/>
                  </a:lnTo>
                  <a:lnTo>
                    <a:pt x="5796" y="2859"/>
                  </a:lnTo>
                  <a:lnTo>
                    <a:pt x="5241" y="3296"/>
                  </a:lnTo>
                  <a:lnTo>
                    <a:pt x="4725" y="3732"/>
                  </a:lnTo>
                  <a:lnTo>
                    <a:pt x="4209" y="4209"/>
                  </a:lnTo>
                  <a:lnTo>
                    <a:pt x="3732" y="4725"/>
                  </a:lnTo>
                  <a:lnTo>
                    <a:pt x="3296" y="5241"/>
                  </a:lnTo>
                  <a:lnTo>
                    <a:pt x="2859" y="5796"/>
                  </a:lnTo>
                  <a:lnTo>
                    <a:pt x="2462" y="6352"/>
                  </a:lnTo>
                  <a:lnTo>
                    <a:pt x="2105" y="6948"/>
                  </a:lnTo>
                  <a:lnTo>
                    <a:pt x="1747" y="7543"/>
                  </a:lnTo>
                  <a:lnTo>
                    <a:pt x="1430" y="8138"/>
                  </a:lnTo>
                  <a:lnTo>
                    <a:pt x="1152" y="8813"/>
                  </a:lnTo>
                  <a:lnTo>
                    <a:pt x="874" y="9448"/>
                  </a:lnTo>
                  <a:lnTo>
                    <a:pt x="636" y="10123"/>
                  </a:lnTo>
                  <a:lnTo>
                    <a:pt x="438" y="10798"/>
                  </a:lnTo>
                  <a:lnTo>
                    <a:pt x="279" y="11512"/>
                  </a:lnTo>
                  <a:lnTo>
                    <a:pt x="160" y="12227"/>
                  </a:lnTo>
                  <a:lnTo>
                    <a:pt x="80" y="12941"/>
                  </a:lnTo>
                  <a:lnTo>
                    <a:pt x="1" y="13656"/>
                  </a:lnTo>
                  <a:lnTo>
                    <a:pt x="1" y="14410"/>
                  </a:lnTo>
                  <a:lnTo>
                    <a:pt x="1" y="14410"/>
                  </a:lnTo>
                  <a:close/>
                </a:path>
              </a:pathLst>
            </a:custGeom>
            <a:solidFill>
              <a:schemeClr val="accent6"/>
            </a:solidFill>
            <a:ln w="38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91;p22"/>
            <p:cNvSpPr/>
            <p:nvPr/>
          </p:nvSpPr>
          <p:spPr>
            <a:xfrm>
              <a:off x="5966919" y="3826989"/>
              <a:ext cx="258577" cy="258586"/>
            </a:xfrm>
            <a:custGeom>
              <a:avLst/>
              <a:gdLst/>
              <a:ahLst/>
              <a:cxnLst/>
              <a:rect l="l" t="t" r="r" b="b"/>
              <a:pathLst>
                <a:path w="28859" h="28860" extrusionOk="0">
                  <a:moveTo>
                    <a:pt x="13695" y="1"/>
                  </a:moveTo>
                  <a:lnTo>
                    <a:pt x="12980" y="41"/>
                  </a:lnTo>
                  <a:lnTo>
                    <a:pt x="12266" y="160"/>
                  </a:lnTo>
                  <a:lnTo>
                    <a:pt x="11551" y="279"/>
                  </a:lnTo>
                  <a:lnTo>
                    <a:pt x="10837" y="438"/>
                  </a:lnTo>
                  <a:lnTo>
                    <a:pt x="10162" y="636"/>
                  </a:lnTo>
                  <a:lnTo>
                    <a:pt x="9487" y="874"/>
                  </a:lnTo>
                  <a:lnTo>
                    <a:pt x="8813" y="1112"/>
                  </a:lnTo>
                  <a:lnTo>
                    <a:pt x="8177" y="1390"/>
                  </a:lnTo>
                  <a:lnTo>
                    <a:pt x="7582" y="1708"/>
                  </a:lnTo>
                  <a:lnTo>
                    <a:pt x="6947" y="2065"/>
                  </a:lnTo>
                  <a:lnTo>
                    <a:pt x="6391" y="2462"/>
                  </a:lnTo>
                  <a:lnTo>
                    <a:pt x="5796" y="2859"/>
                  </a:lnTo>
                  <a:lnTo>
                    <a:pt x="5280" y="3296"/>
                  </a:lnTo>
                  <a:lnTo>
                    <a:pt x="4724" y="3732"/>
                  </a:lnTo>
                  <a:lnTo>
                    <a:pt x="4248" y="4209"/>
                  </a:lnTo>
                  <a:lnTo>
                    <a:pt x="3771" y="4725"/>
                  </a:lnTo>
                  <a:lnTo>
                    <a:pt x="3295" y="5241"/>
                  </a:lnTo>
                  <a:lnTo>
                    <a:pt x="2898" y="5796"/>
                  </a:lnTo>
                  <a:lnTo>
                    <a:pt x="2461" y="6352"/>
                  </a:lnTo>
                  <a:lnTo>
                    <a:pt x="2104" y="6948"/>
                  </a:lnTo>
                  <a:lnTo>
                    <a:pt x="1747" y="7543"/>
                  </a:lnTo>
                  <a:lnTo>
                    <a:pt x="1429" y="8138"/>
                  </a:lnTo>
                  <a:lnTo>
                    <a:pt x="1151" y="8813"/>
                  </a:lnTo>
                  <a:lnTo>
                    <a:pt x="874" y="9448"/>
                  </a:lnTo>
                  <a:lnTo>
                    <a:pt x="675" y="10123"/>
                  </a:lnTo>
                  <a:lnTo>
                    <a:pt x="477" y="10798"/>
                  </a:lnTo>
                  <a:lnTo>
                    <a:pt x="318" y="11512"/>
                  </a:lnTo>
                  <a:lnTo>
                    <a:pt x="199" y="12227"/>
                  </a:lnTo>
                  <a:lnTo>
                    <a:pt x="80" y="12941"/>
                  </a:lnTo>
                  <a:lnTo>
                    <a:pt x="40" y="13656"/>
                  </a:lnTo>
                  <a:lnTo>
                    <a:pt x="0" y="14410"/>
                  </a:lnTo>
                  <a:lnTo>
                    <a:pt x="40" y="15164"/>
                  </a:lnTo>
                  <a:lnTo>
                    <a:pt x="80" y="15879"/>
                  </a:lnTo>
                  <a:lnTo>
                    <a:pt x="199" y="16593"/>
                  </a:lnTo>
                  <a:lnTo>
                    <a:pt x="318" y="17308"/>
                  </a:lnTo>
                  <a:lnTo>
                    <a:pt x="477" y="18022"/>
                  </a:lnTo>
                  <a:lnTo>
                    <a:pt x="675" y="18697"/>
                  </a:lnTo>
                  <a:lnTo>
                    <a:pt x="874" y="19372"/>
                  </a:lnTo>
                  <a:lnTo>
                    <a:pt x="1151" y="20047"/>
                  </a:lnTo>
                  <a:lnTo>
                    <a:pt x="1429" y="20682"/>
                  </a:lnTo>
                  <a:lnTo>
                    <a:pt x="1747" y="21277"/>
                  </a:lnTo>
                  <a:lnTo>
                    <a:pt x="2104" y="21913"/>
                  </a:lnTo>
                  <a:lnTo>
                    <a:pt x="2461" y="22468"/>
                  </a:lnTo>
                  <a:lnTo>
                    <a:pt x="2898" y="23064"/>
                  </a:lnTo>
                  <a:lnTo>
                    <a:pt x="3295" y="23580"/>
                  </a:lnTo>
                  <a:lnTo>
                    <a:pt x="3771" y="24135"/>
                  </a:lnTo>
                  <a:lnTo>
                    <a:pt x="4248" y="24612"/>
                  </a:lnTo>
                  <a:lnTo>
                    <a:pt x="4724" y="25088"/>
                  </a:lnTo>
                  <a:lnTo>
                    <a:pt x="5280" y="25564"/>
                  </a:lnTo>
                  <a:lnTo>
                    <a:pt x="5796" y="25961"/>
                  </a:lnTo>
                  <a:lnTo>
                    <a:pt x="6391" y="26398"/>
                  </a:lnTo>
                  <a:lnTo>
                    <a:pt x="6947" y="26755"/>
                  </a:lnTo>
                  <a:lnTo>
                    <a:pt x="7582" y="27113"/>
                  </a:lnTo>
                  <a:lnTo>
                    <a:pt x="8177" y="27430"/>
                  </a:lnTo>
                  <a:lnTo>
                    <a:pt x="8813" y="27708"/>
                  </a:lnTo>
                  <a:lnTo>
                    <a:pt x="9487" y="27986"/>
                  </a:lnTo>
                  <a:lnTo>
                    <a:pt x="10162" y="28184"/>
                  </a:lnTo>
                  <a:lnTo>
                    <a:pt x="10837" y="28383"/>
                  </a:lnTo>
                  <a:lnTo>
                    <a:pt x="11551" y="28542"/>
                  </a:lnTo>
                  <a:lnTo>
                    <a:pt x="12266" y="28661"/>
                  </a:lnTo>
                  <a:lnTo>
                    <a:pt x="12980" y="28780"/>
                  </a:lnTo>
                  <a:lnTo>
                    <a:pt x="13695" y="28819"/>
                  </a:lnTo>
                  <a:lnTo>
                    <a:pt x="14449" y="28859"/>
                  </a:lnTo>
                  <a:lnTo>
                    <a:pt x="15203" y="28819"/>
                  </a:lnTo>
                  <a:lnTo>
                    <a:pt x="15918" y="28780"/>
                  </a:lnTo>
                  <a:lnTo>
                    <a:pt x="16632" y="28661"/>
                  </a:lnTo>
                  <a:lnTo>
                    <a:pt x="17347" y="28542"/>
                  </a:lnTo>
                  <a:lnTo>
                    <a:pt x="18061" y="28383"/>
                  </a:lnTo>
                  <a:lnTo>
                    <a:pt x="18736" y="28184"/>
                  </a:lnTo>
                  <a:lnTo>
                    <a:pt x="19411" y="27986"/>
                  </a:lnTo>
                  <a:lnTo>
                    <a:pt x="20046" y="27708"/>
                  </a:lnTo>
                  <a:lnTo>
                    <a:pt x="20681" y="27430"/>
                  </a:lnTo>
                  <a:lnTo>
                    <a:pt x="21316" y="27113"/>
                  </a:lnTo>
                  <a:lnTo>
                    <a:pt x="21912" y="26755"/>
                  </a:lnTo>
                  <a:lnTo>
                    <a:pt x="22507" y="26398"/>
                  </a:lnTo>
                  <a:lnTo>
                    <a:pt x="23063" y="25961"/>
                  </a:lnTo>
                  <a:lnTo>
                    <a:pt x="23619" y="25564"/>
                  </a:lnTo>
                  <a:lnTo>
                    <a:pt x="24135" y="25088"/>
                  </a:lnTo>
                  <a:lnTo>
                    <a:pt x="24651" y="24612"/>
                  </a:lnTo>
                  <a:lnTo>
                    <a:pt x="25127" y="24135"/>
                  </a:lnTo>
                  <a:lnTo>
                    <a:pt x="25564" y="23580"/>
                  </a:lnTo>
                  <a:lnTo>
                    <a:pt x="26000" y="23064"/>
                  </a:lnTo>
                  <a:lnTo>
                    <a:pt x="26397" y="22468"/>
                  </a:lnTo>
                  <a:lnTo>
                    <a:pt x="26794" y="21913"/>
                  </a:lnTo>
                  <a:lnTo>
                    <a:pt x="27152" y="21277"/>
                  </a:lnTo>
                  <a:lnTo>
                    <a:pt x="27469" y="20682"/>
                  </a:lnTo>
                  <a:lnTo>
                    <a:pt x="27747" y="20047"/>
                  </a:lnTo>
                  <a:lnTo>
                    <a:pt x="27985" y="19372"/>
                  </a:lnTo>
                  <a:lnTo>
                    <a:pt x="28223" y="18697"/>
                  </a:lnTo>
                  <a:lnTo>
                    <a:pt x="28422" y="18022"/>
                  </a:lnTo>
                  <a:lnTo>
                    <a:pt x="28581" y="17308"/>
                  </a:lnTo>
                  <a:lnTo>
                    <a:pt x="28700" y="16593"/>
                  </a:lnTo>
                  <a:lnTo>
                    <a:pt x="28819" y="15879"/>
                  </a:lnTo>
                  <a:lnTo>
                    <a:pt x="28858" y="15164"/>
                  </a:lnTo>
                  <a:lnTo>
                    <a:pt x="28858" y="14410"/>
                  </a:lnTo>
                  <a:lnTo>
                    <a:pt x="28858" y="13656"/>
                  </a:lnTo>
                  <a:lnTo>
                    <a:pt x="28819" y="12941"/>
                  </a:lnTo>
                  <a:lnTo>
                    <a:pt x="28700" y="12227"/>
                  </a:lnTo>
                  <a:lnTo>
                    <a:pt x="28581" y="11512"/>
                  </a:lnTo>
                  <a:lnTo>
                    <a:pt x="28422" y="10798"/>
                  </a:lnTo>
                  <a:lnTo>
                    <a:pt x="28223" y="10123"/>
                  </a:lnTo>
                  <a:lnTo>
                    <a:pt x="27985" y="9448"/>
                  </a:lnTo>
                  <a:lnTo>
                    <a:pt x="27747" y="8813"/>
                  </a:lnTo>
                  <a:lnTo>
                    <a:pt x="27469" y="8138"/>
                  </a:lnTo>
                  <a:lnTo>
                    <a:pt x="27152" y="7543"/>
                  </a:lnTo>
                  <a:lnTo>
                    <a:pt x="26794" y="6948"/>
                  </a:lnTo>
                  <a:lnTo>
                    <a:pt x="26397" y="6352"/>
                  </a:lnTo>
                  <a:lnTo>
                    <a:pt x="26000" y="5796"/>
                  </a:lnTo>
                  <a:lnTo>
                    <a:pt x="25564" y="5241"/>
                  </a:lnTo>
                  <a:lnTo>
                    <a:pt x="25127" y="4725"/>
                  </a:lnTo>
                  <a:lnTo>
                    <a:pt x="24651" y="4209"/>
                  </a:lnTo>
                  <a:lnTo>
                    <a:pt x="24135" y="3732"/>
                  </a:lnTo>
                  <a:lnTo>
                    <a:pt x="23619" y="3296"/>
                  </a:lnTo>
                  <a:lnTo>
                    <a:pt x="23063" y="2859"/>
                  </a:lnTo>
                  <a:lnTo>
                    <a:pt x="22507" y="2462"/>
                  </a:lnTo>
                  <a:lnTo>
                    <a:pt x="21912" y="2065"/>
                  </a:lnTo>
                  <a:lnTo>
                    <a:pt x="21316" y="1708"/>
                  </a:lnTo>
                  <a:lnTo>
                    <a:pt x="20681" y="1390"/>
                  </a:lnTo>
                  <a:lnTo>
                    <a:pt x="20046" y="1112"/>
                  </a:lnTo>
                  <a:lnTo>
                    <a:pt x="19411" y="874"/>
                  </a:lnTo>
                  <a:lnTo>
                    <a:pt x="18736" y="636"/>
                  </a:lnTo>
                  <a:lnTo>
                    <a:pt x="18061" y="438"/>
                  </a:lnTo>
                  <a:lnTo>
                    <a:pt x="17347" y="279"/>
                  </a:lnTo>
                  <a:lnTo>
                    <a:pt x="16632" y="160"/>
                  </a:lnTo>
                  <a:lnTo>
                    <a:pt x="15918" y="41"/>
                  </a:lnTo>
                  <a:lnTo>
                    <a:pt x="152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92;p22"/>
            <p:cNvSpPr/>
            <p:nvPr/>
          </p:nvSpPr>
          <p:spPr>
            <a:xfrm>
              <a:off x="5966919" y="3826989"/>
              <a:ext cx="258577" cy="258586"/>
            </a:xfrm>
            <a:custGeom>
              <a:avLst/>
              <a:gdLst/>
              <a:ahLst/>
              <a:cxnLst/>
              <a:rect l="l" t="t" r="r" b="b"/>
              <a:pathLst>
                <a:path w="28859" h="28860" fill="none" extrusionOk="0">
                  <a:moveTo>
                    <a:pt x="0" y="14410"/>
                  </a:moveTo>
                  <a:lnTo>
                    <a:pt x="0" y="14410"/>
                  </a:lnTo>
                  <a:lnTo>
                    <a:pt x="40" y="15164"/>
                  </a:lnTo>
                  <a:lnTo>
                    <a:pt x="80" y="15879"/>
                  </a:lnTo>
                  <a:lnTo>
                    <a:pt x="199" y="16593"/>
                  </a:lnTo>
                  <a:lnTo>
                    <a:pt x="318" y="17308"/>
                  </a:lnTo>
                  <a:lnTo>
                    <a:pt x="477" y="18022"/>
                  </a:lnTo>
                  <a:lnTo>
                    <a:pt x="675" y="18697"/>
                  </a:lnTo>
                  <a:lnTo>
                    <a:pt x="874" y="19372"/>
                  </a:lnTo>
                  <a:lnTo>
                    <a:pt x="1151" y="20047"/>
                  </a:lnTo>
                  <a:lnTo>
                    <a:pt x="1429" y="20682"/>
                  </a:lnTo>
                  <a:lnTo>
                    <a:pt x="1747" y="21277"/>
                  </a:lnTo>
                  <a:lnTo>
                    <a:pt x="2104" y="21913"/>
                  </a:lnTo>
                  <a:lnTo>
                    <a:pt x="2461" y="22468"/>
                  </a:lnTo>
                  <a:lnTo>
                    <a:pt x="2898" y="23064"/>
                  </a:lnTo>
                  <a:lnTo>
                    <a:pt x="3295" y="23580"/>
                  </a:lnTo>
                  <a:lnTo>
                    <a:pt x="3771" y="24135"/>
                  </a:lnTo>
                  <a:lnTo>
                    <a:pt x="4248" y="24612"/>
                  </a:lnTo>
                  <a:lnTo>
                    <a:pt x="4724" y="25088"/>
                  </a:lnTo>
                  <a:lnTo>
                    <a:pt x="5280" y="25564"/>
                  </a:lnTo>
                  <a:lnTo>
                    <a:pt x="5796" y="25961"/>
                  </a:lnTo>
                  <a:lnTo>
                    <a:pt x="6391" y="26398"/>
                  </a:lnTo>
                  <a:lnTo>
                    <a:pt x="6947" y="26755"/>
                  </a:lnTo>
                  <a:lnTo>
                    <a:pt x="7582" y="27113"/>
                  </a:lnTo>
                  <a:lnTo>
                    <a:pt x="8177" y="27430"/>
                  </a:lnTo>
                  <a:lnTo>
                    <a:pt x="8813" y="27708"/>
                  </a:lnTo>
                  <a:lnTo>
                    <a:pt x="9487" y="27986"/>
                  </a:lnTo>
                  <a:lnTo>
                    <a:pt x="10162" y="28184"/>
                  </a:lnTo>
                  <a:lnTo>
                    <a:pt x="10837" y="28383"/>
                  </a:lnTo>
                  <a:lnTo>
                    <a:pt x="11551" y="28542"/>
                  </a:lnTo>
                  <a:lnTo>
                    <a:pt x="12266" y="28661"/>
                  </a:lnTo>
                  <a:lnTo>
                    <a:pt x="12980" y="28780"/>
                  </a:lnTo>
                  <a:lnTo>
                    <a:pt x="13695" y="28819"/>
                  </a:lnTo>
                  <a:lnTo>
                    <a:pt x="14449" y="28859"/>
                  </a:lnTo>
                  <a:lnTo>
                    <a:pt x="14449" y="28859"/>
                  </a:lnTo>
                  <a:lnTo>
                    <a:pt x="15203" y="28819"/>
                  </a:lnTo>
                  <a:lnTo>
                    <a:pt x="15918" y="28780"/>
                  </a:lnTo>
                  <a:lnTo>
                    <a:pt x="16632" y="28661"/>
                  </a:lnTo>
                  <a:lnTo>
                    <a:pt x="17347" y="28542"/>
                  </a:lnTo>
                  <a:lnTo>
                    <a:pt x="18061" y="28383"/>
                  </a:lnTo>
                  <a:lnTo>
                    <a:pt x="18736" y="28184"/>
                  </a:lnTo>
                  <a:lnTo>
                    <a:pt x="19411" y="27986"/>
                  </a:lnTo>
                  <a:lnTo>
                    <a:pt x="20046" y="27708"/>
                  </a:lnTo>
                  <a:lnTo>
                    <a:pt x="20681" y="27430"/>
                  </a:lnTo>
                  <a:lnTo>
                    <a:pt x="21316" y="27113"/>
                  </a:lnTo>
                  <a:lnTo>
                    <a:pt x="21912" y="26755"/>
                  </a:lnTo>
                  <a:lnTo>
                    <a:pt x="22507" y="26398"/>
                  </a:lnTo>
                  <a:lnTo>
                    <a:pt x="23063" y="25961"/>
                  </a:lnTo>
                  <a:lnTo>
                    <a:pt x="23619" y="25564"/>
                  </a:lnTo>
                  <a:lnTo>
                    <a:pt x="24135" y="25088"/>
                  </a:lnTo>
                  <a:lnTo>
                    <a:pt x="24651" y="24612"/>
                  </a:lnTo>
                  <a:lnTo>
                    <a:pt x="25127" y="24135"/>
                  </a:lnTo>
                  <a:lnTo>
                    <a:pt x="25564" y="23580"/>
                  </a:lnTo>
                  <a:lnTo>
                    <a:pt x="26000" y="23064"/>
                  </a:lnTo>
                  <a:lnTo>
                    <a:pt x="26397" y="22468"/>
                  </a:lnTo>
                  <a:lnTo>
                    <a:pt x="26794" y="21913"/>
                  </a:lnTo>
                  <a:lnTo>
                    <a:pt x="27152" y="21277"/>
                  </a:lnTo>
                  <a:lnTo>
                    <a:pt x="27469" y="20682"/>
                  </a:lnTo>
                  <a:lnTo>
                    <a:pt x="27747" y="20047"/>
                  </a:lnTo>
                  <a:lnTo>
                    <a:pt x="27985" y="19372"/>
                  </a:lnTo>
                  <a:lnTo>
                    <a:pt x="28223" y="18697"/>
                  </a:lnTo>
                  <a:lnTo>
                    <a:pt x="28422" y="18022"/>
                  </a:lnTo>
                  <a:lnTo>
                    <a:pt x="28581" y="17308"/>
                  </a:lnTo>
                  <a:lnTo>
                    <a:pt x="28700" y="16593"/>
                  </a:lnTo>
                  <a:lnTo>
                    <a:pt x="28819" y="15879"/>
                  </a:lnTo>
                  <a:lnTo>
                    <a:pt x="28858" y="15164"/>
                  </a:lnTo>
                  <a:lnTo>
                    <a:pt x="28858" y="14410"/>
                  </a:lnTo>
                  <a:lnTo>
                    <a:pt x="28858" y="14410"/>
                  </a:lnTo>
                  <a:lnTo>
                    <a:pt x="28858" y="13656"/>
                  </a:lnTo>
                  <a:lnTo>
                    <a:pt x="28819" y="12941"/>
                  </a:lnTo>
                  <a:lnTo>
                    <a:pt x="28700" y="12227"/>
                  </a:lnTo>
                  <a:lnTo>
                    <a:pt x="28581" y="11512"/>
                  </a:lnTo>
                  <a:lnTo>
                    <a:pt x="28422" y="10798"/>
                  </a:lnTo>
                  <a:lnTo>
                    <a:pt x="28223" y="10123"/>
                  </a:lnTo>
                  <a:lnTo>
                    <a:pt x="27985" y="9448"/>
                  </a:lnTo>
                  <a:lnTo>
                    <a:pt x="27747" y="8813"/>
                  </a:lnTo>
                  <a:lnTo>
                    <a:pt x="27469" y="8138"/>
                  </a:lnTo>
                  <a:lnTo>
                    <a:pt x="27152" y="7543"/>
                  </a:lnTo>
                  <a:lnTo>
                    <a:pt x="26794" y="6948"/>
                  </a:lnTo>
                  <a:lnTo>
                    <a:pt x="26397" y="6352"/>
                  </a:lnTo>
                  <a:lnTo>
                    <a:pt x="26000" y="5796"/>
                  </a:lnTo>
                  <a:lnTo>
                    <a:pt x="25564" y="5241"/>
                  </a:lnTo>
                  <a:lnTo>
                    <a:pt x="25127" y="4725"/>
                  </a:lnTo>
                  <a:lnTo>
                    <a:pt x="24651" y="4209"/>
                  </a:lnTo>
                  <a:lnTo>
                    <a:pt x="24135" y="3732"/>
                  </a:lnTo>
                  <a:lnTo>
                    <a:pt x="23619" y="3296"/>
                  </a:lnTo>
                  <a:lnTo>
                    <a:pt x="23063" y="2859"/>
                  </a:lnTo>
                  <a:lnTo>
                    <a:pt x="22507" y="2462"/>
                  </a:lnTo>
                  <a:lnTo>
                    <a:pt x="21912" y="2065"/>
                  </a:lnTo>
                  <a:lnTo>
                    <a:pt x="21316" y="1708"/>
                  </a:lnTo>
                  <a:lnTo>
                    <a:pt x="20681" y="1390"/>
                  </a:lnTo>
                  <a:lnTo>
                    <a:pt x="20046" y="1112"/>
                  </a:lnTo>
                  <a:lnTo>
                    <a:pt x="19411" y="874"/>
                  </a:lnTo>
                  <a:lnTo>
                    <a:pt x="18736" y="636"/>
                  </a:lnTo>
                  <a:lnTo>
                    <a:pt x="18061" y="438"/>
                  </a:lnTo>
                  <a:lnTo>
                    <a:pt x="17347" y="279"/>
                  </a:lnTo>
                  <a:lnTo>
                    <a:pt x="16632" y="160"/>
                  </a:lnTo>
                  <a:lnTo>
                    <a:pt x="15918" y="41"/>
                  </a:lnTo>
                  <a:lnTo>
                    <a:pt x="15203" y="1"/>
                  </a:lnTo>
                  <a:lnTo>
                    <a:pt x="14449" y="1"/>
                  </a:lnTo>
                  <a:lnTo>
                    <a:pt x="14449" y="1"/>
                  </a:lnTo>
                  <a:lnTo>
                    <a:pt x="13695" y="1"/>
                  </a:lnTo>
                  <a:lnTo>
                    <a:pt x="12980" y="41"/>
                  </a:lnTo>
                  <a:lnTo>
                    <a:pt x="12266" y="160"/>
                  </a:lnTo>
                  <a:lnTo>
                    <a:pt x="11551" y="279"/>
                  </a:lnTo>
                  <a:lnTo>
                    <a:pt x="10837" y="438"/>
                  </a:lnTo>
                  <a:lnTo>
                    <a:pt x="10162" y="636"/>
                  </a:lnTo>
                  <a:lnTo>
                    <a:pt x="9487" y="874"/>
                  </a:lnTo>
                  <a:lnTo>
                    <a:pt x="8813" y="1112"/>
                  </a:lnTo>
                  <a:lnTo>
                    <a:pt x="8177" y="1390"/>
                  </a:lnTo>
                  <a:lnTo>
                    <a:pt x="7582" y="1708"/>
                  </a:lnTo>
                  <a:lnTo>
                    <a:pt x="6947" y="2065"/>
                  </a:lnTo>
                  <a:lnTo>
                    <a:pt x="6391" y="2462"/>
                  </a:lnTo>
                  <a:lnTo>
                    <a:pt x="5796" y="2859"/>
                  </a:lnTo>
                  <a:lnTo>
                    <a:pt x="5280" y="3296"/>
                  </a:lnTo>
                  <a:lnTo>
                    <a:pt x="4724" y="3732"/>
                  </a:lnTo>
                  <a:lnTo>
                    <a:pt x="4248" y="4209"/>
                  </a:lnTo>
                  <a:lnTo>
                    <a:pt x="3771" y="4725"/>
                  </a:lnTo>
                  <a:lnTo>
                    <a:pt x="3295" y="5241"/>
                  </a:lnTo>
                  <a:lnTo>
                    <a:pt x="2898" y="5796"/>
                  </a:lnTo>
                  <a:lnTo>
                    <a:pt x="2461" y="6352"/>
                  </a:lnTo>
                  <a:lnTo>
                    <a:pt x="2104" y="6948"/>
                  </a:lnTo>
                  <a:lnTo>
                    <a:pt x="1747" y="7543"/>
                  </a:lnTo>
                  <a:lnTo>
                    <a:pt x="1429" y="8138"/>
                  </a:lnTo>
                  <a:lnTo>
                    <a:pt x="1151" y="8813"/>
                  </a:lnTo>
                  <a:lnTo>
                    <a:pt x="874" y="9448"/>
                  </a:lnTo>
                  <a:lnTo>
                    <a:pt x="675" y="10123"/>
                  </a:lnTo>
                  <a:lnTo>
                    <a:pt x="477" y="10798"/>
                  </a:lnTo>
                  <a:lnTo>
                    <a:pt x="318" y="11512"/>
                  </a:lnTo>
                  <a:lnTo>
                    <a:pt x="199" y="12227"/>
                  </a:lnTo>
                  <a:lnTo>
                    <a:pt x="80" y="12941"/>
                  </a:lnTo>
                  <a:lnTo>
                    <a:pt x="40" y="13656"/>
                  </a:lnTo>
                  <a:lnTo>
                    <a:pt x="0" y="14410"/>
                  </a:lnTo>
                  <a:lnTo>
                    <a:pt x="0" y="14410"/>
                  </a:lnTo>
                  <a:close/>
                </a:path>
              </a:pathLst>
            </a:custGeom>
            <a:solidFill>
              <a:schemeClr val="accent6"/>
            </a:solidFill>
            <a:ln w="38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93;p22"/>
            <p:cNvSpPr/>
            <p:nvPr/>
          </p:nvSpPr>
          <p:spPr>
            <a:xfrm>
              <a:off x="6418611" y="3834820"/>
              <a:ext cx="599308" cy="52998"/>
            </a:xfrm>
            <a:custGeom>
              <a:avLst/>
              <a:gdLst/>
              <a:ahLst/>
              <a:cxnLst/>
              <a:rect l="l" t="t" r="r" b="b"/>
              <a:pathLst>
                <a:path w="66887" h="5915" extrusionOk="0">
                  <a:moveTo>
                    <a:pt x="2660" y="0"/>
                  </a:moveTo>
                  <a:lnTo>
                    <a:pt x="2382" y="80"/>
                  </a:lnTo>
                  <a:lnTo>
                    <a:pt x="2105" y="119"/>
                  </a:lnTo>
                  <a:lnTo>
                    <a:pt x="1827" y="238"/>
                  </a:lnTo>
                  <a:lnTo>
                    <a:pt x="1549" y="357"/>
                  </a:lnTo>
                  <a:lnTo>
                    <a:pt x="1311" y="516"/>
                  </a:lnTo>
                  <a:lnTo>
                    <a:pt x="1072" y="675"/>
                  </a:lnTo>
                  <a:lnTo>
                    <a:pt x="874" y="873"/>
                  </a:lnTo>
                  <a:lnTo>
                    <a:pt x="676" y="1072"/>
                  </a:lnTo>
                  <a:lnTo>
                    <a:pt x="517" y="1310"/>
                  </a:lnTo>
                  <a:lnTo>
                    <a:pt x="358" y="1548"/>
                  </a:lnTo>
                  <a:lnTo>
                    <a:pt x="239" y="1786"/>
                  </a:lnTo>
                  <a:lnTo>
                    <a:pt x="160" y="2064"/>
                  </a:lnTo>
                  <a:lnTo>
                    <a:pt x="80" y="2342"/>
                  </a:lnTo>
                  <a:lnTo>
                    <a:pt x="40" y="2660"/>
                  </a:lnTo>
                  <a:lnTo>
                    <a:pt x="1" y="2938"/>
                  </a:lnTo>
                  <a:lnTo>
                    <a:pt x="40" y="3255"/>
                  </a:lnTo>
                  <a:lnTo>
                    <a:pt x="80" y="3533"/>
                  </a:lnTo>
                  <a:lnTo>
                    <a:pt x="160" y="3851"/>
                  </a:lnTo>
                  <a:lnTo>
                    <a:pt x="239" y="4089"/>
                  </a:lnTo>
                  <a:lnTo>
                    <a:pt x="358" y="4367"/>
                  </a:lnTo>
                  <a:lnTo>
                    <a:pt x="517" y="4605"/>
                  </a:lnTo>
                  <a:lnTo>
                    <a:pt x="676" y="4843"/>
                  </a:lnTo>
                  <a:lnTo>
                    <a:pt x="874" y="5041"/>
                  </a:lnTo>
                  <a:lnTo>
                    <a:pt x="1072" y="5240"/>
                  </a:lnTo>
                  <a:lnTo>
                    <a:pt x="1311" y="5399"/>
                  </a:lnTo>
                  <a:lnTo>
                    <a:pt x="1549" y="5557"/>
                  </a:lnTo>
                  <a:lnTo>
                    <a:pt x="1827" y="5677"/>
                  </a:lnTo>
                  <a:lnTo>
                    <a:pt x="2105" y="5756"/>
                  </a:lnTo>
                  <a:lnTo>
                    <a:pt x="2382" y="5835"/>
                  </a:lnTo>
                  <a:lnTo>
                    <a:pt x="2660" y="5875"/>
                  </a:lnTo>
                  <a:lnTo>
                    <a:pt x="2978" y="5915"/>
                  </a:lnTo>
                  <a:lnTo>
                    <a:pt x="63949" y="5915"/>
                  </a:lnTo>
                  <a:lnTo>
                    <a:pt x="64227" y="5875"/>
                  </a:lnTo>
                  <a:lnTo>
                    <a:pt x="64545" y="5835"/>
                  </a:lnTo>
                  <a:lnTo>
                    <a:pt x="64822" y="5756"/>
                  </a:lnTo>
                  <a:lnTo>
                    <a:pt x="65100" y="5677"/>
                  </a:lnTo>
                  <a:lnTo>
                    <a:pt x="65338" y="5557"/>
                  </a:lnTo>
                  <a:lnTo>
                    <a:pt x="65577" y="5399"/>
                  </a:lnTo>
                  <a:lnTo>
                    <a:pt x="65815" y="5240"/>
                  </a:lnTo>
                  <a:lnTo>
                    <a:pt x="66013" y="5041"/>
                  </a:lnTo>
                  <a:lnTo>
                    <a:pt x="66212" y="4843"/>
                  </a:lnTo>
                  <a:lnTo>
                    <a:pt x="66371" y="4605"/>
                  </a:lnTo>
                  <a:lnTo>
                    <a:pt x="66529" y="4367"/>
                  </a:lnTo>
                  <a:lnTo>
                    <a:pt x="66648" y="4089"/>
                  </a:lnTo>
                  <a:lnTo>
                    <a:pt x="66767" y="3851"/>
                  </a:lnTo>
                  <a:lnTo>
                    <a:pt x="66847" y="3533"/>
                  </a:lnTo>
                  <a:lnTo>
                    <a:pt x="66887" y="3255"/>
                  </a:lnTo>
                  <a:lnTo>
                    <a:pt x="66887" y="2938"/>
                  </a:lnTo>
                  <a:lnTo>
                    <a:pt x="66887" y="2660"/>
                  </a:lnTo>
                  <a:lnTo>
                    <a:pt x="66847" y="2342"/>
                  </a:lnTo>
                  <a:lnTo>
                    <a:pt x="66767" y="2064"/>
                  </a:lnTo>
                  <a:lnTo>
                    <a:pt x="66648" y="1786"/>
                  </a:lnTo>
                  <a:lnTo>
                    <a:pt x="66529" y="1548"/>
                  </a:lnTo>
                  <a:lnTo>
                    <a:pt x="66371" y="1310"/>
                  </a:lnTo>
                  <a:lnTo>
                    <a:pt x="66212" y="1072"/>
                  </a:lnTo>
                  <a:lnTo>
                    <a:pt x="66013" y="873"/>
                  </a:lnTo>
                  <a:lnTo>
                    <a:pt x="65815" y="675"/>
                  </a:lnTo>
                  <a:lnTo>
                    <a:pt x="65577" y="516"/>
                  </a:lnTo>
                  <a:lnTo>
                    <a:pt x="65338" y="357"/>
                  </a:lnTo>
                  <a:lnTo>
                    <a:pt x="65100" y="238"/>
                  </a:lnTo>
                  <a:lnTo>
                    <a:pt x="64822" y="119"/>
                  </a:lnTo>
                  <a:lnTo>
                    <a:pt x="64545" y="80"/>
                  </a:lnTo>
                  <a:lnTo>
                    <a:pt x="642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94;p22"/>
            <p:cNvSpPr/>
            <p:nvPr/>
          </p:nvSpPr>
          <p:spPr>
            <a:xfrm>
              <a:off x="6418611" y="3924088"/>
              <a:ext cx="599308" cy="53007"/>
            </a:xfrm>
            <a:custGeom>
              <a:avLst/>
              <a:gdLst/>
              <a:ahLst/>
              <a:cxnLst/>
              <a:rect l="l" t="t" r="r" b="b"/>
              <a:pathLst>
                <a:path w="66887" h="5916" extrusionOk="0">
                  <a:moveTo>
                    <a:pt x="2978" y="1"/>
                  </a:moveTo>
                  <a:lnTo>
                    <a:pt x="2660" y="40"/>
                  </a:lnTo>
                  <a:lnTo>
                    <a:pt x="2382" y="80"/>
                  </a:lnTo>
                  <a:lnTo>
                    <a:pt x="2105" y="159"/>
                  </a:lnTo>
                  <a:lnTo>
                    <a:pt x="1827" y="239"/>
                  </a:lnTo>
                  <a:lnTo>
                    <a:pt x="1549" y="358"/>
                  </a:lnTo>
                  <a:lnTo>
                    <a:pt x="1311" y="517"/>
                  </a:lnTo>
                  <a:lnTo>
                    <a:pt x="1072" y="675"/>
                  </a:lnTo>
                  <a:lnTo>
                    <a:pt x="874" y="874"/>
                  </a:lnTo>
                  <a:lnTo>
                    <a:pt x="676" y="1072"/>
                  </a:lnTo>
                  <a:lnTo>
                    <a:pt x="517" y="1311"/>
                  </a:lnTo>
                  <a:lnTo>
                    <a:pt x="358" y="1549"/>
                  </a:lnTo>
                  <a:lnTo>
                    <a:pt x="239" y="1827"/>
                  </a:lnTo>
                  <a:lnTo>
                    <a:pt x="160" y="2104"/>
                  </a:lnTo>
                  <a:lnTo>
                    <a:pt x="80" y="2382"/>
                  </a:lnTo>
                  <a:lnTo>
                    <a:pt x="40" y="2660"/>
                  </a:lnTo>
                  <a:lnTo>
                    <a:pt x="1" y="2978"/>
                  </a:lnTo>
                  <a:lnTo>
                    <a:pt x="40" y="3256"/>
                  </a:lnTo>
                  <a:lnTo>
                    <a:pt x="80" y="3573"/>
                  </a:lnTo>
                  <a:lnTo>
                    <a:pt x="160" y="3851"/>
                  </a:lnTo>
                  <a:lnTo>
                    <a:pt x="239" y="4129"/>
                  </a:lnTo>
                  <a:lnTo>
                    <a:pt x="358" y="4367"/>
                  </a:lnTo>
                  <a:lnTo>
                    <a:pt x="517" y="4605"/>
                  </a:lnTo>
                  <a:lnTo>
                    <a:pt x="676" y="4843"/>
                  </a:lnTo>
                  <a:lnTo>
                    <a:pt x="874" y="5042"/>
                  </a:lnTo>
                  <a:lnTo>
                    <a:pt x="1072" y="5240"/>
                  </a:lnTo>
                  <a:lnTo>
                    <a:pt x="1311" y="5399"/>
                  </a:lnTo>
                  <a:lnTo>
                    <a:pt x="1549" y="5558"/>
                  </a:lnTo>
                  <a:lnTo>
                    <a:pt x="1827" y="5677"/>
                  </a:lnTo>
                  <a:lnTo>
                    <a:pt x="2105" y="5796"/>
                  </a:lnTo>
                  <a:lnTo>
                    <a:pt x="2382" y="5875"/>
                  </a:lnTo>
                  <a:lnTo>
                    <a:pt x="2660" y="5915"/>
                  </a:lnTo>
                  <a:lnTo>
                    <a:pt x="64227" y="5915"/>
                  </a:lnTo>
                  <a:lnTo>
                    <a:pt x="64545" y="5875"/>
                  </a:lnTo>
                  <a:lnTo>
                    <a:pt x="64822" y="5796"/>
                  </a:lnTo>
                  <a:lnTo>
                    <a:pt x="65100" y="5677"/>
                  </a:lnTo>
                  <a:lnTo>
                    <a:pt x="65338" y="5558"/>
                  </a:lnTo>
                  <a:lnTo>
                    <a:pt x="65577" y="5399"/>
                  </a:lnTo>
                  <a:lnTo>
                    <a:pt x="65815" y="5240"/>
                  </a:lnTo>
                  <a:lnTo>
                    <a:pt x="66013" y="5042"/>
                  </a:lnTo>
                  <a:lnTo>
                    <a:pt x="66212" y="4843"/>
                  </a:lnTo>
                  <a:lnTo>
                    <a:pt x="66371" y="4605"/>
                  </a:lnTo>
                  <a:lnTo>
                    <a:pt x="66529" y="4367"/>
                  </a:lnTo>
                  <a:lnTo>
                    <a:pt x="66648" y="4129"/>
                  </a:lnTo>
                  <a:lnTo>
                    <a:pt x="66767" y="3851"/>
                  </a:lnTo>
                  <a:lnTo>
                    <a:pt x="66847" y="3573"/>
                  </a:lnTo>
                  <a:lnTo>
                    <a:pt x="66887" y="3256"/>
                  </a:lnTo>
                  <a:lnTo>
                    <a:pt x="66887" y="2978"/>
                  </a:lnTo>
                  <a:lnTo>
                    <a:pt x="66887" y="2660"/>
                  </a:lnTo>
                  <a:lnTo>
                    <a:pt x="66847" y="2382"/>
                  </a:lnTo>
                  <a:lnTo>
                    <a:pt x="66767" y="2104"/>
                  </a:lnTo>
                  <a:lnTo>
                    <a:pt x="66648" y="1827"/>
                  </a:lnTo>
                  <a:lnTo>
                    <a:pt x="66529" y="1549"/>
                  </a:lnTo>
                  <a:lnTo>
                    <a:pt x="66371" y="1311"/>
                  </a:lnTo>
                  <a:lnTo>
                    <a:pt x="66212" y="1072"/>
                  </a:lnTo>
                  <a:lnTo>
                    <a:pt x="66013" y="874"/>
                  </a:lnTo>
                  <a:lnTo>
                    <a:pt x="65815" y="675"/>
                  </a:lnTo>
                  <a:lnTo>
                    <a:pt x="65577" y="517"/>
                  </a:lnTo>
                  <a:lnTo>
                    <a:pt x="65338" y="358"/>
                  </a:lnTo>
                  <a:lnTo>
                    <a:pt x="65100" y="239"/>
                  </a:lnTo>
                  <a:lnTo>
                    <a:pt x="64822" y="159"/>
                  </a:lnTo>
                  <a:lnTo>
                    <a:pt x="64545" y="80"/>
                  </a:lnTo>
                  <a:lnTo>
                    <a:pt x="64227" y="40"/>
                  </a:lnTo>
                  <a:lnTo>
                    <a:pt x="639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95;p22"/>
            <p:cNvSpPr/>
            <p:nvPr/>
          </p:nvSpPr>
          <p:spPr>
            <a:xfrm>
              <a:off x="6418611" y="4013715"/>
              <a:ext cx="599308" cy="53007"/>
            </a:xfrm>
            <a:custGeom>
              <a:avLst/>
              <a:gdLst/>
              <a:ahLst/>
              <a:cxnLst/>
              <a:rect l="l" t="t" r="r" b="b"/>
              <a:pathLst>
                <a:path w="66887" h="5916" extrusionOk="0">
                  <a:moveTo>
                    <a:pt x="2660" y="1"/>
                  </a:moveTo>
                  <a:lnTo>
                    <a:pt x="2382" y="40"/>
                  </a:lnTo>
                  <a:lnTo>
                    <a:pt x="2105" y="120"/>
                  </a:lnTo>
                  <a:lnTo>
                    <a:pt x="1827" y="239"/>
                  </a:lnTo>
                  <a:lnTo>
                    <a:pt x="1549" y="358"/>
                  </a:lnTo>
                  <a:lnTo>
                    <a:pt x="1311" y="517"/>
                  </a:lnTo>
                  <a:lnTo>
                    <a:pt x="1072" y="676"/>
                  </a:lnTo>
                  <a:lnTo>
                    <a:pt x="874" y="874"/>
                  </a:lnTo>
                  <a:lnTo>
                    <a:pt x="676" y="1073"/>
                  </a:lnTo>
                  <a:lnTo>
                    <a:pt x="517" y="1311"/>
                  </a:lnTo>
                  <a:lnTo>
                    <a:pt x="358" y="1549"/>
                  </a:lnTo>
                  <a:lnTo>
                    <a:pt x="239" y="1787"/>
                  </a:lnTo>
                  <a:lnTo>
                    <a:pt x="160" y="2065"/>
                  </a:lnTo>
                  <a:lnTo>
                    <a:pt x="80" y="2343"/>
                  </a:lnTo>
                  <a:lnTo>
                    <a:pt x="40" y="2660"/>
                  </a:lnTo>
                  <a:lnTo>
                    <a:pt x="1" y="2938"/>
                  </a:lnTo>
                  <a:lnTo>
                    <a:pt x="40" y="3256"/>
                  </a:lnTo>
                  <a:lnTo>
                    <a:pt x="80" y="3534"/>
                  </a:lnTo>
                  <a:lnTo>
                    <a:pt x="160" y="3811"/>
                  </a:lnTo>
                  <a:lnTo>
                    <a:pt x="239" y="4089"/>
                  </a:lnTo>
                  <a:lnTo>
                    <a:pt x="358" y="4367"/>
                  </a:lnTo>
                  <a:lnTo>
                    <a:pt x="517" y="4605"/>
                  </a:lnTo>
                  <a:lnTo>
                    <a:pt x="676" y="4804"/>
                  </a:lnTo>
                  <a:lnTo>
                    <a:pt x="874" y="5042"/>
                  </a:lnTo>
                  <a:lnTo>
                    <a:pt x="1072" y="5241"/>
                  </a:lnTo>
                  <a:lnTo>
                    <a:pt x="1311" y="5399"/>
                  </a:lnTo>
                  <a:lnTo>
                    <a:pt x="1549" y="5558"/>
                  </a:lnTo>
                  <a:lnTo>
                    <a:pt x="1827" y="5677"/>
                  </a:lnTo>
                  <a:lnTo>
                    <a:pt x="2105" y="5757"/>
                  </a:lnTo>
                  <a:lnTo>
                    <a:pt x="2382" y="5836"/>
                  </a:lnTo>
                  <a:lnTo>
                    <a:pt x="2660" y="5876"/>
                  </a:lnTo>
                  <a:lnTo>
                    <a:pt x="2978" y="5915"/>
                  </a:lnTo>
                  <a:lnTo>
                    <a:pt x="63949" y="5915"/>
                  </a:lnTo>
                  <a:lnTo>
                    <a:pt x="64227" y="5876"/>
                  </a:lnTo>
                  <a:lnTo>
                    <a:pt x="64545" y="5836"/>
                  </a:lnTo>
                  <a:lnTo>
                    <a:pt x="64822" y="5757"/>
                  </a:lnTo>
                  <a:lnTo>
                    <a:pt x="65100" y="5677"/>
                  </a:lnTo>
                  <a:lnTo>
                    <a:pt x="65338" y="5558"/>
                  </a:lnTo>
                  <a:lnTo>
                    <a:pt x="65577" y="5399"/>
                  </a:lnTo>
                  <a:lnTo>
                    <a:pt x="65815" y="5241"/>
                  </a:lnTo>
                  <a:lnTo>
                    <a:pt x="66013" y="5042"/>
                  </a:lnTo>
                  <a:lnTo>
                    <a:pt x="66212" y="4804"/>
                  </a:lnTo>
                  <a:lnTo>
                    <a:pt x="66371" y="4605"/>
                  </a:lnTo>
                  <a:lnTo>
                    <a:pt x="66529" y="4367"/>
                  </a:lnTo>
                  <a:lnTo>
                    <a:pt x="66648" y="4089"/>
                  </a:lnTo>
                  <a:lnTo>
                    <a:pt x="66767" y="3811"/>
                  </a:lnTo>
                  <a:lnTo>
                    <a:pt x="66847" y="3534"/>
                  </a:lnTo>
                  <a:lnTo>
                    <a:pt x="66887" y="3256"/>
                  </a:lnTo>
                  <a:lnTo>
                    <a:pt x="66887" y="2938"/>
                  </a:lnTo>
                  <a:lnTo>
                    <a:pt x="66887" y="2660"/>
                  </a:lnTo>
                  <a:lnTo>
                    <a:pt x="66847" y="2343"/>
                  </a:lnTo>
                  <a:lnTo>
                    <a:pt x="66767" y="2065"/>
                  </a:lnTo>
                  <a:lnTo>
                    <a:pt x="66648" y="1787"/>
                  </a:lnTo>
                  <a:lnTo>
                    <a:pt x="66529" y="1549"/>
                  </a:lnTo>
                  <a:lnTo>
                    <a:pt x="66371" y="1311"/>
                  </a:lnTo>
                  <a:lnTo>
                    <a:pt x="66212" y="1073"/>
                  </a:lnTo>
                  <a:lnTo>
                    <a:pt x="66013" y="874"/>
                  </a:lnTo>
                  <a:lnTo>
                    <a:pt x="65815" y="676"/>
                  </a:lnTo>
                  <a:lnTo>
                    <a:pt x="65577" y="517"/>
                  </a:lnTo>
                  <a:lnTo>
                    <a:pt x="65338" y="358"/>
                  </a:lnTo>
                  <a:lnTo>
                    <a:pt x="65100" y="239"/>
                  </a:lnTo>
                  <a:lnTo>
                    <a:pt x="64822" y="120"/>
                  </a:lnTo>
                  <a:lnTo>
                    <a:pt x="64545" y="40"/>
                  </a:lnTo>
                  <a:lnTo>
                    <a:pt x="64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96;p22"/>
            <p:cNvSpPr/>
            <p:nvPr/>
          </p:nvSpPr>
          <p:spPr>
            <a:xfrm>
              <a:off x="6414346" y="4189062"/>
              <a:ext cx="607837" cy="237592"/>
            </a:xfrm>
            <a:custGeom>
              <a:avLst/>
              <a:gdLst/>
              <a:ahLst/>
              <a:cxnLst/>
              <a:rect l="l" t="t" r="r" b="b"/>
              <a:pathLst>
                <a:path w="67839" h="26517" extrusionOk="0">
                  <a:moveTo>
                    <a:pt x="5081" y="0"/>
                  </a:moveTo>
                  <a:lnTo>
                    <a:pt x="4565" y="40"/>
                  </a:lnTo>
                  <a:lnTo>
                    <a:pt x="4049" y="80"/>
                  </a:lnTo>
                  <a:lnTo>
                    <a:pt x="3573" y="239"/>
                  </a:lnTo>
                  <a:lnTo>
                    <a:pt x="3097" y="397"/>
                  </a:lnTo>
                  <a:lnTo>
                    <a:pt x="2660" y="596"/>
                  </a:lnTo>
                  <a:lnTo>
                    <a:pt x="2223" y="874"/>
                  </a:lnTo>
                  <a:lnTo>
                    <a:pt x="1866" y="1152"/>
                  </a:lnTo>
                  <a:lnTo>
                    <a:pt x="1509" y="1469"/>
                  </a:lnTo>
                  <a:lnTo>
                    <a:pt x="1152" y="1826"/>
                  </a:lnTo>
                  <a:lnTo>
                    <a:pt x="874" y="2223"/>
                  </a:lnTo>
                  <a:lnTo>
                    <a:pt x="636" y="2660"/>
                  </a:lnTo>
                  <a:lnTo>
                    <a:pt x="397" y="3097"/>
                  </a:lnTo>
                  <a:lnTo>
                    <a:pt x="239" y="3533"/>
                  </a:lnTo>
                  <a:lnTo>
                    <a:pt x="119" y="4049"/>
                  </a:lnTo>
                  <a:lnTo>
                    <a:pt x="40" y="4526"/>
                  </a:lnTo>
                  <a:lnTo>
                    <a:pt x="0" y="5042"/>
                  </a:lnTo>
                  <a:lnTo>
                    <a:pt x="0" y="21475"/>
                  </a:lnTo>
                  <a:lnTo>
                    <a:pt x="40" y="21991"/>
                  </a:lnTo>
                  <a:lnTo>
                    <a:pt x="119" y="22468"/>
                  </a:lnTo>
                  <a:lnTo>
                    <a:pt x="239" y="22984"/>
                  </a:lnTo>
                  <a:lnTo>
                    <a:pt x="397" y="23420"/>
                  </a:lnTo>
                  <a:lnTo>
                    <a:pt x="636" y="23857"/>
                  </a:lnTo>
                  <a:lnTo>
                    <a:pt x="874" y="24294"/>
                  </a:lnTo>
                  <a:lnTo>
                    <a:pt x="1152" y="24691"/>
                  </a:lnTo>
                  <a:lnTo>
                    <a:pt x="1509" y="25048"/>
                  </a:lnTo>
                  <a:lnTo>
                    <a:pt x="1866" y="25366"/>
                  </a:lnTo>
                  <a:lnTo>
                    <a:pt x="2223" y="25643"/>
                  </a:lnTo>
                  <a:lnTo>
                    <a:pt x="2660" y="25921"/>
                  </a:lnTo>
                  <a:lnTo>
                    <a:pt x="3097" y="26120"/>
                  </a:lnTo>
                  <a:lnTo>
                    <a:pt x="3573" y="26279"/>
                  </a:lnTo>
                  <a:lnTo>
                    <a:pt x="4049" y="26398"/>
                  </a:lnTo>
                  <a:lnTo>
                    <a:pt x="4565" y="26477"/>
                  </a:lnTo>
                  <a:lnTo>
                    <a:pt x="5081" y="26517"/>
                  </a:lnTo>
                  <a:lnTo>
                    <a:pt x="62798" y="26517"/>
                  </a:lnTo>
                  <a:lnTo>
                    <a:pt x="63314" y="26477"/>
                  </a:lnTo>
                  <a:lnTo>
                    <a:pt x="63790" y="26398"/>
                  </a:lnTo>
                  <a:lnTo>
                    <a:pt x="64306" y="26279"/>
                  </a:lnTo>
                  <a:lnTo>
                    <a:pt x="64743" y="26120"/>
                  </a:lnTo>
                  <a:lnTo>
                    <a:pt x="65179" y="25921"/>
                  </a:lnTo>
                  <a:lnTo>
                    <a:pt x="65616" y="25643"/>
                  </a:lnTo>
                  <a:lnTo>
                    <a:pt x="66013" y="25366"/>
                  </a:lnTo>
                  <a:lnTo>
                    <a:pt x="66370" y="25048"/>
                  </a:lnTo>
                  <a:lnTo>
                    <a:pt x="66688" y="24691"/>
                  </a:lnTo>
                  <a:lnTo>
                    <a:pt x="66966" y="24294"/>
                  </a:lnTo>
                  <a:lnTo>
                    <a:pt x="67243" y="23857"/>
                  </a:lnTo>
                  <a:lnTo>
                    <a:pt x="67442" y="23420"/>
                  </a:lnTo>
                  <a:lnTo>
                    <a:pt x="67601" y="22984"/>
                  </a:lnTo>
                  <a:lnTo>
                    <a:pt x="67760" y="22468"/>
                  </a:lnTo>
                  <a:lnTo>
                    <a:pt x="67799" y="21991"/>
                  </a:lnTo>
                  <a:lnTo>
                    <a:pt x="67839" y="21475"/>
                  </a:lnTo>
                  <a:lnTo>
                    <a:pt x="67839" y="5042"/>
                  </a:lnTo>
                  <a:lnTo>
                    <a:pt x="67799" y="4526"/>
                  </a:lnTo>
                  <a:lnTo>
                    <a:pt x="67760" y="4049"/>
                  </a:lnTo>
                  <a:lnTo>
                    <a:pt x="67601" y="3533"/>
                  </a:lnTo>
                  <a:lnTo>
                    <a:pt x="67442" y="3097"/>
                  </a:lnTo>
                  <a:lnTo>
                    <a:pt x="67243" y="2660"/>
                  </a:lnTo>
                  <a:lnTo>
                    <a:pt x="66966" y="2223"/>
                  </a:lnTo>
                  <a:lnTo>
                    <a:pt x="66688" y="1826"/>
                  </a:lnTo>
                  <a:lnTo>
                    <a:pt x="66370" y="1469"/>
                  </a:lnTo>
                  <a:lnTo>
                    <a:pt x="66013" y="1152"/>
                  </a:lnTo>
                  <a:lnTo>
                    <a:pt x="65616" y="874"/>
                  </a:lnTo>
                  <a:lnTo>
                    <a:pt x="65179" y="596"/>
                  </a:lnTo>
                  <a:lnTo>
                    <a:pt x="64743" y="397"/>
                  </a:lnTo>
                  <a:lnTo>
                    <a:pt x="64306" y="239"/>
                  </a:lnTo>
                  <a:lnTo>
                    <a:pt x="63790" y="80"/>
                  </a:lnTo>
                  <a:lnTo>
                    <a:pt x="63314" y="40"/>
                  </a:lnTo>
                  <a:lnTo>
                    <a:pt x="627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26427" y="2628068"/>
            <a:ext cx="3493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Fira Sans Extra Condensed" panose="020B0604020202020204" charset="0"/>
              </a:rPr>
              <a:t>Now, let’s think about the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Fira Sans Extra Condensed" panose="020B0604020202020204" charset="0"/>
              </a:rPr>
              <a:t>What is Taxi Information Management System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Fira Sans Extra Condensed" panose="020B0604020202020204" charset="0"/>
              </a:rPr>
              <a:t>Why we should use this system ?</a:t>
            </a:r>
          </a:p>
        </p:txBody>
      </p:sp>
      <p:sp>
        <p:nvSpPr>
          <p:cNvPr id="3" name="Rectangle 2"/>
          <p:cNvSpPr/>
          <p:nvPr/>
        </p:nvSpPr>
        <p:spPr>
          <a:xfrm>
            <a:off x="1439745" y="2183122"/>
            <a:ext cx="1995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???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28"/>
          <p:cNvSpPr/>
          <p:nvPr/>
        </p:nvSpPr>
        <p:spPr>
          <a:xfrm>
            <a:off x="2723250" y="1034575"/>
            <a:ext cx="3697500" cy="369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en-US" dirty="0"/>
              <a:t>What is Taxi Information Management System ?</a:t>
            </a:r>
            <a:endParaRPr dirty="0"/>
          </a:p>
        </p:txBody>
      </p:sp>
      <p:grpSp>
        <p:nvGrpSpPr>
          <p:cNvPr id="1328" name="Google Shape;1328;p28"/>
          <p:cNvGrpSpPr/>
          <p:nvPr/>
        </p:nvGrpSpPr>
        <p:grpSpPr>
          <a:xfrm rot="2160555">
            <a:off x="2596456" y="2188897"/>
            <a:ext cx="4142779" cy="3702112"/>
            <a:chOff x="5172175" y="2514600"/>
            <a:chExt cx="2971700" cy="2655600"/>
          </a:xfrm>
        </p:grpSpPr>
        <p:sp>
          <p:nvSpPr>
            <p:cNvPr id="1329" name="Google Shape;1329;p28"/>
            <p:cNvSpPr/>
            <p:nvPr/>
          </p:nvSpPr>
          <p:spPr>
            <a:xfrm>
              <a:off x="5256475" y="2736150"/>
              <a:ext cx="131800" cy="333750"/>
            </a:xfrm>
            <a:custGeom>
              <a:avLst/>
              <a:gdLst/>
              <a:ahLst/>
              <a:cxnLst/>
              <a:rect l="l" t="t" r="r" b="b"/>
              <a:pathLst>
                <a:path w="5272" h="13350" extrusionOk="0">
                  <a:moveTo>
                    <a:pt x="48" y="6165"/>
                  </a:moveTo>
                  <a:lnTo>
                    <a:pt x="48" y="6165"/>
                  </a:lnTo>
                  <a:lnTo>
                    <a:pt x="111" y="5694"/>
                  </a:lnTo>
                  <a:lnTo>
                    <a:pt x="205" y="5224"/>
                  </a:lnTo>
                  <a:lnTo>
                    <a:pt x="330" y="4785"/>
                  </a:lnTo>
                  <a:lnTo>
                    <a:pt x="471" y="4345"/>
                  </a:lnTo>
                  <a:lnTo>
                    <a:pt x="628" y="3906"/>
                  </a:lnTo>
                  <a:lnTo>
                    <a:pt x="816" y="3498"/>
                  </a:lnTo>
                  <a:lnTo>
                    <a:pt x="1036" y="3091"/>
                  </a:lnTo>
                  <a:lnTo>
                    <a:pt x="1271" y="2698"/>
                  </a:lnTo>
                  <a:lnTo>
                    <a:pt x="1522" y="2322"/>
                  </a:lnTo>
                  <a:lnTo>
                    <a:pt x="1805" y="1961"/>
                  </a:lnTo>
                  <a:lnTo>
                    <a:pt x="2103" y="1600"/>
                  </a:lnTo>
                  <a:lnTo>
                    <a:pt x="2432" y="1271"/>
                  </a:lnTo>
                  <a:lnTo>
                    <a:pt x="2777" y="957"/>
                  </a:lnTo>
                  <a:lnTo>
                    <a:pt x="3138" y="675"/>
                  </a:lnTo>
                  <a:lnTo>
                    <a:pt x="3514" y="393"/>
                  </a:lnTo>
                  <a:lnTo>
                    <a:pt x="3907" y="142"/>
                  </a:lnTo>
                  <a:lnTo>
                    <a:pt x="3907" y="142"/>
                  </a:lnTo>
                  <a:lnTo>
                    <a:pt x="4048" y="63"/>
                  </a:lnTo>
                  <a:lnTo>
                    <a:pt x="4173" y="32"/>
                  </a:lnTo>
                  <a:lnTo>
                    <a:pt x="4330" y="0"/>
                  </a:lnTo>
                  <a:lnTo>
                    <a:pt x="4471" y="16"/>
                  </a:lnTo>
                  <a:lnTo>
                    <a:pt x="4471" y="16"/>
                  </a:lnTo>
                  <a:lnTo>
                    <a:pt x="4581" y="32"/>
                  </a:lnTo>
                  <a:lnTo>
                    <a:pt x="4675" y="63"/>
                  </a:lnTo>
                  <a:lnTo>
                    <a:pt x="4769" y="95"/>
                  </a:lnTo>
                  <a:lnTo>
                    <a:pt x="4863" y="142"/>
                  </a:lnTo>
                  <a:lnTo>
                    <a:pt x="4942" y="204"/>
                  </a:lnTo>
                  <a:lnTo>
                    <a:pt x="5020" y="283"/>
                  </a:lnTo>
                  <a:lnTo>
                    <a:pt x="5083" y="346"/>
                  </a:lnTo>
                  <a:lnTo>
                    <a:pt x="5146" y="440"/>
                  </a:lnTo>
                  <a:lnTo>
                    <a:pt x="5146" y="440"/>
                  </a:lnTo>
                  <a:lnTo>
                    <a:pt x="5224" y="597"/>
                  </a:lnTo>
                  <a:lnTo>
                    <a:pt x="5256" y="769"/>
                  </a:lnTo>
                  <a:lnTo>
                    <a:pt x="5271" y="942"/>
                  </a:lnTo>
                  <a:lnTo>
                    <a:pt x="5240" y="1114"/>
                  </a:lnTo>
                  <a:lnTo>
                    <a:pt x="5240" y="1114"/>
                  </a:lnTo>
                  <a:lnTo>
                    <a:pt x="5193" y="1287"/>
                  </a:lnTo>
                  <a:lnTo>
                    <a:pt x="5099" y="1444"/>
                  </a:lnTo>
                  <a:lnTo>
                    <a:pt x="4973" y="1569"/>
                  </a:lnTo>
                  <a:lnTo>
                    <a:pt x="4832" y="1679"/>
                  </a:lnTo>
                  <a:lnTo>
                    <a:pt x="4832" y="1679"/>
                  </a:lnTo>
                  <a:lnTo>
                    <a:pt x="4534" y="1867"/>
                  </a:lnTo>
                  <a:lnTo>
                    <a:pt x="4236" y="2087"/>
                  </a:lnTo>
                  <a:lnTo>
                    <a:pt x="3954" y="2322"/>
                  </a:lnTo>
                  <a:lnTo>
                    <a:pt x="3687" y="2557"/>
                  </a:lnTo>
                  <a:lnTo>
                    <a:pt x="3436" y="2824"/>
                  </a:lnTo>
                  <a:lnTo>
                    <a:pt x="3201" y="3091"/>
                  </a:lnTo>
                  <a:lnTo>
                    <a:pt x="2981" y="3373"/>
                  </a:lnTo>
                  <a:lnTo>
                    <a:pt x="2777" y="3671"/>
                  </a:lnTo>
                  <a:lnTo>
                    <a:pt x="2605" y="3969"/>
                  </a:lnTo>
                  <a:lnTo>
                    <a:pt x="2432" y="4283"/>
                  </a:lnTo>
                  <a:lnTo>
                    <a:pt x="2291" y="4612"/>
                  </a:lnTo>
                  <a:lnTo>
                    <a:pt x="2150" y="4941"/>
                  </a:lnTo>
                  <a:lnTo>
                    <a:pt x="2040" y="5287"/>
                  </a:lnTo>
                  <a:lnTo>
                    <a:pt x="1961" y="5632"/>
                  </a:lnTo>
                  <a:lnTo>
                    <a:pt x="1883" y="5992"/>
                  </a:lnTo>
                  <a:lnTo>
                    <a:pt x="1836" y="6353"/>
                  </a:lnTo>
                  <a:lnTo>
                    <a:pt x="1836" y="6353"/>
                  </a:lnTo>
                  <a:lnTo>
                    <a:pt x="1805" y="6745"/>
                  </a:lnTo>
                  <a:lnTo>
                    <a:pt x="1789" y="7122"/>
                  </a:lnTo>
                  <a:lnTo>
                    <a:pt x="1805" y="7498"/>
                  </a:lnTo>
                  <a:lnTo>
                    <a:pt x="1836" y="7875"/>
                  </a:lnTo>
                  <a:lnTo>
                    <a:pt x="1899" y="8235"/>
                  </a:lnTo>
                  <a:lnTo>
                    <a:pt x="1977" y="8612"/>
                  </a:lnTo>
                  <a:lnTo>
                    <a:pt x="2087" y="8973"/>
                  </a:lnTo>
                  <a:lnTo>
                    <a:pt x="2212" y="9318"/>
                  </a:lnTo>
                  <a:lnTo>
                    <a:pt x="2354" y="9663"/>
                  </a:lnTo>
                  <a:lnTo>
                    <a:pt x="2510" y="10008"/>
                  </a:lnTo>
                  <a:lnTo>
                    <a:pt x="2699" y="10337"/>
                  </a:lnTo>
                  <a:lnTo>
                    <a:pt x="2903" y="10651"/>
                  </a:lnTo>
                  <a:lnTo>
                    <a:pt x="3122" y="10949"/>
                  </a:lnTo>
                  <a:lnTo>
                    <a:pt x="3373" y="11247"/>
                  </a:lnTo>
                  <a:lnTo>
                    <a:pt x="3624" y="11514"/>
                  </a:lnTo>
                  <a:lnTo>
                    <a:pt x="3907" y="11780"/>
                  </a:lnTo>
                  <a:lnTo>
                    <a:pt x="3907" y="11780"/>
                  </a:lnTo>
                  <a:lnTo>
                    <a:pt x="4032" y="11922"/>
                  </a:lnTo>
                  <a:lnTo>
                    <a:pt x="4110" y="12063"/>
                  </a:lnTo>
                  <a:lnTo>
                    <a:pt x="4173" y="12235"/>
                  </a:lnTo>
                  <a:lnTo>
                    <a:pt x="4189" y="12408"/>
                  </a:lnTo>
                  <a:lnTo>
                    <a:pt x="4189" y="12580"/>
                  </a:lnTo>
                  <a:lnTo>
                    <a:pt x="4142" y="12737"/>
                  </a:lnTo>
                  <a:lnTo>
                    <a:pt x="4079" y="12910"/>
                  </a:lnTo>
                  <a:lnTo>
                    <a:pt x="3969" y="13051"/>
                  </a:lnTo>
                  <a:lnTo>
                    <a:pt x="3969" y="13051"/>
                  </a:lnTo>
                  <a:lnTo>
                    <a:pt x="3891" y="13129"/>
                  </a:lnTo>
                  <a:lnTo>
                    <a:pt x="3812" y="13192"/>
                  </a:lnTo>
                  <a:lnTo>
                    <a:pt x="3718" y="13255"/>
                  </a:lnTo>
                  <a:lnTo>
                    <a:pt x="3624" y="13286"/>
                  </a:lnTo>
                  <a:lnTo>
                    <a:pt x="3514" y="13318"/>
                  </a:lnTo>
                  <a:lnTo>
                    <a:pt x="3420" y="13349"/>
                  </a:lnTo>
                  <a:lnTo>
                    <a:pt x="3310" y="13349"/>
                  </a:lnTo>
                  <a:lnTo>
                    <a:pt x="3201" y="13349"/>
                  </a:lnTo>
                  <a:lnTo>
                    <a:pt x="3201" y="13349"/>
                  </a:lnTo>
                  <a:lnTo>
                    <a:pt x="3059" y="13318"/>
                  </a:lnTo>
                  <a:lnTo>
                    <a:pt x="2934" y="13271"/>
                  </a:lnTo>
                  <a:lnTo>
                    <a:pt x="2809" y="13208"/>
                  </a:lnTo>
                  <a:lnTo>
                    <a:pt x="2699" y="13129"/>
                  </a:lnTo>
                  <a:lnTo>
                    <a:pt x="2699" y="13129"/>
                  </a:lnTo>
                  <a:lnTo>
                    <a:pt x="2354" y="12784"/>
                  </a:lnTo>
                  <a:lnTo>
                    <a:pt x="2009" y="12424"/>
                  </a:lnTo>
                  <a:lnTo>
                    <a:pt x="1711" y="12047"/>
                  </a:lnTo>
                  <a:lnTo>
                    <a:pt x="1412" y="11655"/>
                  </a:lnTo>
                  <a:lnTo>
                    <a:pt x="1161" y="11263"/>
                  </a:lnTo>
                  <a:lnTo>
                    <a:pt x="926" y="10839"/>
                  </a:lnTo>
                  <a:lnTo>
                    <a:pt x="707" y="10400"/>
                  </a:lnTo>
                  <a:lnTo>
                    <a:pt x="534" y="9961"/>
                  </a:lnTo>
                  <a:lnTo>
                    <a:pt x="377" y="9506"/>
                  </a:lnTo>
                  <a:lnTo>
                    <a:pt x="236" y="9051"/>
                  </a:lnTo>
                  <a:lnTo>
                    <a:pt x="142" y="8581"/>
                  </a:lnTo>
                  <a:lnTo>
                    <a:pt x="63" y="8094"/>
                  </a:lnTo>
                  <a:lnTo>
                    <a:pt x="16" y="7624"/>
                  </a:lnTo>
                  <a:lnTo>
                    <a:pt x="1" y="7137"/>
                  </a:lnTo>
                  <a:lnTo>
                    <a:pt x="1" y="6651"/>
                  </a:lnTo>
                  <a:lnTo>
                    <a:pt x="48" y="6165"/>
                  </a:lnTo>
                  <a:lnTo>
                    <a:pt x="48" y="61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5172175" y="2670650"/>
              <a:ext cx="162750" cy="452175"/>
            </a:xfrm>
            <a:custGeom>
              <a:avLst/>
              <a:gdLst/>
              <a:ahLst/>
              <a:cxnLst/>
              <a:rect l="l" t="t" r="r" b="b"/>
              <a:pathLst>
                <a:path w="6510" h="18087" extrusionOk="0">
                  <a:moveTo>
                    <a:pt x="79" y="8393"/>
                  </a:moveTo>
                  <a:lnTo>
                    <a:pt x="79" y="8393"/>
                  </a:lnTo>
                  <a:lnTo>
                    <a:pt x="173" y="7765"/>
                  </a:lnTo>
                  <a:lnTo>
                    <a:pt x="283" y="7154"/>
                  </a:lnTo>
                  <a:lnTo>
                    <a:pt x="439" y="6542"/>
                  </a:lnTo>
                  <a:lnTo>
                    <a:pt x="628" y="5962"/>
                  </a:lnTo>
                  <a:lnTo>
                    <a:pt x="847" y="5381"/>
                  </a:lnTo>
                  <a:lnTo>
                    <a:pt x="1098" y="4801"/>
                  </a:lnTo>
                  <a:lnTo>
                    <a:pt x="1365" y="4252"/>
                  </a:lnTo>
                  <a:lnTo>
                    <a:pt x="1679" y="3718"/>
                  </a:lnTo>
                  <a:lnTo>
                    <a:pt x="2008" y="3201"/>
                  </a:lnTo>
                  <a:lnTo>
                    <a:pt x="2385" y="2699"/>
                  </a:lnTo>
                  <a:lnTo>
                    <a:pt x="2777" y="2213"/>
                  </a:lnTo>
                  <a:lnTo>
                    <a:pt x="3185" y="1758"/>
                  </a:lnTo>
                  <a:lnTo>
                    <a:pt x="3624" y="1319"/>
                  </a:lnTo>
                  <a:lnTo>
                    <a:pt x="4094" y="911"/>
                  </a:lnTo>
                  <a:lnTo>
                    <a:pt x="4596" y="519"/>
                  </a:lnTo>
                  <a:lnTo>
                    <a:pt x="5114" y="158"/>
                  </a:lnTo>
                  <a:lnTo>
                    <a:pt x="5114" y="158"/>
                  </a:lnTo>
                  <a:lnTo>
                    <a:pt x="5255" y="79"/>
                  </a:lnTo>
                  <a:lnTo>
                    <a:pt x="5396" y="32"/>
                  </a:lnTo>
                  <a:lnTo>
                    <a:pt x="5553" y="1"/>
                  </a:lnTo>
                  <a:lnTo>
                    <a:pt x="5710" y="17"/>
                  </a:lnTo>
                  <a:lnTo>
                    <a:pt x="5710" y="17"/>
                  </a:lnTo>
                  <a:lnTo>
                    <a:pt x="5804" y="32"/>
                  </a:lnTo>
                  <a:lnTo>
                    <a:pt x="5898" y="48"/>
                  </a:lnTo>
                  <a:lnTo>
                    <a:pt x="5992" y="95"/>
                  </a:lnTo>
                  <a:lnTo>
                    <a:pt x="6071" y="142"/>
                  </a:lnTo>
                  <a:lnTo>
                    <a:pt x="6149" y="189"/>
                  </a:lnTo>
                  <a:lnTo>
                    <a:pt x="6228" y="252"/>
                  </a:lnTo>
                  <a:lnTo>
                    <a:pt x="6290" y="330"/>
                  </a:lnTo>
                  <a:lnTo>
                    <a:pt x="6353" y="409"/>
                  </a:lnTo>
                  <a:lnTo>
                    <a:pt x="6353" y="409"/>
                  </a:lnTo>
                  <a:lnTo>
                    <a:pt x="6431" y="566"/>
                  </a:lnTo>
                  <a:lnTo>
                    <a:pt x="6494" y="722"/>
                  </a:lnTo>
                  <a:lnTo>
                    <a:pt x="6510" y="895"/>
                  </a:lnTo>
                  <a:lnTo>
                    <a:pt x="6494" y="1083"/>
                  </a:lnTo>
                  <a:lnTo>
                    <a:pt x="6494" y="1083"/>
                  </a:lnTo>
                  <a:lnTo>
                    <a:pt x="6431" y="1240"/>
                  </a:lnTo>
                  <a:lnTo>
                    <a:pt x="6353" y="1397"/>
                  </a:lnTo>
                  <a:lnTo>
                    <a:pt x="6243" y="1538"/>
                  </a:lnTo>
                  <a:lnTo>
                    <a:pt x="6102" y="1648"/>
                  </a:lnTo>
                  <a:lnTo>
                    <a:pt x="6102" y="1648"/>
                  </a:lnTo>
                  <a:lnTo>
                    <a:pt x="5663" y="1946"/>
                  </a:lnTo>
                  <a:lnTo>
                    <a:pt x="5255" y="2275"/>
                  </a:lnTo>
                  <a:lnTo>
                    <a:pt x="4863" y="2636"/>
                  </a:lnTo>
                  <a:lnTo>
                    <a:pt x="4486" y="2997"/>
                  </a:lnTo>
                  <a:lnTo>
                    <a:pt x="4126" y="3389"/>
                  </a:lnTo>
                  <a:lnTo>
                    <a:pt x="3796" y="3797"/>
                  </a:lnTo>
                  <a:lnTo>
                    <a:pt x="3498" y="4220"/>
                  </a:lnTo>
                  <a:lnTo>
                    <a:pt x="3216" y="4660"/>
                  </a:lnTo>
                  <a:lnTo>
                    <a:pt x="2949" y="5099"/>
                  </a:lnTo>
                  <a:lnTo>
                    <a:pt x="2714" y="5569"/>
                  </a:lnTo>
                  <a:lnTo>
                    <a:pt x="2510" y="6056"/>
                  </a:lnTo>
                  <a:lnTo>
                    <a:pt x="2322" y="6542"/>
                  </a:lnTo>
                  <a:lnTo>
                    <a:pt x="2165" y="7044"/>
                  </a:lnTo>
                  <a:lnTo>
                    <a:pt x="2039" y="7546"/>
                  </a:lnTo>
                  <a:lnTo>
                    <a:pt x="1930" y="8079"/>
                  </a:lnTo>
                  <a:lnTo>
                    <a:pt x="1851" y="8597"/>
                  </a:lnTo>
                  <a:lnTo>
                    <a:pt x="1851" y="8597"/>
                  </a:lnTo>
                  <a:lnTo>
                    <a:pt x="1804" y="9146"/>
                  </a:lnTo>
                  <a:lnTo>
                    <a:pt x="1788" y="9695"/>
                  </a:lnTo>
                  <a:lnTo>
                    <a:pt x="1804" y="10244"/>
                  </a:lnTo>
                  <a:lnTo>
                    <a:pt x="1851" y="10793"/>
                  </a:lnTo>
                  <a:lnTo>
                    <a:pt x="1930" y="11326"/>
                  </a:lnTo>
                  <a:lnTo>
                    <a:pt x="2039" y="11859"/>
                  </a:lnTo>
                  <a:lnTo>
                    <a:pt x="2181" y="12377"/>
                  </a:lnTo>
                  <a:lnTo>
                    <a:pt x="2337" y="12895"/>
                  </a:lnTo>
                  <a:lnTo>
                    <a:pt x="2526" y="13397"/>
                  </a:lnTo>
                  <a:lnTo>
                    <a:pt x="2745" y="13883"/>
                  </a:lnTo>
                  <a:lnTo>
                    <a:pt x="2996" y="14369"/>
                  </a:lnTo>
                  <a:lnTo>
                    <a:pt x="3279" y="14840"/>
                  </a:lnTo>
                  <a:lnTo>
                    <a:pt x="3577" y="15279"/>
                  </a:lnTo>
                  <a:lnTo>
                    <a:pt x="3906" y="15718"/>
                  </a:lnTo>
                  <a:lnTo>
                    <a:pt x="4267" y="16142"/>
                  </a:lnTo>
                  <a:lnTo>
                    <a:pt x="4643" y="16549"/>
                  </a:lnTo>
                  <a:lnTo>
                    <a:pt x="4643" y="16549"/>
                  </a:lnTo>
                  <a:lnTo>
                    <a:pt x="4769" y="16691"/>
                  </a:lnTo>
                  <a:lnTo>
                    <a:pt x="4847" y="16847"/>
                  </a:lnTo>
                  <a:lnTo>
                    <a:pt x="4894" y="17004"/>
                  </a:lnTo>
                  <a:lnTo>
                    <a:pt x="4910" y="17177"/>
                  </a:lnTo>
                  <a:lnTo>
                    <a:pt x="4894" y="17349"/>
                  </a:lnTo>
                  <a:lnTo>
                    <a:pt x="4847" y="17522"/>
                  </a:lnTo>
                  <a:lnTo>
                    <a:pt x="4769" y="17679"/>
                  </a:lnTo>
                  <a:lnTo>
                    <a:pt x="4643" y="17820"/>
                  </a:lnTo>
                  <a:lnTo>
                    <a:pt x="4643" y="17820"/>
                  </a:lnTo>
                  <a:lnTo>
                    <a:pt x="4581" y="17883"/>
                  </a:lnTo>
                  <a:lnTo>
                    <a:pt x="4486" y="17945"/>
                  </a:lnTo>
                  <a:lnTo>
                    <a:pt x="4408" y="17993"/>
                  </a:lnTo>
                  <a:lnTo>
                    <a:pt x="4314" y="18024"/>
                  </a:lnTo>
                  <a:lnTo>
                    <a:pt x="4220" y="18055"/>
                  </a:lnTo>
                  <a:lnTo>
                    <a:pt x="4110" y="18071"/>
                  </a:lnTo>
                  <a:lnTo>
                    <a:pt x="4016" y="18087"/>
                  </a:lnTo>
                  <a:lnTo>
                    <a:pt x="3906" y="18071"/>
                  </a:lnTo>
                  <a:lnTo>
                    <a:pt x="3906" y="18071"/>
                  </a:lnTo>
                  <a:lnTo>
                    <a:pt x="3765" y="18040"/>
                  </a:lnTo>
                  <a:lnTo>
                    <a:pt x="3624" y="17993"/>
                  </a:lnTo>
                  <a:lnTo>
                    <a:pt x="3498" y="17914"/>
                  </a:lnTo>
                  <a:lnTo>
                    <a:pt x="3373" y="17820"/>
                  </a:lnTo>
                  <a:lnTo>
                    <a:pt x="3373" y="17820"/>
                  </a:lnTo>
                  <a:lnTo>
                    <a:pt x="2934" y="17334"/>
                  </a:lnTo>
                  <a:lnTo>
                    <a:pt x="2510" y="16847"/>
                  </a:lnTo>
                  <a:lnTo>
                    <a:pt x="2118" y="16330"/>
                  </a:lnTo>
                  <a:lnTo>
                    <a:pt x="1757" y="15781"/>
                  </a:lnTo>
                  <a:lnTo>
                    <a:pt x="1428" y="15232"/>
                  </a:lnTo>
                  <a:lnTo>
                    <a:pt x="1130" y="14667"/>
                  </a:lnTo>
                  <a:lnTo>
                    <a:pt x="879" y="14087"/>
                  </a:lnTo>
                  <a:lnTo>
                    <a:pt x="643" y="13491"/>
                  </a:lnTo>
                  <a:lnTo>
                    <a:pt x="455" y="12879"/>
                  </a:lnTo>
                  <a:lnTo>
                    <a:pt x="283" y="12252"/>
                  </a:lnTo>
                  <a:lnTo>
                    <a:pt x="157" y="11624"/>
                  </a:lnTo>
                  <a:lnTo>
                    <a:pt x="79" y="10997"/>
                  </a:lnTo>
                  <a:lnTo>
                    <a:pt x="16" y="10354"/>
                  </a:lnTo>
                  <a:lnTo>
                    <a:pt x="0" y="9710"/>
                  </a:lnTo>
                  <a:lnTo>
                    <a:pt x="16" y="9052"/>
                  </a:lnTo>
                  <a:lnTo>
                    <a:pt x="79" y="8393"/>
                  </a:lnTo>
                  <a:lnTo>
                    <a:pt x="79" y="83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5340800" y="2803600"/>
              <a:ext cx="100025" cy="211000"/>
            </a:xfrm>
            <a:custGeom>
              <a:avLst/>
              <a:gdLst/>
              <a:ahLst/>
              <a:cxnLst/>
              <a:rect l="l" t="t" r="r" b="b"/>
              <a:pathLst>
                <a:path w="4001" h="8440" extrusionOk="0">
                  <a:moveTo>
                    <a:pt x="32" y="3843"/>
                  </a:moveTo>
                  <a:lnTo>
                    <a:pt x="32" y="3843"/>
                  </a:lnTo>
                  <a:lnTo>
                    <a:pt x="63" y="3530"/>
                  </a:lnTo>
                  <a:lnTo>
                    <a:pt x="126" y="3232"/>
                  </a:lnTo>
                  <a:lnTo>
                    <a:pt x="220" y="2949"/>
                  </a:lnTo>
                  <a:lnTo>
                    <a:pt x="314" y="2667"/>
                  </a:lnTo>
                  <a:lnTo>
                    <a:pt x="424" y="2385"/>
                  </a:lnTo>
                  <a:lnTo>
                    <a:pt x="565" y="2118"/>
                  </a:lnTo>
                  <a:lnTo>
                    <a:pt x="722" y="1851"/>
                  </a:lnTo>
                  <a:lnTo>
                    <a:pt x="879" y="1616"/>
                  </a:lnTo>
                  <a:lnTo>
                    <a:pt x="1067" y="1381"/>
                  </a:lnTo>
                  <a:lnTo>
                    <a:pt x="1255" y="1145"/>
                  </a:lnTo>
                  <a:lnTo>
                    <a:pt x="1475" y="942"/>
                  </a:lnTo>
                  <a:lnTo>
                    <a:pt x="1694" y="738"/>
                  </a:lnTo>
                  <a:lnTo>
                    <a:pt x="1930" y="549"/>
                  </a:lnTo>
                  <a:lnTo>
                    <a:pt x="2181" y="393"/>
                  </a:lnTo>
                  <a:lnTo>
                    <a:pt x="2447" y="236"/>
                  </a:lnTo>
                  <a:lnTo>
                    <a:pt x="2714" y="95"/>
                  </a:lnTo>
                  <a:lnTo>
                    <a:pt x="2714" y="95"/>
                  </a:lnTo>
                  <a:lnTo>
                    <a:pt x="2839" y="47"/>
                  </a:lnTo>
                  <a:lnTo>
                    <a:pt x="2949" y="16"/>
                  </a:lnTo>
                  <a:lnTo>
                    <a:pt x="3075" y="0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310" y="32"/>
                  </a:lnTo>
                  <a:lnTo>
                    <a:pt x="3420" y="63"/>
                  </a:lnTo>
                  <a:lnTo>
                    <a:pt x="3530" y="110"/>
                  </a:lnTo>
                  <a:lnTo>
                    <a:pt x="3624" y="173"/>
                  </a:lnTo>
                  <a:lnTo>
                    <a:pt x="3718" y="236"/>
                  </a:lnTo>
                  <a:lnTo>
                    <a:pt x="3796" y="330"/>
                  </a:lnTo>
                  <a:lnTo>
                    <a:pt x="3859" y="424"/>
                  </a:lnTo>
                  <a:lnTo>
                    <a:pt x="3922" y="518"/>
                  </a:lnTo>
                  <a:lnTo>
                    <a:pt x="3922" y="518"/>
                  </a:lnTo>
                  <a:lnTo>
                    <a:pt x="3969" y="691"/>
                  </a:lnTo>
                  <a:lnTo>
                    <a:pt x="4000" y="863"/>
                  </a:lnTo>
                  <a:lnTo>
                    <a:pt x="3984" y="1036"/>
                  </a:lnTo>
                  <a:lnTo>
                    <a:pt x="3937" y="1208"/>
                  </a:lnTo>
                  <a:lnTo>
                    <a:pt x="3875" y="1365"/>
                  </a:lnTo>
                  <a:lnTo>
                    <a:pt x="3765" y="1506"/>
                  </a:lnTo>
                  <a:lnTo>
                    <a:pt x="3639" y="1616"/>
                  </a:lnTo>
                  <a:lnTo>
                    <a:pt x="3561" y="1679"/>
                  </a:lnTo>
                  <a:lnTo>
                    <a:pt x="3482" y="1710"/>
                  </a:lnTo>
                  <a:lnTo>
                    <a:pt x="3482" y="1710"/>
                  </a:lnTo>
                  <a:lnTo>
                    <a:pt x="3310" y="1804"/>
                  </a:lnTo>
                  <a:lnTo>
                    <a:pt x="3153" y="1898"/>
                  </a:lnTo>
                  <a:lnTo>
                    <a:pt x="2996" y="2008"/>
                  </a:lnTo>
                  <a:lnTo>
                    <a:pt x="2839" y="2118"/>
                  </a:lnTo>
                  <a:lnTo>
                    <a:pt x="2714" y="2243"/>
                  </a:lnTo>
                  <a:lnTo>
                    <a:pt x="2573" y="2369"/>
                  </a:lnTo>
                  <a:lnTo>
                    <a:pt x="2447" y="2510"/>
                  </a:lnTo>
                  <a:lnTo>
                    <a:pt x="2337" y="2651"/>
                  </a:lnTo>
                  <a:lnTo>
                    <a:pt x="2243" y="2808"/>
                  </a:lnTo>
                  <a:lnTo>
                    <a:pt x="2149" y="2965"/>
                  </a:lnTo>
                  <a:lnTo>
                    <a:pt x="2071" y="3138"/>
                  </a:lnTo>
                  <a:lnTo>
                    <a:pt x="1992" y="3310"/>
                  </a:lnTo>
                  <a:lnTo>
                    <a:pt x="1930" y="3483"/>
                  </a:lnTo>
                  <a:lnTo>
                    <a:pt x="1883" y="3671"/>
                  </a:lnTo>
                  <a:lnTo>
                    <a:pt x="1835" y="3859"/>
                  </a:lnTo>
                  <a:lnTo>
                    <a:pt x="1804" y="4047"/>
                  </a:lnTo>
                  <a:lnTo>
                    <a:pt x="1804" y="4047"/>
                  </a:lnTo>
                  <a:lnTo>
                    <a:pt x="1788" y="4251"/>
                  </a:lnTo>
                  <a:lnTo>
                    <a:pt x="1788" y="4455"/>
                  </a:lnTo>
                  <a:lnTo>
                    <a:pt x="1804" y="4643"/>
                  </a:lnTo>
                  <a:lnTo>
                    <a:pt x="1820" y="4847"/>
                  </a:lnTo>
                  <a:lnTo>
                    <a:pt x="1867" y="5036"/>
                  </a:lnTo>
                  <a:lnTo>
                    <a:pt x="1914" y="5224"/>
                  </a:lnTo>
                  <a:lnTo>
                    <a:pt x="1977" y="5412"/>
                  </a:lnTo>
                  <a:lnTo>
                    <a:pt x="2055" y="5600"/>
                  </a:lnTo>
                  <a:lnTo>
                    <a:pt x="2149" y="5773"/>
                  </a:lnTo>
                  <a:lnTo>
                    <a:pt x="2243" y="5945"/>
                  </a:lnTo>
                  <a:lnTo>
                    <a:pt x="2353" y="6102"/>
                  </a:lnTo>
                  <a:lnTo>
                    <a:pt x="2479" y="6259"/>
                  </a:lnTo>
                  <a:lnTo>
                    <a:pt x="2604" y="6416"/>
                  </a:lnTo>
                  <a:lnTo>
                    <a:pt x="2761" y="6557"/>
                  </a:lnTo>
                  <a:lnTo>
                    <a:pt x="2902" y="6683"/>
                  </a:lnTo>
                  <a:lnTo>
                    <a:pt x="3075" y="6808"/>
                  </a:lnTo>
                  <a:lnTo>
                    <a:pt x="3075" y="6808"/>
                  </a:lnTo>
                  <a:lnTo>
                    <a:pt x="3216" y="6918"/>
                  </a:lnTo>
                  <a:lnTo>
                    <a:pt x="3326" y="7059"/>
                  </a:lnTo>
                  <a:lnTo>
                    <a:pt x="3404" y="7216"/>
                  </a:lnTo>
                  <a:lnTo>
                    <a:pt x="3451" y="7373"/>
                  </a:lnTo>
                  <a:lnTo>
                    <a:pt x="3467" y="7545"/>
                  </a:lnTo>
                  <a:lnTo>
                    <a:pt x="3451" y="7718"/>
                  </a:lnTo>
                  <a:lnTo>
                    <a:pt x="3388" y="7890"/>
                  </a:lnTo>
                  <a:lnTo>
                    <a:pt x="3310" y="8047"/>
                  </a:lnTo>
                  <a:lnTo>
                    <a:pt x="3310" y="8047"/>
                  </a:lnTo>
                  <a:lnTo>
                    <a:pt x="3232" y="8141"/>
                  </a:lnTo>
                  <a:lnTo>
                    <a:pt x="3137" y="8235"/>
                  </a:lnTo>
                  <a:lnTo>
                    <a:pt x="3043" y="8298"/>
                  </a:lnTo>
                  <a:lnTo>
                    <a:pt x="2933" y="8361"/>
                  </a:lnTo>
                  <a:lnTo>
                    <a:pt x="2824" y="8408"/>
                  </a:lnTo>
                  <a:lnTo>
                    <a:pt x="2714" y="8424"/>
                  </a:lnTo>
                  <a:lnTo>
                    <a:pt x="2588" y="8439"/>
                  </a:lnTo>
                  <a:lnTo>
                    <a:pt x="2463" y="8439"/>
                  </a:lnTo>
                  <a:lnTo>
                    <a:pt x="2463" y="8439"/>
                  </a:lnTo>
                  <a:lnTo>
                    <a:pt x="2353" y="8424"/>
                  </a:lnTo>
                  <a:lnTo>
                    <a:pt x="2259" y="8392"/>
                  </a:lnTo>
                  <a:lnTo>
                    <a:pt x="2149" y="8345"/>
                  </a:lnTo>
                  <a:lnTo>
                    <a:pt x="2055" y="8282"/>
                  </a:lnTo>
                  <a:lnTo>
                    <a:pt x="2055" y="8282"/>
                  </a:lnTo>
                  <a:lnTo>
                    <a:pt x="1804" y="8094"/>
                  </a:lnTo>
                  <a:lnTo>
                    <a:pt x="1553" y="7875"/>
                  </a:lnTo>
                  <a:lnTo>
                    <a:pt x="1318" y="7655"/>
                  </a:lnTo>
                  <a:lnTo>
                    <a:pt x="1098" y="7420"/>
                  </a:lnTo>
                  <a:lnTo>
                    <a:pt x="910" y="7169"/>
                  </a:lnTo>
                  <a:lnTo>
                    <a:pt x="722" y="6902"/>
                  </a:lnTo>
                  <a:lnTo>
                    <a:pt x="565" y="6635"/>
                  </a:lnTo>
                  <a:lnTo>
                    <a:pt x="424" y="6337"/>
                  </a:lnTo>
                  <a:lnTo>
                    <a:pt x="298" y="6055"/>
                  </a:lnTo>
                  <a:lnTo>
                    <a:pt x="204" y="5757"/>
                  </a:lnTo>
                  <a:lnTo>
                    <a:pt x="110" y="5443"/>
                  </a:lnTo>
                  <a:lnTo>
                    <a:pt x="63" y="5130"/>
                  </a:lnTo>
                  <a:lnTo>
                    <a:pt x="16" y="4816"/>
                  </a:lnTo>
                  <a:lnTo>
                    <a:pt x="0" y="4487"/>
                  </a:lnTo>
                  <a:lnTo>
                    <a:pt x="0" y="4173"/>
                  </a:lnTo>
                  <a:lnTo>
                    <a:pt x="32" y="3843"/>
                  </a:lnTo>
                  <a:lnTo>
                    <a:pt x="32" y="38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6124700" y="3010250"/>
              <a:ext cx="327850" cy="835300"/>
            </a:xfrm>
            <a:custGeom>
              <a:avLst/>
              <a:gdLst/>
              <a:ahLst/>
              <a:cxnLst/>
              <a:rect l="l" t="t" r="r" b="b"/>
              <a:pathLst>
                <a:path w="13114" h="33412" extrusionOk="0">
                  <a:moveTo>
                    <a:pt x="11043" y="111"/>
                  </a:moveTo>
                  <a:lnTo>
                    <a:pt x="11043" y="111"/>
                  </a:lnTo>
                  <a:lnTo>
                    <a:pt x="11310" y="205"/>
                  </a:lnTo>
                  <a:lnTo>
                    <a:pt x="11577" y="315"/>
                  </a:lnTo>
                  <a:lnTo>
                    <a:pt x="11827" y="456"/>
                  </a:lnTo>
                  <a:lnTo>
                    <a:pt x="12047" y="628"/>
                  </a:lnTo>
                  <a:lnTo>
                    <a:pt x="12251" y="801"/>
                  </a:lnTo>
                  <a:lnTo>
                    <a:pt x="12439" y="1005"/>
                  </a:lnTo>
                  <a:lnTo>
                    <a:pt x="12596" y="1224"/>
                  </a:lnTo>
                  <a:lnTo>
                    <a:pt x="12753" y="1460"/>
                  </a:lnTo>
                  <a:lnTo>
                    <a:pt x="12863" y="1711"/>
                  </a:lnTo>
                  <a:lnTo>
                    <a:pt x="12973" y="1962"/>
                  </a:lnTo>
                  <a:lnTo>
                    <a:pt x="13035" y="2228"/>
                  </a:lnTo>
                  <a:lnTo>
                    <a:pt x="13098" y="2495"/>
                  </a:lnTo>
                  <a:lnTo>
                    <a:pt x="13114" y="2777"/>
                  </a:lnTo>
                  <a:lnTo>
                    <a:pt x="13114" y="3060"/>
                  </a:lnTo>
                  <a:lnTo>
                    <a:pt x="13082" y="3342"/>
                  </a:lnTo>
                  <a:lnTo>
                    <a:pt x="13020" y="3624"/>
                  </a:lnTo>
                  <a:lnTo>
                    <a:pt x="5584" y="31325"/>
                  </a:lnTo>
                  <a:lnTo>
                    <a:pt x="5584" y="31325"/>
                  </a:lnTo>
                  <a:lnTo>
                    <a:pt x="5506" y="31608"/>
                  </a:lnTo>
                  <a:lnTo>
                    <a:pt x="5381" y="31859"/>
                  </a:lnTo>
                  <a:lnTo>
                    <a:pt x="5239" y="32110"/>
                  </a:lnTo>
                  <a:lnTo>
                    <a:pt x="5083" y="32329"/>
                  </a:lnTo>
                  <a:lnTo>
                    <a:pt x="4894" y="32549"/>
                  </a:lnTo>
                  <a:lnTo>
                    <a:pt x="4690" y="32737"/>
                  </a:lnTo>
                  <a:lnTo>
                    <a:pt x="4471" y="32894"/>
                  </a:lnTo>
                  <a:lnTo>
                    <a:pt x="4251" y="33035"/>
                  </a:lnTo>
                  <a:lnTo>
                    <a:pt x="4000" y="33161"/>
                  </a:lnTo>
                  <a:lnTo>
                    <a:pt x="3734" y="33270"/>
                  </a:lnTo>
                  <a:lnTo>
                    <a:pt x="3467" y="33333"/>
                  </a:lnTo>
                  <a:lnTo>
                    <a:pt x="3200" y="33380"/>
                  </a:lnTo>
                  <a:lnTo>
                    <a:pt x="2918" y="33411"/>
                  </a:lnTo>
                  <a:lnTo>
                    <a:pt x="2636" y="33396"/>
                  </a:lnTo>
                  <a:lnTo>
                    <a:pt x="2353" y="33364"/>
                  </a:lnTo>
                  <a:lnTo>
                    <a:pt x="2071" y="33302"/>
                  </a:lnTo>
                  <a:lnTo>
                    <a:pt x="2071" y="33302"/>
                  </a:lnTo>
                  <a:lnTo>
                    <a:pt x="1789" y="33208"/>
                  </a:lnTo>
                  <a:lnTo>
                    <a:pt x="1538" y="33098"/>
                  </a:lnTo>
                  <a:lnTo>
                    <a:pt x="1287" y="32941"/>
                  </a:lnTo>
                  <a:lnTo>
                    <a:pt x="1067" y="32784"/>
                  </a:lnTo>
                  <a:lnTo>
                    <a:pt x="863" y="32596"/>
                  </a:lnTo>
                  <a:lnTo>
                    <a:pt x="675" y="32408"/>
                  </a:lnTo>
                  <a:lnTo>
                    <a:pt x="502" y="32188"/>
                  </a:lnTo>
                  <a:lnTo>
                    <a:pt x="361" y="31953"/>
                  </a:lnTo>
                  <a:lnTo>
                    <a:pt x="236" y="31702"/>
                  </a:lnTo>
                  <a:lnTo>
                    <a:pt x="141" y="31451"/>
                  </a:lnTo>
                  <a:lnTo>
                    <a:pt x="63" y="31184"/>
                  </a:lnTo>
                  <a:lnTo>
                    <a:pt x="16" y="30917"/>
                  </a:lnTo>
                  <a:lnTo>
                    <a:pt x="0" y="30635"/>
                  </a:lnTo>
                  <a:lnTo>
                    <a:pt x="0" y="30353"/>
                  </a:lnTo>
                  <a:lnTo>
                    <a:pt x="32" y="30070"/>
                  </a:lnTo>
                  <a:lnTo>
                    <a:pt x="94" y="29788"/>
                  </a:lnTo>
                  <a:lnTo>
                    <a:pt x="7530" y="2087"/>
                  </a:lnTo>
                  <a:lnTo>
                    <a:pt x="7530" y="2087"/>
                  </a:lnTo>
                  <a:lnTo>
                    <a:pt x="7608" y="1805"/>
                  </a:lnTo>
                  <a:lnTo>
                    <a:pt x="7733" y="1538"/>
                  </a:lnTo>
                  <a:lnTo>
                    <a:pt x="7875" y="1303"/>
                  </a:lnTo>
                  <a:lnTo>
                    <a:pt x="8031" y="1067"/>
                  </a:lnTo>
                  <a:lnTo>
                    <a:pt x="8220" y="864"/>
                  </a:lnTo>
                  <a:lnTo>
                    <a:pt x="8424" y="675"/>
                  </a:lnTo>
                  <a:lnTo>
                    <a:pt x="8628" y="503"/>
                  </a:lnTo>
                  <a:lnTo>
                    <a:pt x="8863" y="362"/>
                  </a:lnTo>
                  <a:lnTo>
                    <a:pt x="9114" y="236"/>
                  </a:lnTo>
                  <a:lnTo>
                    <a:pt x="9365" y="142"/>
                  </a:lnTo>
                  <a:lnTo>
                    <a:pt x="9631" y="64"/>
                  </a:lnTo>
                  <a:lnTo>
                    <a:pt x="9914" y="16"/>
                  </a:lnTo>
                  <a:lnTo>
                    <a:pt x="10196" y="1"/>
                  </a:lnTo>
                  <a:lnTo>
                    <a:pt x="10478" y="1"/>
                  </a:lnTo>
                  <a:lnTo>
                    <a:pt x="10761" y="48"/>
                  </a:lnTo>
                  <a:lnTo>
                    <a:pt x="11043" y="111"/>
                  </a:lnTo>
                  <a:lnTo>
                    <a:pt x="11043" y="111"/>
                  </a:ln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5843125" y="3356925"/>
              <a:ext cx="611775" cy="895275"/>
            </a:xfrm>
            <a:custGeom>
              <a:avLst/>
              <a:gdLst/>
              <a:ahLst/>
              <a:cxnLst/>
              <a:rect l="l" t="t" r="r" b="b"/>
              <a:pathLst>
                <a:path w="24471" h="35811" extrusionOk="0">
                  <a:moveTo>
                    <a:pt x="9522" y="35811"/>
                  </a:moveTo>
                  <a:lnTo>
                    <a:pt x="24471" y="30791"/>
                  </a:lnTo>
                  <a:lnTo>
                    <a:pt x="20534" y="19043"/>
                  </a:lnTo>
                  <a:lnTo>
                    <a:pt x="22228" y="0"/>
                  </a:lnTo>
                  <a:lnTo>
                    <a:pt x="1" y="7466"/>
                  </a:lnTo>
                  <a:lnTo>
                    <a:pt x="9522" y="35811"/>
                  </a:ln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6228225" y="3176125"/>
              <a:ext cx="327850" cy="835300"/>
            </a:xfrm>
            <a:custGeom>
              <a:avLst/>
              <a:gdLst/>
              <a:ahLst/>
              <a:cxnLst/>
              <a:rect l="l" t="t" r="r" b="b"/>
              <a:pathLst>
                <a:path w="13114" h="33412" extrusionOk="0">
                  <a:moveTo>
                    <a:pt x="11043" y="111"/>
                  </a:moveTo>
                  <a:lnTo>
                    <a:pt x="11043" y="111"/>
                  </a:lnTo>
                  <a:lnTo>
                    <a:pt x="11326" y="205"/>
                  </a:lnTo>
                  <a:lnTo>
                    <a:pt x="11577" y="315"/>
                  </a:lnTo>
                  <a:lnTo>
                    <a:pt x="11828" y="456"/>
                  </a:lnTo>
                  <a:lnTo>
                    <a:pt x="12047" y="628"/>
                  </a:lnTo>
                  <a:lnTo>
                    <a:pt x="12251" y="801"/>
                  </a:lnTo>
                  <a:lnTo>
                    <a:pt x="12439" y="1005"/>
                  </a:lnTo>
                  <a:lnTo>
                    <a:pt x="12612" y="1224"/>
                  </a:lnTo>
                  <a:lnTo>
                    <a:pt x="12753" y="1460"/>
                  </a:lnTo>
                  <a:lnTo>
                    <a:pt x="12879" y="1695"/>
                  </a:lnTo>
                  <a:lnTo>
                    <a:pt x="12973" y="1962"/>
                  </a:lnTo>
                  <a:lnTo>
                    <a:pt x="13051" y="2228"/>
                  </a:lnTo>
                  <a:lnTo>
                    <a:pt x="13098" y="2495"/>
                  </a:lnTo>
                  <a:lnTo>
                    <a:pt x="13114" y="2777"/>
                  </a:lnTo>
                  <a:lnTo>
                    <a:pt x="13114" y="3060"/>
                  </a:lnTo>
                  <a:lnTo>
                    <a:pt x="13082" y="3342"/>
                  </a:lnTo>
                  <a:lnTo>
                    <a:pt x="13020" y="3624"/>
                  </a:lnTo>
                  <a:lnTo>
                    <a:pt x="5600" y="31325"/>
                  </a:lnTo>
                  <a:lnTo>
                    <a:pt x="5600" y="31325"/>
                  </a:lnTo>
                  <a:lnTo>
                    <a:pt x="5506" y="31608"/>
                  </a:lnTo>
                  <a:lnTo>
                    <a:pt x="5396" y="31859"/>
                  </a:lnTo>
                  <a:lnTo>
                    <a:pt x="5255" y="32110"/>
                  </a:lnTo>
                  <a:lnTo>
                    <a:pt x="5083" y="32329"/>
                  </a:lnTo>
                  <a:lnTo>
                    <a:pt x="4910" y="32533"/>
                  </a:lnTo>
                  <a:lnTo>
                    <a:pt x="4706" y="32721"/>
                  </a:lnTo>
                  <a:lnTo>
                    <a:pt x="4487" y="32894"/>
                  </a:lnTo>
                  <a:lnTo>
                    <a:pt x="4251" y="33035"/>
                  </a:lnTo>
                  <a:lnTo>
                    <a:pt x="4000" y="33161"/>
                  </a:lnTo>
                  <a:lnTo>
                    <a:pt x="3749" y="33255"/>
                  </a:lnTo>
                  <a:lnTo>
                    <a:pt x="3483" y="33333"/>
                  </a:lnTo>
                  <a:lnTo>
                    <a:pt x="3200" y="33380"/>
                  </a:lnTo>
                  <a:lnTo>
                    <a:pt x="2934" y="33412"/>
                  </a:lnTo>
                  <a:lnTo>
                    <a:pt x="2651" y="33396"/>
                  </a:lnTo>
                  <a:lnTo>
                    <a:pt x="2353" y="33365"/>
                  </a:lnTo>
                  <a:lnTo>
                    <a:pt x="2071" y="33302"/>
                  </a:lnTo>
                  <a:lnTo>
                    <a:pt x="2071" y="33302"/>
                  </a:lnTo>
                  <a:lnTo>
                    <a:pt x="1804" y="33208"/>
                  </a:lnTo>
                  <a:lnTo>
                    <a:pt x="1538" y="33082"/>
                  </a:lnTo>
                  <a:lnTo>
                    <a:pt x="1302" y="32941"/>
                  </a:lnTo>
                  <a:lnTo>
                    <a:pt x="1067" y="32784"/>
                  </a:lnTo>
                  <a:lnTo>
                    <a:pt x="863" y="32596"/>
                  </a:lnTo>
                  <a:lnTo>
                    <a:pt x="675" y="32392"/>
                  </a:lnTo>
                  <a:lnTo>
                    <a:pt x="518" y="32188"/>
                  </a:lnTo>
                  <a:lnTo>
                    <a:pt x="377" y="31953"/>
                  </a:lnTo>
                  <a:lnTo>
                    <a:pt x="251" y="31702"/>
                  </a:lnTo>
                  <a:lnTo>
                    <a:pt x="157" y="31451"/>
                  </a:lnTo>
                  <a:lnTo>
                    <a:pt x="79" y="31184"/>
                  </a:lnTo>
                  <a:lnTo>
                    <a:pt x="32" y="30918"/>
                  </a:lnTo>
                  <a:lnTo>
                    <a:pt x="0" y="30635"/>
                  </a:lnTo>
                  <a:lnTo>
                    <a:pt x="16" y="30353"/>
                  </a:lnTo>
                  <a:lnTo>
                    <a:pt x="47" y="30071"/>
                  </a:lnTo>
                  <a:lnTo>
                    <a:pt x="110" y="29788"/>
                  </a:lnTo>
                  <a:lnTo>
                    <a:pt x="7530" y="2071"/>
                  </a:lnTo>
                  <a:lnTo>
                    <a:pt x="7530" y="2071"/>
                  </a:lnTo>
                  <a:lnTo>
                    <a:pt x="7624" y="1805"/>
                  </a:lnTo>
                  <a:lnTo>
                    <a:pt x="7734" y="1538"/>
                  </a:lnTo>
                  <a:lnTo>
                    <a:pt x="7875" y="1303"/>
                  </a:lnTo>
                  <a:lnTo>
                    <a:pt x="8032" y="1068"/>
                  </a:lnTo>
                  <a:lnTo>
                    <a:pt x="8220" y="864"/>
                  </a:lnTo>
                  <a:lnTo>
                    <a:pt x="8424" y="675"/>
                  </a:lnTo>
                  <a:lnTo>
                    <a:pt x="8643" y="503"/>
                  </a:lnTo>
                  <a:lnTo>
                    <a:pt x="8879" y="362"/>
                  </a:lnTo>
                  <a:lnTo>
                    <a:pt x="9114" y="236"/>
                  </a:lnTo>
                  <a:lnTo>
                    <a:pt x="9381" y="142"/>
                  </a:lnTo>
                  <a:lnTo>
                    <a:pt x="9647" y="64"/>
                  </a:lnTo>
                  <a:lnTo>
                    <a:pt x="9914" y="17"/>
                  </a:lnTo>
                  <a:lnTo>
                    <a:pt x="10196" y="1"/>
                  </a:lnTo>
                  <a:lnTo>
                    <a:pt x="10479" y="1"/>
                  </a:lnTo>
                  <a:lnTo>
                    <a:pt x="10761" y="48"/>
                  </a:lnTo>
                  <a:lnTo>
                    <a:pt x="11043" y="111"/>
                  </a:lnTo>
                  <a:lnTo>
                    <a:pt x="11043" y="111"/>
                  </a:ln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5905100" y="3483175"/>
              <a:ext cx="518425" cy="439225"/>
            </a:xfrm>
            <a:custGeom>
              <a:avLst/>
              <a:gdLst/>
              <a:ahLst/>
              <a:cxnLst/>
              <a:rect l="l" t="t" r="r" b="b"/>
              <a:pathLst>
                <a:path w="20737" h="17569" extrusionOk="0">
                  <a:moveTo>
                    <a:pt x="345" y="1"/>
                  </a:moveTo>
                  <a:lnTo>
                    <a:pt x="0" y="2071"/>
                  </a:lnTo>
                  <a:lnTo>
                    <a:pt x="0" y="2071"/>
                  </a:lnTo>
                  <a:lnTo>
                    <a:pt x="1130" y="4032"/>
                  </a:lnTo>
                  <a:lnTo>
                    <a:pt x="2322" y="6087"/>
                  </a:lnTo>
                  <a:lnTo>
                    <a:pt x="3749" y="8487"/>
                  </a:lnTo>
                  <a:lnTo>
                    <a:pt x="4518" y="9726"/>
                  </a:lnTo>
                  <a:lnTo>
                    <a:pt x="5271" y="10965"/>
                  </a:lnTo>
                  <a:lnTo>
                    <a:pt x="6024" y="12157"/>
                  </a:lnTo>
                  <a:lnTo>
                    <a:pt x="6745" y="13271"/>
                  </a:lnTo>
                  <a:lnTo>
                    <a:pt x="7404" y="14275"/>
                  </a:lnTo>
                  <a:lnTo>
                    <a:pt x="8016" y="15122"/>
                  </a:lnTo>
                  <a:lnTo>
                    <a:pt x="8282" y="15483"/>
                  </a:lnTo>
                  <a:lnTo>
                    <a:pt x="8533" y="15796"/>
                  </a:lnTo>
                  <a:lnTo>
                    <a:pt x="8753" y="16063"/>
                  </a:lnTo>
                  <a:lnTo>
                    <a:pt x="8941" y="16267"/>
                  </a:lnTo>
                  <a:lnTo>
                    <a:pt x="8941" y="16267"/>
                  </a:lnTo>
                  <a:lnTo>
                    <a:pt x="9129" y="16424"/>
                  </a:lnTo>
                  <a:lnTo>
                    <a:pt x="9318" y="16581"/>
                  </a:lnTo>
                  <a:lnTo>
                    <a:pt x="9506" y="16722"/>
                  </a:lnTo>
                  <a:lnTo>
                    <a:pt x="9710" y="16847"/>
                  </a:lnTo>
                  <a:lnTo>
                    <a:pt x="9914" y="16957"/>
                  </a:lnTo>
                  <a:lnTo>
                    <a:pt x="10118" y="17067"/>
                  </a:lnTo>
                  <a:lnTo>
                    <a:pt x="10337" y="17161"/>
                  </a:lnTo>
                  <a:lnTo>
                    <a:pt x="10557" y="17239"/>
                  </a:lnTo>
                  <a:lnTo>
                    <a:pt x="10776" y="17318"/>
                  </a:lnTo>
                  <a:lnTo>
                    <a:pt x="10996" y="17381"/>
                  </a:lnTo>
                  <a:lnTo>
                    <a:pt x="11231" y="17428"/>
                  </a:lnTo>
                  <a:lnTo>
                    <a:pt x="11451" y="17475"/>
                  </a:lnTo>
                  <a:lnTo>
                    <a:pt x="11906" y="17538"/>
                  </a:lnTo>
                  <a:lnTo>
                    <a:pt x="12376" y="17569"/>
                  </a:lnTo>
                  <a:lnTo>
                    <a:pt x="12831" y="17569"/>
                  </a:lnTo>
                  <a:lnTo>
                    <a:pt x="13286" y="17538"/>
                  </a:lnTo>
                  <a:lnTo>
                    <a:pt x="13725" y="17490"/>
                  </a:lnTo>
                  <a:lnTo>
                    <a:pt x="14165" y="17412"/>
                  </a:lnTo>
                  <a:lnTo>
                    <a:pt x="14572" y="17318"/>
                  </a:lnTo>
                  <a:lnTo>
                    <a:pt x="14980" y="17208"/>
                  </a:lnTo>
                  <a:lnTo>
                    <a:pt x="15341" y="17083"/>
                  </a:lnTo>
                  <a:lnTo>
                    <a:pt x="15686" y="16941"/>
                  </a:lnTo>
                  <a:lnTo>
                    <a:pt x="15686" y="16941"/>
                  </a:lnTo>
                  <a:lnTo>
                    <a:pt x="15859" y="16863"/>
                  </a:lnTo>
                  <a:lnTo>
                    <a:pt x="16047" y="16753"/>
                  </a:lnTo>
                  <a:lnTo>
                    <a:pt x="16219" y="16643"/>
                  </a:lnTo>
                  <a:lnTo>
                    <a:pt x="16423" y="16502"/>
                  </a:lnTo>
                  <a:lnTo>
                    <a:pt x="16815" y="16189"/>
                  </a:lnTo>
                  <a:lnTo>
                    <a:pt x="17223" y="15812"/>
                  </a:lnTo>
                  <a:lnTo>
                    <a:pt x="17647" y="15420"/>
                  </a:lnTo>
                  <a:lnTo>
                    <a:pt x="18070" y="14981"/>
                  </a:lnTo>
                  <a:lnTo>
                    <a:pt x="18478" y="14542"/>
                  </a:lnTo>
                  <a:lnTo>
                    <a:pt x="18870" y="14087"/>
                  </a:lnTo>
                  <a:lnTo>
                    <a:pt x="19608" y="13240"/>
                  </a:lnTo>
                  <a:lnTo>
                    <a:pt x="20188" y="12518"/>
                  </a:lnTo>
                  <a:lnTo>
                    <a:pt x="20737" y="11812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3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6033325" y="2742425"/>
              <a:ext cx="321575" cy="809400"/>
            </a:xfrm>
            <a:custGeom>
              <a:avLst/>
              <a:gdLst/>
              <a:ahLst/>
              <a:cxnLst/>
              <a:rect l="l" t="t" r="r" b="b"/>
              <a:pathLst>
                <a:path w="12863" h="32376" extrusionOk="0">
                  <a:moveTo>
                    <a:pt x="10792" y="110"/>
                  </a:moveTo>
                  <a:lnTo>
                    <a:pt x="10792" y="110"/>
                  </a:lnTo>
                  <a:lnTo>
                    <a:pt x="11059" y="204"/>
                  </a:lnTo>
                  <a:lnTo>
                    <a:pt x="11326" y="314"/>
                  </a:lnTo>
                  <a:lnTo>
                    <a:pt x="11561" y="455"/>
                  </a:lnTo>
                  <a:lnTo>
                    <a:pt x="11796" y="628"/>
                  </a:lnTo>
                  <a:lnTo>
                    <a:pt x="12000" y="816"/>
                  </a:lnTo>
                  <a:lnTo>
                    <a:pt x="12188" y="1004"/>
                  </a:lnTo>
                  <a:lnTo>
                    <a:pt x="12345" y="1224"/>
                  </a:lnTo>
                  <a:lnTo>
                    <a:pt x="12486" y="1459"/>
                  </a:lnTo>
                  <a:lnTo>
                    <a:pt x="12612" y="1710"/>
                  </a:lnTo>
                  <a:lnTo>
                    <a:pt x="12722" y="1961"/>
                  </a:lnTo>
                  <a:lnTo>
                    <a:pt x="12785" y="2228"/>
                  </a:lnTo>
                  <a:lnTo>
                    <a:pt x="12832" y="2494"/>
                  </a:lnTo>
                  <a:lnTo>
                    <a:pt x="12863" y="2777"/>
                  </a:lnTo>
                  <a:lnTo>
                    <a:pt x="12863" y="3059"/>
                  </a:lnTo>
                  <a:lnTo>
                    <a:pt x="12816" y="3342"/>
                  </a:lnTo>
                  <a:lnTo>
                    <a:pt x="12769" y="3624"/>
                  </a:lnTo>
                  <a:lnTo>
                    <a:pt x="5600" y="30305"/>
                  </a:lnTo>
                  <a:lnTo>
                    <a:pt x="5600" y="30305"/>
                  </a:lnTo>
                  <a:lnTo>
                    <a:pt x="5506" y="30572"/>
                  </a:lnTo>
                  <a:lnTo>
                    <a:pt x="5396" y="30839"/>
                  </a:lnTo>
                  <a:lnTo>
                    <a:pt x="5255" y="31074"/>
                  </a:lnTo>
                  <a:lnTo>
                    <a:pt x="5083" y="31309"/>
                  </a:lnTo>
                  <a:lnTo>
                    <a:pt x="4910" y="31513"/>
                  </a:lnTo>
                  <a:lnTo>
                    <a:pt x="4706" y="31701"/>
                  </a:lnTo>
                  <a:lnTo>
                    <a:pt x="4487" y="31874"/>
                  </a:lnTo>
                  <a:lnTo>
                    <a:pt x="4251" y="32015"/>
                  </a:lnTo>
                  <a:lnTo>
                    <a:pt x="4000" y="32141"/>
                  </a:lnTo>
                  <a:lnTo>
                    <a:pt x="3749" y="32235"/>
                  </a:lnTo>
                  <a:lnTo>
                    <a:pt x="3483" y="32313"/>
                  </a:lnTo>
                  <a:lnTo>
                    <a:pt x="3200" y="32360"/>
                  </a:lnTo>
                  <a:lnTo>
                    <a:pt x="2934" y="32376"/>
                  </a:lnTo>
                  <a:lnTo>
                    <a:pt x="2651" y="32376"/>
                  </a:lnTo>
                  <a:lnTo>
                    <a:pt x="2353" y="32344"/>
                  </a:lnTo>
                  <a:lnTo>
                    <a:pt x="2071" y="32266"/>
                  </a:lnTo>
                  <a:lnTo>
                    <a:pt x="2071" y="32266"/>
                  </a:lnTo>
                  <a:lnTo>
                    <a:pt x="1804" y="32172"/>
                  </a:lnTo>
                  <a:lnTo>
                    <a:pt x="1538" y="32062"/>
                  </a:lnTo>
                  <a:lnTo>
                    <a:pt x="1302" y="31921"/>
                  </a:lnTo>
                  <a:lnTo>
                    <a:pt x="1067" y="31748"/>
                  </a:lnTo>
                  <a:lnTo>
                    <a:pt x="863" y="31576"/>
                  </a:lnTo>
                  <a:lnTo>
                    <a:pt x="675" y="31372"/>
                  </a:lnTo>
                  <a:lnTo>
                    <a:pt x="518" y="31152"/>
                  </a:lnTo>
                  <a:lnTo>
                    <a:pt x="377" y="30917"/>
                  </a:lnTo>
                  <a:lnTo>
                    <a:pt x="251" y="30682"/>
                  </a:lnTo>
                  <a:lnTo>
                    <a:pt x="157" y="30415"/>
                  </a:lnTo>
                  <a:lnTo>
                    <a:pt x="79" y="30148"/>
                  </a:lnTo>
                  <a:lnTo>
                    <a:pt x="32" y="29882"/>
                  </a:lnTo>
                  <a:lnTo>
                    <a:pt x="1" y="29599"/>
                  </a:lnTo>
                  <a:lnTo>
                    <a:pt x="16" y="29317"/>
                  </a:lnTo>
                  <a:lnTo>
                    <a:pt x="48" y="29035"/>
                  </a:lnTo>
                  <a:lnTo>
                    <a:pt x="110" y="28752"/>
                  </a:lnTo>
                  <a:lnTo>
                    <a:pt x="7263" y="2087"/>
                  </a:lnTo>
                  <a:lnTo>
                    <a:pt x="7263" y="2087"/>
                  </a:lnTo>
                  <a:lnTo>
                    <a:pt x="7357" y="1804"/>
                  </a:lnTo>
                  <a:lnTo>
                    <a:pt x="7483" y="1553"/>
                  </a:lnTo>
                  <a:lnTo>
                    <a:pt x="7608" y="1302"/>
                  </a:lnTo>
                  <a:lnTo>
                    <a:pt x="7781" y="1083"/>
                  </a:lnTo>
                  <a:lnTo>
                    <a:pt x="7969" y="863"/>
                  </a:lnTo>
                  <a:lnTo>
                    <a:pt x="8157" y="675"/>
                  </a:lnTo>
                  <a:lnTo>
                    <a:pt x="8377" y="518"/>
                  </a:lnTo>
                  <a:lnTo>
                    <a:pt x="8612" y="361"/>
                  </a:lnTo>
                  <a:lnTo>
                    <a:pt x="8863" y="251"/>
                  </a:lnTo>
                  <a:lnTo>
                    <a:pt x="9114" y="142"/>
                  </a:lnTo>
                  <a:lnTo>
                    <a:pt x="9381" y="79"/>
                  </a:lnTo>
                  <a:lnTo>
                    <a:pt x="9663" y="32"/>
                  </a:lnTo>
                  <a:lnTo>
                    <a:pt x="9930" y="0"/>
                  </a:lnTo>
                  <a:lnTo>
                    <a:pt x="10212" y="16"/>
                  </a:lnTo>
                  <a:lnTo>
                    <a:pt x="10510" y="47"/>
                  </a:lnTo>
                  <a:lnTo>
                    <a:pt x="10792" y="110"/>
                  </a:lnTo>
                  <a:lnTo>
                    <a:pt x="10792" y="110"/>
                  </a:lnTo>
                  <a:close/>
                </a:path>
              </a:pathLst>
            </a:custGeom>
            <a:solidFill>
              <a:srgbClr val="EFC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5459225" y="2514600"/>
              <a:ext cx="1254900" cy="1390950"/>
            </a:xfrm>
            <a:custGeom>
              <a:avLst/>
              <a:gdLst/>
              <a:ahLst/>
              <a:cxnLst/>
              <a:rect l="l" t="t" r="r" b="b"/>
              <a:pathLst>
                <a:path w="50196" h="55638" extrusionOk="0">
                  <a:moveTo>
                    <a:pt x="3090" y="10823"/>
                  </a:moveTo>
                  <a:lnTo>
                    <a:pt x="16000" y="1537"/>
                  </a:lnTo>
                  <a:lnTo>
                    <a:pt x="16000" y="1537"/>
                  </a:lnTo>
                  <a:lnTo>
                    <a:pt x="16455" y="1208"/>
                  </a:lnTo>
                  <a:lnTo>
                    <a:pt x="16925" y="925"/>
                  </a:lnTo>
                  <a:lnTo>
                    <a:pt x="17396" y="674"/>
                  </a:lnTo>
                  <a:lnTo>
                    <a:pt x="17851" y="455"/>
                  </a:lnTo>
                  <a:lnTo>
                    <a:pt x="18306" y="267"/>
                  </a:lnTo>
                  <a:lnTo>
                    <a:pt x="18525" y="204"/>
                  </a:lnTo>
                  <a:lnTo>
                    <a:pt x="18745" y="141"/>
                  </a:lnTo>
                  <a:lnTo>
                    <a:pt x="18965" y="78"/>
                  </a:lnTo>
                  <a:lnTo>
                    <a:pt x="19200" y="47"/>
                  </a:lnTo>
                  <a:lnTo>
                    <a:pt x="19404" y="16"/>
                  </a:lnTo>
                  <a:lnTo>
                    <a:pt x="19623" y="0"/>
                  </a:lnTo>
                  <a:lnTo>
                    <a:pt x="19843" y="0"/>
                  </a:lnTo>
                  <a:lnTo>
                    <a:pt x="20047" y="16"/>
                  </a:lnTo>
                  <a:lnTo>
                    <a:pt x="20267" y="31"/>
                  </a:lnTo>
                  <a:lnTo>
                    <a:pt x="20470" y="63"/>
                  </a:lnTo>
                  <a:lnTo>
                    <a:pt x="20674" y="125"/>
                  </a:lnTo>
                  <a:lnTo>
                    <a:pt x="20878" y="188"/>
                  </a:lnTo>
                  <a:lnTo>
                    <a:pt x="21082" y="267"/>
                  </a:lnTo>
                  <a:lnTo>
                    <a:pt x="21270" y="361"/>
                  </a:lnTo>
                  <a:lnTo>
                    <a:pt x="21474" y="471"/>
                  </a:lnTo>
                  <a:lnTo>
                    <a:pt x="21663" y="596"/>
                  </a:lnTo>
                  <a:lnTo>
                    <a:pt x="21851" y="737"/>
                  </a:lnTo>
                  <a:lnTo>
                    <a:pt x="22039" y="894"/>
                  </a:lnTo>
                  <a:lnTo>
                    <a:pt x="22212" y="1067"/>
                  </a:lnTo>
                  <a:lnTo>
                    <a:pt x="22400" y="1255"/>
                  </a:lnTo>
                  <a:lnTo>
                    <a:pt x="22572" y="1459"/>
                  </a:lnTo>
                  <a:lnTo>
                    <a:pt x="22745" y="1694"/>
                  </a:lnTo>
                  <a:lnTo>
                    <a:pt x="49411" y="38069"/>
                  </a:lnTo>
                  <a:lnTo>
                    <a:pt x="49411" y="38069"/>
                  </a:lnTo>
                  <a:lnTo>
                    <a:pt x="49568" y="38305"/>
                  </a:lnTo>
                  <a:lnTo>
                    <a:pt x="49709" y="38540"/>
                  </a:lnTo>
                  <a:lnTo>
                    <a:pt x="49834" y="38760"/>
                  </a:lnTo>
                  <a:lnTo>
                    <a:pt x="49929" y="38995"/>
                  </a:lnTo>
                  <a:lnTo>
                    <a:pt x="50023" y="39230"/>
                  </a:lnTo>
                  <a:lnTo>
                    <a:pt x="50085" y="39465"/>
                  </a:lnTo>
                  <a:lnTo>
                    <a:pt x="50132" y="39701"/>
                  </a:lnTo>
                  <a:lnTo>
                    <a:pt x="50180" y="39936"/>
                  </a:lnTo>
                  <a:lnTo>
                    <a:pt x="50195" y="40156"/>
                  </a:lnTo>
                  <a:lnTo>
                    <a:pt x="50195" y="40391"/>
                  </a:lnTo>
                  <a:lnTo>
                    <a:pt x="50180" y="40610"/>
                  </a:lnTo>
                  <a:lnTo>
                    <a:pt x="50164" y="40846"/>
                  </a:lnTo>
                  <a:lnTo>
                    <a:pt x="50117" y="41065"/>
                  </a:lnTo>
                  <a:lnTo>
                    <a:pt x="50070" y="41285"/>
                  </a:lnTo>
                  <a:lnTo>
                    <a:pt x="49991" y="41505"/>
                  </a:lnTo>
                  <a:lnTo>
                    <a:pt x="49913" y="41724"/>
                  </a:lnTo>
                  <a:lnTo>
                    <a:pt x="49819" y="41944"/>
                  </a:lnTo>
                  <a:lnTo>
                    <a:pt x="49725" y="42163"/>
                  </a:lnTo>
                  <a:lnTo>
                    <a:pt x="49599" y="42367"/>
                  </a:lnTo>
                  <a:lnTo>
                    <a:pt x="49474" y="42587"/>
                  </a:lnTo>
                  <a:lnTo>
                    <a:pt x="49333" y="42791"/>
                  </a:lnTo>
                  <a:lnTo>
                    <a:pt x="49176" y="42995"/>
                  </a:lnTo>
                  <a:lnTo>
                    <a:pt x="48846" y="43403"/>
                  </a:lnTo>
                  <a:lnTo>
                    <a:pt x="48485" y="43779"/>
                  </a:lnTo>
                  <a:lnTo>
                    <a:pt x="48093" y="44155"/>
                  </a:lnTo>
                  <a:lnTo>
                    <a:pt x="47654" y="44516"/>
                  </a:lnTo>
                  <a:lnTo>
                    <a:pt x="47199" y="44861"/>
                  </a:lnTo>
                  <a:lnTo>
                    <a:pt x="34305" y="54163"/>
                  </a:lnTo>
                  <a:lnTo>
                    <a:pt x="34305" y="54163"/>
                  </a:lnTo>
                  <a:lnTo>
                    <a:pt x="33835" y="54477"/>
                  </a:lnTo>
                  <a:lnTo>
                    <a:pt x="33364" y="54759"/>
                  </a:lnTo>
                  <a:lnTo>
                    <a:pt x="32894" y="55010"/>
                  </a:lnTo>
                  <a:lnTo>
                    <a:pt x="32423" y="55230"/>
                  </a:lnTo>
                  <a:lnTo>
                    <a:pt x="32188" y="55324"/>
                  </a:lnTo>
                  <a:lnTo>
                    <a:pt x="31968" y="55402"/>
                  </a:lnTo>
                  <a:lnTo>
                    <a:pt x="31733" y="55465"/>
                  </a:lnTo>
                  <a:lnTo>
                    <a:pt x="31498" y="55528"/>
                  </a:lnTo>
                  <a:lnTo>
                    <a:pt x="31278" y="55575"/>
                  </a:lnTo>
                  <a:lnTo>
                    <a:pt x="31043" y="55606"/>
                  </a:lnTo>
                  <a:lnTo>
                    <a:pt x="30823" y="55622"/>
                  </a:lnTo>
                  <a:lnTo>
                    <a:pt x="30604" y="55637"/>
                  </a:lnTo>
                  <a:lnTo>
                    <a:pt x="30384" y="55637"/>
                  </a:lnTo>
                  <a:lnTo>
                    <a:pt x="30164" y="55622"/>
                  </a:lnTo>
                  <a:lnTo>
                    <a:pt x="29945" y="55590"/>
                  </a:lnTo>
                  <a:lnTo>
                    <a:pt x="29725" y="55559"/>
                  </a:lnTo>
                  <a:lnTo>
                    <a:pt x="29521" y="55496"/>
                  </a:lnTo>
                  <a:lnTo>
                    <a:pt x="29317" y="55433"/>
                  </a:lnTo>
                  <a:lnTo>
                    <a:pt x="29113" y="55339"/>
                  </a:lnTo>
                  <a:lnTo>
                    <a:pt x="28909" y="55245"/>
                  </a:lnTo>
                  <a:lnTo>
                    <a:pt x="28706" y="55135"/>
                  </a:lnTo>
                  <a:lnTo>
                    <a:pt x="28517" y="55010"/>
                  </a:lnTo>
                  <a:lnTo>
                    <a:pt x="28329" y="54853"/>
                  </a:lnTo>
                  <a:lnTo>
                    <a:pt x="28141" y="54696"/>
                  </a:lnTo>
                  <a:lnTo>
                    <a:pt x="27953" y="54524"/>
                  </a:lnTo>
                  <a:lnTo>
                    <a:pt x="27764" y="54335"/>
                  </a:lnTo>
                  <a:lnTo>
                    <a:pt x="27592" y="54132"/>
                  </a:lnTo>
                  <a:lnTo>
                    <a:pt x="27419" y="53896"/>
                  </a:lnTo>
                  <a:lnTo>
                    <a:pt x="753" y="17521"/>
                  </a:lnTo>
                  <a:lnTo>
                    <a:pt x="753" y="17521"/>
                  </a:lnTo>
                  <a:lnTo>
                    <a:pt x="596" y="17286"/>
                  </a:lnTo>
                  <a:lnTo>
                    <a:pt x="455" y="17050"/>
                  </a:lnTo>
                  <a:lnTo>
                    <a:pt x="330" y="16815"/>
                  </a:lnTo>
                  <a:lnTo>
                    <a:pt x="236" y="16596"/>
                  </a:lnTo>
                  <a:lnTo>
                    <a:pt x="157" y="16360"/>
                  </a:lnTo>
                  <a:lnTo>
                    <a:pt x="94" y="16125"/>
                  </a:lnTo>
                  <a:lnTo>
                    <a:pt x="32" y="15905"/>
                  </a:lnTo>
                  <a:lnTo>
                    <a:pt x="16" y="15670"/>
                  </a:lnTo>
                  <a:lnTo>
                    <a:pt x="0" y="15450"/>
                  </a:lnTo>
                  <a:lnTo>
                    <a:pt x="0" y="15231"/>
                  </a:lnTo>
                  <a:lnTo>
                    <a:pt x="16" y="14996"/>
                  </a:lnTo>
                  <a:lnTo>
                    <a:pt x="47" y="14776"/>
                  </a:lnTo>
                  <a:lnTo>
                    <a:pt x="94" y="14556"/>
                  </a:lnTo>
                  <a:lnTo>
                    <a:pt x="157" y="14337"/>
                  </a:lnTo>
                  <a:lnTo>
                    <a:pt x="220" y="14133"/>
                  </a:lnTo>
                  <a:lnTo>
                    <a:pt x="314" y="13913"/>
                  </a:lnTo>
                  <a:lnTo>
                    <a:pt x="408" y="13694"/>
                  </a:lnTo>
                  <a:lnTo>
                    <a:pt x="518" y="13490"/>
                  </a:lnTo>
                  <a:lnTo>
                    <a:pt x="643" y="13286"/>
                  </a:lnTo>
                  <a:lnTo>
                    <a:pt x="785" y="13082"/>
                  </a:lnTo>
                  <a:lnTo>
                    <a:pt x="926" y="12878"/>
                  </a:lnTo>
                  <a:lnTo>
                    <a:pt x="1083" y="12674"/>
                  </a:lnTo>
                  <a:lnTo>
                    <a:pt x="1412" y="12282"/>
                  </a:lnTo>
                  <a:lnTo>
                    <a:pt x="1789" y="11905"/>
                  </a:lnTo>
                  <a:lnTo>
                    <a:pt x="2196" y="11529"/>
                  </a:lnTo>
                  <a:lnTo>
                    <a:pt x="2636" y="11168"/>
                  </a:lnTo>
                  <a:lnTo>
                    <a:pt x="3090" y="10823"/>
                  </a:lnTo>
                  <a:lnTo>
                    <a:pt x="3090" y="10823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5616875" y="2673025"/>
              <a:ext cx="186675" cy="140000"/>
            </a:xfrm>
            <a:custGeom>
              <a:avLst/>
              <a:gdLst/>
              <a:ahLst/>
              <a:cxnLst/>
              <a:rect l="l" t="t" r="r" b="b"/>
              <a:pathLst>
                <a:path w="7467" h="5600" extrusionOk="0">
                  <a:moveTo>
                    <a:pt x="173" y="4878"/>
                  </a:moveTo>
                  <a:lnTo>
                    <a:pt x="6839" y="63"/>
                  </a:lnTo>
                  <a:lnTo>
                    <a:pt x="6839" y="63"/>
                  </a:lnTo>
                  <a:lnTo>
                    <a:pt x="6902" y="31"/>
                  </a:lnTo>
                  <a:lnTo>
                    <a:pt x="6980" y="0"/>
                  </a:lnTo>
                  <a:lnTo>
                    <a:pt x="7059" y="0"/>
                  </a:lnTo>
                  <a:lnTo>
                    <a:pt x="7137" y="0"/>
                  </a:lnTo>
                  <a:lnTo>
                    <a:pt x="7216" y="16"/>
                  </a:lnTo>
                  <a:lnTo>
                    <a:pt x="7278" y="47"/>
                  </a:lnTo>
                  <a:lnTo>
                    <a:pt x="7341" y="94"/>
                  </a:lnTo>
                  <a:lnTo>
                    <a:pt x="7404" y="157"/>
                  </a:lnTo>
                  <a:lnTo>
                    <a:pt x="7404" y="157"/>
                  </a:lnTo>
                  <a:lnTo>
                    <a:pt x="7404" y="157"/>
                  </a:lnTo>
                  <a:lnTo>
                    <a:pt x="7435" y="235"/>
                  </a:lnTo>
                  <a:lnTo>
                    <a:pt x="7467" y="314"/>
                  </a:lnTo>
                  <a:lnTo>
                    <a:pt x="7467" y="392"/>
                  </a:lnTo>
                  <a:lnTo>
                    <a:pt x="7467" y="471"/>
                  </a:lnTo>
                  <a:lnTo>
                    <a:pt x="7451" y="533"/>
                  </a:lnTo>
                  <a:lnTo>
                    <a:pt x="7420" y="612"/>
                  </a:lnTo>
                  <a:lnTo>
                    <a:pt x="7372" y="675"/>
                  </a:lnTo>
                  <a:lnTo>
                    <a:pt x="7310" y="722"/>
                  </a:lnTo>
                  <a:lnTo>
                    <a:pt x="643" y="5521"/>
                  </a:lnTo>
                  <a:lnTo>
                    <a:pt x="643" y="5521"/>
                  </a:lnTo>
                  <a:lnTo>
                    <a:pt x="565" y="5568"/>
                  </a:lnTo>
                  <a:lnTo>
                    <a:pt x="486" y="5600"/>
                  </a:lnTo>
                  <a:lnTo>
                    <a:pt x="424" y="5600"/>
                  </a:lnTo>
                  <a:lnTo>
                    <a:pt x="345" y="5600"/>
                  </a:lnTo>
                  <a:lnTo>
                    <a:pt x="267" y="5584"/>
                  </a:lnTo>
                  <a:lnTo>
                    <a:pt x="188" y="5553"/>
                  </a:lnTo>
                  <a:lnTo>
                    <a:pt x="126" y="5490"/>
                  </a:lnTo>
                  <a:lnTo>
                    <a:pt x="79" y="5443"/>
                  </a:lnTo>
                  <a:lnTo>
                    <a:pt x="79" y="5443"/>
                  </a:lnTo>
                  <a:lnTo>
                    <a:pt x="79" y="5443"/>
                  </a:lnTo>
                  <a:lnTo>
                    <a:pt x="31" y="5365"/>
                  </a:lnTo>
                  <a:lnTo>
                    <a:pt x="16" y="5286"/>
                  </a:lnTo>
                  <a:lnTo>
                    <a:pt x="0" y="5208"/>
                  </a:lnTo>
                  <a:lnTo>
                    <a:pt x="0" y="5129"/>
                  </a:lnTo>
                  <a:lnTo>
                    <a:pt x="31" y="5067"/>
                  </a:lnTo>
                  <a:lnTo>
                    <a:pt x="63" y="4988"/>
                  </a:lnTo>
                  <a:lnTo>
                    <a:pt x="110" y="4925"/>
                  </a:lnTo>
                  <a:lnTo>
                    <a:pt x="173" y="4878"/>
                  </a:lnTo>
                  <a:lnTo>
                    <a:pt x="173" y="4878"/>
                  </a:lnTo>
                  <a:close/>
                </a:path>
              </a:pathLst>
            </a:custGeom>
            <a:solidFill>
              <a:srgbClr val="595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5823125" y="2625950"/>
              <a:ext cx="43175" cy="42775"/>
            </a:xfrm>
            <a:custGeom>
              <a:avLst/>
              <a:gdLst/>
              <a:ahLst/>
              <a:cxnLst/>
              <a:rect l="l" t="t" r="r" b="b"/>
              <a:pathLst>
                <a:path w="1727" h="1711" extrusionOk="0">
                  <a:moveTo>
                    <a:pt x="362" y="158"/>
                  </a:moveTo>
                  <a:lnTo>
                    <a:pt x="362" y="158"/>
                  </a:lnTo>
                  <a:lnTo>
                    <a:pt x="518" y="79"/>
                  </a:lnTo>
                  <a:lnTo>
                    <a:pt x="675" y="16"/>
                  </a:lnTo>
                  <a:lnTo>
                    <a:pt x="832" y="1"/>
                  </a:lnTo>
                  <a:lnTo>
                    <a:pt x="1005" y="16"/>
                  </a:lnTo>
                  <a:lnTo>
                    <a:pt x="1162" y="48"/>
                  </a:lnTo>
                  <a:lnTo>
                    <a:pt x="1303" y="126"/>
                  </a:lnTo>
                  <a:lnTo>
                    <a:pt x="1444" y="220"/>
                  </a:lnTo>
                  <a:lnTo>
                    <a:pt x="1554" y="362"/>
                  </a:lnTo>
                  <a:lnTo>
                    <a:pt x="1554" y="362"/>
                  </a:lnTo>
                  <a:lnTo>
                    <a:pt x="1648" y="503"/>
                  </a:lnTo>
                  <a:lnTo>
                    <a:pt x="1695" y="660"/>
                  </a:lnTo>
                  <a:lnTo>
                    <a:pt x="1726" y="832"/>
                  </a:lnTo>
                  <a:lnTo>
                    <a:pt x="1711" y="989"/>
                  </a:lnTo>
                  <a:lnTo>
                    <a:pt x="1664" y="1146"/>
                  </a:lnTo>
                  <a:lnTo>
                    <a:pt x="1601" y="1303"/>
                  </a:lnTo>
                  <a:lnTo>
                    <a:pt x="1491" y="1444"/>
                  </a:lnTo>
                  <a:lnTo>
                    <a:pt x="1366" y="1554"/>
                  </a:lnTo>
                  <a:lnTo>
                    <a:pt x="1366" y="1554"/>
                  </a:lnTo>
                  <a:lnTo>
                    <a:pt x="1209" y="1632"/>
                  </a:lnTo>
                  <a:lnTo>
                    <a:pt x="1052" y="1695"/>
                  </a:lnTo>
                  <a:lnTo>
                    <a:pt x="895" y="1711"/>
                  </a:lnTo>
                  <a:lnTo>
                    <a:pt x="722" y="1711"/>
                  </a:lnTo>
                  <a:lnTo>
                    <a:pt x="566" y="1663"/>
                  </a:lnTo>
                  <a:lnTo>
                    <a:pt x="424" y="1585"/>
                  </a:lnTo>
                  <a:lnTo>
                    <a:pt x="283" y="1491"/>
                  </a:lnTo>
                  <a:lnTo>
                    <a:pt x="173" y="1365"/>
                  </a:lnTo>
                  <a:lnTo>
                    <a:pt x="173" y="1365"/>
                  </a:lnTo>
                  <a:lnTo>
                    <a:pt x="79" y="1209"/>
                  </a:lnTo>
                  <a:lnTo>
                    <a:pt x="32" y="1052"/>
                  </a:lnTo>
                  <a:lnTo>
                    <a:pt x="1" y="879"/>
                  </a:lnTo>
                  <a:lnTo>
                    <a:pt x="17" y="722"/>
                  </a:lnTo>
                  <a:lnTo>
                    <a:pt x="64" y="565"/>
                  </a:lnTo>
                  <a:lnTo>
                    <a:pt x="126" y="409"/>
                  </a:lnTo>
                  <a:lnTo>
                    <a:pt x="236" y="283"/>
                  </a:lnTo>
                  <a:lnTo>
                    <a:pt x="362" y="158"/>
                  </a:lnTo>
                  <a:lnTo>
                    <a:pt x="362" y="158"/>
                  </a:lnTo>
                  <a:close/>
                </a:path>
              </a:pathLst>
            </a:custGeom>
            <a:solidFill>
              <a:srgbClr val="595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5537650" y="2597725"/>
              <a:ext cx="1094125" cy="1217225"/>
            </a:xfrm>
            <a:custGeom>
              <a:avLst/>
              <a:gdLst/>
              <a:ahLst/>
              <a:cxnLst/>
              <a:rect l="l" t="t" r="r" b="b"/>
              <a:pathLst>
                <a:path w="43765" h="48689" extrusionOk="0">
                  <a:moveTo>
                    <a:pt x="32" y="12973"/>
                  </a:moveTo>
                  <a:lnTo>
                    <a:pt x="18024" y="16"/>
                  </a:lnTo>
                  <a:lnTo>
                    <a:pt x="18024" y="16"/>
                  </a:lnTo>
                  <a:lnTo>
                    <a:pt x="18039" y="0"/>
                  </a:lnTo>
                  <a:lnTo>
                    <a:pt x="18071" y="0"/>
                  </a:lnTo>
                  <a:lnTo>
                    <a:pt x="18102" y="0"/>
                  </a:lnTo>
                  <a:lnTo>
                    <a:pt x="18133" y="32"/>
                  </a:lnTo>
                  <a:lnTo>
                    <a:pt x="43749" y="35607"/>
                  </a:lnTo>
                  <a:lnTo>
                    <a:pt x="43749" y="35607"/>
                  </a:lnTo>
                  <a:lnTo>
                    <a:pt x="43764" y="35638"/>
                  </a:lnTo>
                  <a:lnTo>
                    <a:pt x="43764" y="35654"/>
                  </a:lnTo>
                  <a:lnTo>
                    <a:pt x="43749" y="35686"/>
                  </a:lnTo>
                  <a:lnTo>
                    <a:pt x="43733" y="35717"/>
                  </a:lnTo>
                  <a:lnTo>
                    <a:pt x="25741" y="48673"/>
                  </a:lnTo>
                  <a:lnTo>
                    <a:pt x="25741" y="48673"/>
                  </a:lnTo>
                  <a:lnTo>
                    <a:pt x="25710" y="48689"/>
                  </a:lnTo>
                  <a:lnTo>
                    <a:pt x="25678" y="48689"/>
                  </a:lnTo>
                  <a:lnTo>
                    <a:pt x="25647" y="48673"/>
                  </a:lnTo>
                  <a:lnTo>
                    <a:pt x="25631" y="48658"/>
                  </a:lnTo>
                  <a:lnTo>
                    <a:pt x="16" y="13082"/>
                  </a:lnTo>
                  <a:lnTo>
                    <a:pt x="16" y="13082"/>
                  </a:lnTo>
                  <a:lnTo>
                    <a:pt x="1" y="13051"/>
                  </a:lnTo>
                  <a:lnTo>
                    <a:pt x="1" y="13020"/>
                  </a:lnTo>
                  <a:lnTo>
                    <a:pt x="1" y="12988"/>
                  </a:lnTo>
                  <a:lnTo>
                    <a:pt x="32" y="12973"/>
                  </a:lnTo>
                  <a:lnTo>
                    <a:pt x="32" y="129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5537650" y="2601250"/>
              <a:ext cx="643550" cy="1213700"/>
            </a:xfrm>
            <a:custGeom>
              <a:avLst/>
              <a:gdLst/>
              <a:ahLst/>
              <a:cxnLst/>
              <a:rect l="l" t="t" r="r" b="b"/>
              <a:pathLst>
                <a:path w="25742" h="48548" extrusionOk="0">
                  <a:moveTo>
                    <a:pt x="32" y="12832"/>
                  </a:moveTo>
                  <a:lnTo>
                    <a:pt x="17835" y="1"/>
                  </a:lnTo>
                  <a:lnTo>
                    <a:pt x="17835" y="1"/>
                  </a:lnTo>
                  <a:lnTo>
                    <a:pt x="25741" y="48532"/>
                  </a:lnTo>
                  <a:lnTo>
                    <a:pt x="25710" y="48548"/>
                  </a:lnTo>
                  <a:lnTo>
                    <a:pt x="25710" y="48548"/>
                  </a:lnTo>
                  <a:lnTo>
                    <a:pt x="25663" y="48532"/>
                  </a:lnTo>
                  <a:lnTo>
                    <a:pt x="25631" y="48517"/>
                  </a:lnTo>
                  <a:lnTo>
                    <a:pt x="16" y="12941"/>
                  </a:lnTo>
                  <a:lnTo>
                    <a:pt x="16" y="12941"/>
                  </a:lnTo>
                  <a:lnTo>
                    <a:pt x="1" y="12910"/>
                  </a:lnTo>
                  <a:lnTo>
                    <a:pt x="1" y="12879"/>
                  </a:lnTo>
                  <a:lnTo>
                    <a:pt x="1" y="12847"/>
                  </a:lnTo>
                  <a:lnTo>
                    <a:pt x="32" y="12832"/>
                  </a:lnTo>
                  <a:lnTo>
                    <a:pt x="32" y="128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6299975" y="2936925"/>
              <a:ext cx="172975" cy="252175"/>
            </a:xfrm>
            <a:custGeom>
              <a:avLst/>
              <a:gdLst/>
              <a:ahLst/>
              <a:cxnLst/>
              <a:rect l="l" t="t" r="r" b="b"/>
              <a:pathLst>
                <a:path w="6919" h="10087" extrusionOk="0">
                  <a:moveTo>
                    <a:pt x="4848" y="110"/>
                  </a:moveTo>
                  <a:lnTo>
                    <a:pt x="4848" y="110"/>
                  </a:lnTo>
                  <a:lnTo>
                    <a:pt x="5130" y="204"/>
                  </a:lnTo>
                  <a:lnTo>
                    <a:pt x="5381" y="330"/>
                  </a:lnTo>
                  <a:lnTo>
                    <a:pt x="5632" y="471"/>
                  </a:lnTo>
                  <a:lnTo>
                    <a:pt x="5852" y="628"/>
                  </a:lnTo>
                  <a:lnTo>
                    <a:pt x="6056" y="816"/>
                  </a:lnTo>
                  <a:lnTo>
                    <a:pt x="6244" y="1020"/>
                  </a:lnTo>
                  <a:lnTo>
                    <a:pt x="6416" y="1240"/>
                  </a:lnTo>
                  <a:lnTo>
                    <a:pt x="6558" y="1459"/>
                  </a:lnTo>
                  <a:lnTo>
                    <a:pt x="6683" y="1710"/>
                  </a:lnTo>
                  <a:lnTo>
                    <a:pt x="6777" y="1961"/>
                  </a:lnTo>
                  <a:lnTo>
                    <a:pt x="6856" y="2228"/>
                  </a:lnTo>
                  <a:lnTo>
                    <a:pt x="6903" y="2510"/>
                  </a:lnTo>
                  <a:lnTo>
                    <a:pt x="6918" y="2777"/>
                  </a:lnTo>
                  <a:lnTo>
                    <a:pt x="6918" y="3059"/>
                  </a:lnTo>
                  <a:lnTo>
                    <a:pt x="6887" y="3357"/>
                  </a:lnTo>
                  <a:lnTo>
                    <a:pt x="6824" y="3640"/>
                  </a:lnTo>
                  <a:lnTo>
                    <a:pt x="5601" y="8000"/>
                  </a:lnTo>
                  <a:lnTo>
                    <a:pt x="5601" y="8000"/>
                  </a:lnTo>
                  <a:lnTo>
                    <a:pt x="5507" y="8283"/>
                  </a:lnTo>
                  <a:lnTo>
                    <a:pt x="5397" y="8534"/>
                  </a:lnTo>
                  <a:lnTo>
                    <a:pt x="5256" y="8785"/>
                  </a:lnTo>
                  <a:lnTo>
                    <a:pt x="5083" y="9004"/>
                  </a:lnTo>
                  <a:lnTo>
                    <a:pt x="4911" y="9208"/>
                  </a:lnTo>
                  <a:lnTo>
                    <a:pt x="4707" y="9396"/>
                  </a:lnTo>
                  <a:lnTo>
                    <a:pt x="4487" y="9569"/>
                  </a:lnTo>
                  <a:lnTo>
                    <a:pt x="4252" y="9710"/>
                  </a:lnTo>
                  <a:lnTo>
                    <a:pt x="4001" y="9836"/>
                  </a:lnTo>
                  <a:lnTo>
                    <a:pt x="3750" y="9930"/>
                  </a:lnTo>
                  <a:lnTo>
                    <a:pt x="3483" y="10008"/>
                  </a:lnTo>
                  <a:lnTo>
                    <a:pt x="3217" y="10055"/>
                  </a:lnTo>
                  <a:lnTo>
                    <a:pt x="2934" y="10087"/>
                  </a:lnTo>
                  <a:lnTo>
                    <a:pt x="2652" y="10071"/>
                  </a:lnTo>
                  <a:lnTo>
                    <a:pt x="2369" y="10039"/>
                  </a:lnTo>
                  <a:lnTo>
                    <a:pt x="2087" y="9977"/>
                  </a:lnTo>
                  <a:lnTo>
                    <a:pt x="2087" y="9977"/>
                  </a:lnTo>
                  <a:lnTo>
                    <a:pt x="1805" y="9883"/>
                  </a:lnTo>
                  <a:lnTo>
                    <a:pt x="1554" y="9757"/>
                  </a:lnTo>
                  <a:lnTo>
                    <a:pt x="1303" y="9616"/>
                  </a:lnTo>
                  <a:lnTo>
                    <a:pt x="1083" y="9459"/>
                  </a:lnTo>
                  <a:lnTo>
                    <a:pt x="864" y="9271"/>
                  </a:lnTo>
                  <a:lnTo>
                    <a:pt x="675" y="9067"/>
                  </a:lnTo>
                  <a:lnTo>
                    <a:pt x="519" y="8863"/>
                  </a:lnTo>
                  <a:lnTo>
                    <a:pt x="377" y="8628"/>
                  </a:lnTo>
                  <a:lnTo>
                    <a:pt x="252" y="8377"/>
                  </a:lnTo>
                  <a:lnTo>
                    <a:pt x="158" y="8126"/>
                  </a:lnTo>
                  <a:lnTo>
                    <a:pt x="79" y="7859"/>
                  </a:lnTo>
                  <a:lnTo>
                    <a:pt x="32" y="7577"/>
                  </a:lnTo>
                  <a:lnTo>
                    <a:pt x="1" y="7310"/>
                  </a:lnTo>
                  <a:lnTo>
                    <a:pt x="17" y="7028"/>
                  </a:lnTo>
                  <a:lnTo>
                    <a:pt x="48" y="6745"/>
                  </a:lnTo>
                  <a:lnTo>
                    <a:pt x="111" y="6463"/>
                  </a:lnTo>
                  <a:lnTo>
                    <a:pt x="1334" y="2087"/>
                  </a:lnTo>
                  <a:lnTo>
                    <a:pt x="1334" y="2087"/>
                  </a:lnTo>
                  <a:lnTo>
                    <a:pt x="1428" y="1804"/>
                  </a:lnTo>
                  <a:lnTo>
                    <a:pt x="1538" y="1553"/>
                  </a:lnTo>
                  <a:lnTo>
                    <a:pt x="1679" y="1302"/>
                  </a:lnTo>
                  <a:lnTo>
                    <a:pt x="1836" y="1083"/>
                  </a:lnTo>
                  <a:lnTo>
                    <a:pt x="2024" y="879"/>
                  </a:lnTo>
                  <a:lnTo>
                    <a:pt x="2228" y="691"/>
                  </a:lnTo>
                  <a:lnTo>
                    <a:pt x="2448" y="518"/>
                  </a:lnTo>
                  <a:lnTo>
                    <a:pt x="2683" y="377"/>
                  </a:lnTo>
                  <a:lnTo>
                    <a:pt x="2918" y="252"/>
                  </a:lnTo>
                  <a:lnTo>
                    <a:pt x="3185" y="157"/>
                  </a:lnTo>
                  <a:lnTo>
                    <a:pt x="3452" y="79"/>
                  </a:lnTo>
                  <a:lnTo>
                    <a:pt x="3718" y="32"/>
                  </a:lnTo>
                  <a:lnTo>
                    <a:pt x="4001" y="1"/>
                  </a:lnTo>
                  <a:lnTo>
                    <a:pt x="4283" y="16"/>
                  </a:lnTo>
                  <a:lnTo>
                    <a:pt x="4566" y="48"/>
                  </a:lnTo>
                  <a:lnTo>
                    <a:pt x="4848" y="110"/>
                  </a:lnTo>
                  <a:lnTo>
                    <a:pt x="4848" y="110"/>
                  </a:lnTo>
                  <a:close/>
                </a:path>
              </a:pathLst>
            </a:custGeom>
            <a:solidFill>
              <a:srgbClr val="EFC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6406650" y="3666700"/>
              <a:ext cx="68650" cy="68275"/>
            </a:xfrm>
            <a:custGeom>
              <a:avLst/>
              <a:gdLst/>
              <a:ahLst/>
              <a:cxnLst/>
              <a:rect l="l" t="t" r="r" b="b"/>
              <a:pathLst>
                <a:path w="2746" h="2731" extrusionOk="0">
                  <a:moveTo>
                    <a:pt x="565" y="252"/>
                  </a:moveTo>
                  <a:lnTo>
                    <a:pt x="565" y="252"/>
                  </a:lnTo>
                  <a:lnTo>
                    <a:pt x="691" y="189"/>
                  </a:lnTo>
                  <a:lnTo>
                    <a:pt x="816" y="126"/>
                  </a:lnTo>
                  <a:lnTo>
                    <a:pt x="942" y="64"/>
                  </a:lnTo>
                  <a:lnTo>
                    <a:pt x="1067" y="32"/>
                  </a:lnTo>
                  <a:lnTo>
                    <a:pt x="1193" y="16"/>
                  </a:lnTo>
                  <a:lnTo>
                    <a:pt x="1334" y="1"/>
                  </a:lnTo>
                  <a:lnTo>
                    <a:pt x="1459" y="1"/>
                  </a:lnTo>
                  <a:lnTo>
                    <a:pt x="1585" y="16"/>
                  </a:lnTo>
                  <a:lnTo>
                    <a:pt x="1726" y="48"/>
                  </a:lnTo>
                  <a:lnTo>
                    <a:pt x="1851" y="79"/>
                  </a:lnTo>
                  <a:lnTo>
                    <a:pt x="1961" y="142"/>
                  </a:lnTo>
                  <a:lnTo>
                    <a:pt x="2087" y="205"/>
                  </a:lnTo>
                  <a:lnTo>
                    <a:pt x="2197" y="267"/>
                  </a:lnTo>
                  <a:lnTo>
                    <a:pt x="2291" y="362"/>
                  </a:lnTo>
                  <a:lnTo>
                    <a:pt x="2400" y="456"/>
                  </a:lnTo>
                  <a:lnTo>
                    <a:pt x="2479" y="565"/>
                  </a:lnTo>
                  <a:lnTo>
                    <a:pt x="2479" y="565"/>
                  </a:lnTo>
                  <a:lnTo>
                    <a:pt x="2557" y="691"/>
                  </a:lnTo>
                  <a:lnTo>
                    <a:pt x="2620" y="816"/>
                  </a:lnTo>
                  <a:lnTo>
                    <a:pt x="2667" y="942"/>
                  </a:lnTo>
                  <a:lnTo>
                    <a:pt x="2698" y="1067"/>
                  </a:lnTo>
                  <a:lnTo>
                    <a:pt x="2730" y="1193"/>
                  </a:lnTo>
                  <a:lnTo>
                    <a:pt x="2746" y="1334"/>
                  </a:lnTo>
                  <a:lnTo>
                    <a:pt x="2730" y="1460"/>
                  </a:lnTo>
                  <a:lnTo>
                    <a:pt x="2714" y="1585"/>
                  </a:lnTo>
                  <a:lnTo>
                    <a:pt x="2698" y="1711"/>
                  </a:lnTo>
                  <a:lnTo>
                    <a:pt x="2651" y="1836"/>
                  </a:lnTo>
                  <a:lnTo>
                    <a:pt x="2604" y="1962"/>
                  </a:lnTo>
                  <a:lnTo>
                    <a:pt x="2542" y="2087"/>
                  </a:lnTo>
                  <a:lnTo>
                    <a:pt x="2463" y="2197"/>
                  </a:lnTo>
                  <a:lnTo>
                    <a:pt x="2385" y="2291"/>
                  </a:lnTo>
                  <a:lnTo>
                    <a:pt x="2275" y="2385"/>
                  </a:lnTo>
                  <a:lnTo>
                    <a:pt x="2165" y="2479"/>
                  </a:lnTo>
                  <a:lnTo>
                    <a:pt x="2165" y="2479"/>
                  </a:lnTo>
                  <a:lnTo>
                    <a:pt x="2055" y="2558"/>
                  </a:lnTo>
                  <a:lnTo>
                    <a:pt x="1930" y="2620"/>
                  </a:lnTo>
                  <a:lnTo>
                    <a:pt x="1804" y="2667"/>
                  </a:lnTo>
                  <a:lnTo>
                    <a:pt x="1679" y="2699"/>
                  </a:lnTo>
                  <a:lnTo>
                    <a:pt x="1538" y="2730"/>
                  </a:lnTo>
                  <a:lnTo>
                    <a:pt x="1412" y="2730"/>
                  </a:lnTo>
                  <a:lnTo>
                    <a:pt x="1287" y="2730"/>
                  </a:lnTo>
                  <a:lnTo>
                    <a:pt x="1146" y="2714"/>
                  </a:lnTo>
                  <a:lnTo>
                    <a:pt x="1020" y="2699"/>
                  </a:lnTo>
                  <a:lnTo>
                    <a:pt x="895" y="2652"/>
                  </a:lnTo>
                  <a:lnTo>
                    <a:pt x="769" y="2605"/>
                  </a:lnTo>
                  <a:lnTo>
                    <a:pt x="659" y="2542"/>
                  </a:lnTo>
                  <a:lnTo>
                    <a:pt x="549" y="2463"/>
                  </a:lnTo>
                  <a:lnTo>
                    <a:pt x="440" y="2369"/>
                  </a:lnTo>
                  <a:lnTo>
                    <a:pt x="346" y="2275"/>
                  </a:lnTo>
                  <a:lnTo>
                    <a:pt x="267" y="2165"/>
                  </a:lnTo>
                  <a:lnTo>
                    <a:pt x="267" y="2165"/>
                  </a:lnTo>
                  <a:lnTo>
                    <a:pt x="189" y="2056"/>
                  </a:lnTo>
                  <a:lnTo>
                    <a:pt x="126" y="1930"/>
                  </a:lnTo>
                  <a:lnTo>
                    <a:pt x="79" y="1805"/>
                  </a:lnTo>
                  <a:lnTo>
                    <a:pt x="32" y="1679"/>
                  </a:lnTo>
                  <a:lnTo>
                    <a:pt x="16" y="1538"/>
                  </a:lnTo>
                  <a:lnTo>
                    <a:pt x="0" y="1413"/>
                  </a:lnTo>
                  <a:lnTo>
                    <a:pt x="0" y="1287"/>
                  </a:lnTo>
                  <a:lnTo>
                    <a:pt x="16" y="1146"/>
                  </a:lnTo>
                  <a:lnTo>
                    <a:pt x="48" y="1020"/>
                  </a:lnTo>
                  <a:lnTo>
                    <a:pt x="79" y="895"/>
                  </a:lnTo>
                  <a:lnTo>
                    <a:pt x="142" y="769"/>
                  </a:lnTo>
                  <a:lnTo>
                    <a:pt x="204" y="660"/>
                  </a:lnTo>
                  <a:lnTo>
                    <a:pt x="283" y="550"/>
                  </a:lnTo>
                  <a:lnTo>
                    <a:pt x="361" y="440"/>
                  </a:lnTo>
                  <a:lnTo>
                    <a:pt x="455" y="346"/>
                  </a:lnTo>
                  <a:lnTo>
                    <a:pt x="565" y="252"/>
                  </a:lnTo>
                  <a:lnTo>
                    <a:pt x="565" y="252"/>
                  </a:lnTo>
                  <a:close/>
                </a:path>
              </a:pathLst>
            </a:custGeom>
            <a:solidFill>
              <a:srgbClr val="595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5672150" y="3308275"/>
              <a:ext cx="422375" cy="704325"/>
            </a:xfrm>
            <a:custGeom>
              <a:avLst/>
              <a:gdLst/>
              <a:ahLst/>
              <a:cxnLst/>
              <a:rect l="l" t="t" r="r" b="b"/>
              <a:pathLst>
                <a:path w="16895" h="28173" extrusionOk="0">
                  <a:moveTo>
                    <a:pt x="14981" y="28000"/>
                  </a:moveTo>
                  <a:lnTo>
                    <a:pt x="16895" y="27357"/>
                  </a:lnTo>
                  <a:lnTo>
                    <a:pt x="15891" y="25067"/>
                  </a:lnTo>
                  <a:lnTo>
                    <a:pt x="7122" y="4032"/>
                  </a:lnTo>
                  <a:lnTo>
                    <a:pt x="7122" y="4032"/>
                  </a:lnTo>
                  <a:lnTo>
                    <a:pt x="6950" y="3687"/>
                  </a:lnTo>
                  <a:lnTo>
                    <a:pt x="6761" y="3342"/>
                  </a:lnTo>
                  <a:lnTo>
                    <a:pt x="6542" y="3013"/>
                  </a:lnTo>
                  <a:lnTo>
                    <a:pt x="6307" y="2715"/>
                  </a:lnTo>
                  <a:lnTo>
                    <a:pt x="6040" y="2417"/>
                  </a:lnTo>
                  <a:lnTo>
                    <a:pt x="5773" y="2134"/>
                  </a:lnTo>
                  <a:lnTo>
                    <a:pt x="5491" y="1868"/>
                  </a:lnTo>
                  <a:lnTo>
                    <a:pt x="5193" y="1617"/>
                  </a:lnTo>
                  <a:lnTo>
                    <a:pt x="4879" y="1381"/>
                  </a:lnTo>
                  <a:lnTo>
                    <a:pt x="4565" y="1162"/>
                  </a:lnTo>
                  <a:lnTo>
                    <a:pt x="4236" y="974"/>
                  </a:lnTo>
                  <a:lnTo>
                    <a:pt x="3922" y="785"/>
                  </a:lnTo>
                  <a:lnTo>
                    <a:pt x="3593" y="628"/>
                  </a:lnTo>
                  <a:lnTo>
                    <a:pt x="3263" y="472"/>
                  </a:lnTo>
                  <a:lnTo>
                    <a:pt x="2950" y="346"/>
                  </a:lnTo>
                  <a:lnTo>
                    <a:pt x="2636" y="236"/>
                  </a:lnTo>
                  <a:lnTo>
                    <a:pt x="2322" y="158"/>
                  </a:lnTo>
                  <a:lnTo>
                    <a:pt x="2024" y="79"/>
                  </a:lnTo>
                  <a:lnTo>
                    <a:pt x="1742" y="32"/>
                  </a:lnTo>
                  <a:lnTo>
                    <a:pt x="1460" y="1"/>
                  </a:lnTo>
                  <a:lnTo>
                    <a:pt x="1209" y="1"/>
                  </a:lnTo>
                  <a:lnTo>
                    <a:pt x="973" y="17"/>
                  </a:lnTo>
                  <a:lnTo>
                    <a:pt x="754" y="48"/>
                  </a:lnTo>
                  <a:lnTo>
                    <a:pt x="565" y="111"/>
                  </a:lnTo>
                  <a:lnTo>
                    <a:pt x="393" y="189"/>
                  </a:lnTo>
                  <a:lnTo>
                    <a:pt x="252" y="283"/>
                  </a:lnTo>
                  <a:lnTo>
                    <a:pt x="189" y="346"/>
                  </a:lnTo>
                  <a:lnTo>
                    <a:pt x="142" y="409"/>
                  </a:lnTo>
                  <a:lnTo>
                    <a:pt x="95" y="487"/>
                  </a:lnTo>
                  <a:lnTo>
                    <a:pt x="64" y="566"/>
                  </a:lnTo>
                  <a:lnTo>
                    <a:pt x="32" y="644"/>
                  </a:lnTo>
                  <a:lnTo>
                    <a:pt x="1" y="738"/>
                  </a:lnTo>
                  <a:lnTo>
                    <a:pt x="1" y="832"/>
                  </a:lnTo>
                  <a:lnTo>
                    <a:pt x="1" y="942"/>
                  </a:lnTo>
                  <a:lnTo>
                    <a:pt x="16" y="1162"/>
                  </a:lnTo>
                  <a:lnTo>
                    <a:pt x="95" y="1413"/>
                  </a:lnTo>
                  <a:lnTo>
                    <a:pt x="10306" y="25757"/>
                  </a:lnTo>
                  <a:lnTo>
                    <a:pt x="10306" y="25757"/>
                  </a:lnTo>
                  <a:lnTo>
                    <a:pt x="10479" y="26086"/>
                  </a:lnTo>
                  <a:lnTo>
                    <a:pt x="10667" y="26400"/>
                  </a:lnTo>
                  <a:lnTo>
                    <a:pt x="10887" y="26698"/>
                  </a:lnTo>
                  <a:lnTo>
                    <a:pt x="11122" y="26965"/>
                  </a:lnTo>
                  <a:lnTo>
                    <a:pt x="11389" y="27200"/>
                  </a:lnTo>
                  <a:lnTo>
                    <a:pt x="11671" y="27420"/>
                  </a:lnTo>
                  <a:lnTo>
                    <a:pt x="11969" y="27624"/>
                  </a:lnTo>
                  <a:lnTo>
                    <a:pt x="12283" y="27780"/>
                  </a:lnTo>
                  <a:lnTo>
                    <a:pt x="12612" y="27922"/>
                  </a:lnTo>
                  <a:lnTo>
                    <a:pt x="12942" y="28031"/>
                  </a:lnTo>
                  <a:lnTo>
                    <a:pt x="13271" y="28110"/>
                  </a:lnTo>
                  <a:lnTo>
                    <a:pt x="13616" y="28157"/>
                  </a:lnTo>
                  <a:lnTo>
                    <a:pt x="13961" y="28173"/>
                  </a:lnTo>
                  <a:lnTo>
                    <a:pt x="14306" y="28141"/>
                  </a:lnTo>
                  <a:lnTo>
                    <a:pt x="14651" y="28094"/>
                  </a:lnTo>
                  <a:lnTo>
                    <a:pt x="14824" y="28047"/>
                  </a:lnTo>
                  <a:lnTo>
                    <a:pt x="14981" y="28000"/>
                  </a:lnTo>
                  <a:lnTo>
                    <a:pt x="14981" y="28000"/>
                  </a:ln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6401950" y="3116525"/>
              <a:ext cx="178450" cy="271000"/>
            </a:xfrm>
            <a:custGeom>
              <a:avLst/>
              <a:gdLst/>
              <a:ahLst/>
              <a:cxnLst/>
              <a:rect l="l" t="t" r="r" b="b"/>
              <a:pathLst>
                <a:path w="7138" h="10840" extrusionOk="0">
                  <a:moveTo>
                    <a:pt x="5051" y="110"/>
                  </a:moveTo>
                  <a:lnTo>
                    <a:pt x="5051" y="110"/>
                  </a:lnTo>
                  <a:lnTo>
                    <a:pt x="5333" y="205"/>
                  </a:lnTo>
                  <a:lnTo>
                    <a:pt x="5584" y="314"/>
                  </a:lnTo>
                  <a:lnTo>
                    <a:pt x="5835" y="456"/>
                  </a:lnTo>
                  <a:lnTo>
                    <a:pt x="6055" y="628"/>
                  </a:lnTo>
                  <a:lnTo>
                    <a:pt x="6259" y="801"/>
                  </a:lnTo>
                  <a:lnTo>
                    <a:pt x="6447" y="1005"/>
                  </a:lnTo>
                  <a:lnTo>
                    <a:pt x="6620" y="1224"/>
                  </a:lnTo>
                  <a:lnTo>
                    <a:pt x="6761" y="1459"/>
                  </a:lnTo>
                  <a:lnTo>
                    <a:pt x="6886" y="1710"/>
                  </a:lnTo>
                  <a:lnTo>
                    <a:pt x="6980" y="1961"/>
                  </a:lnTo>
                  <a:lnTo>
                    <a:pt x="7059" y="2228"/>
                  </a:lnTo>
                  <a:lnTo>
                    <a:pt x="7106" y="2495"/>
                  </a:lnTo>
                  <a:lnTo>
                    <a:pt x="7137" y="2777"/>
                  </a:lnTo>
                  <a:lnTo>
                    <a:pt x="7122" y="3059"/>
                  </a:lnTo>
                  <a:lnTo>
                    <a:pt x="7090" y="3342"/>
                  </a:lnTo>
                  <a:lnTo>
                    <a:pt x="7028" y="3624"/>
                  </a:lnTo>
                  <a:lnTo>
                    <a:pt x="5600" y="8753"/>
                  </a:lnTo>
                  <a:lnTo>
                    <a:pt x="5600" y="8753"/>
                  </a:lnTo>
                  <a:lnTo>
                    <a:pt x="5506" y="9036"/>
                  </a:lnTo>
                  <a:lnTo>
                    <a:pt x="5381" y="9287"/>
                  </a:lnTo>
                  <a:lnTo>
                    <a:pt x="5239" y="9538"/>
                  </a:lnTo>
                  <a:lnTo>
                    <a:pt x="5082" y="9757"/>
                  </a:lnTo>
                  <a:lnTo>
                    <a:pt x="4894" y="9961"/>
                  </a:lnTo>
                  <a:lnTo>
                    <a:pt x="4690" y="10149"/>
                  </a:lnTo>
                  <a:lnTo>
                    <a:pt x="4471" y="10322"/>
                  </a:lnTo>
                  <a:lnTo>
                    <a:pt x="4251" y="10463"/>
                  </a:lnTo>
                  <a:lnTo>
                    <a:pt x="4000" y="10589"/>
                  </a:lnTo>
                  <a:lnTo>
                    <a:pt x="3749" y="10683"/>
                  </a:lnTo>
                  <a:lnTo>
                    <a:pt x="3483" y="10761"/>
                  </a:lnTo>
                  <a:lnTo>
                    <a:pt x="3200" y="10808"/>
                  </a:lnTo>
                  <a:lnTo>
                    <a:pt x="2934" y="10840"/>
                  </a:lnTo>
                  <a:lnTo>
                    <a:pt x="2651" y="10824"/>
                  </a:lnTo>
                  <a:lnTo>
                    <a:pt x="2353" y="10792"/>
                  </a:lnTo>
                  <a:lnTo>
                    <a:pt x="2071" y="10730"/>
                  </a:lnTo>
                  <a:lnTo>
                    <a:pt x="2071" y="10730"/>
                  </a:lnTo>
                  <a:lnTo>
                    <a:pt x="1804" y="10636"/>
                  </a:lnTo>
                  <a:lnTo>
                    <a:pt x="1537" y="10510"/>
                  </a:lnTo>
                  <a:lnTo>
                    <a:pt x="1302" y="10369"/>
                  </a:lnTo>
                  <a:lnTo>
                    <a:pt x="1067" y="10212"/>
                  </a:lnTo>
                  <a:lnTo>
                    <a:pt x="863" y="10024"/>
                  </a:lnTo>
                  <a:lnTo>
                    <a:pt x="675" y="9820"/>
                  </a:lnTo>
                  <a:lnTo>
                    <a:pt x="518" y="9616"/>
                  </a:lnTo>
                  <a:lnTo>
                    <a:pt x="361" y="9381"/>
                  </a:lnTo>
                  <a:lnTo>
                    <a:pt x="236" y="9130"/>
                  </a:lnTo>
                  <a:lnTo>
                    <a:pt x="141" y="8879"/>
                  </a:lnTo>
                  <a:lnTo>
                    <a:pt x="63" y="8612"/>
                  </a:lnTo>
                  <a:lnTo>
                    <a:pt x="16" y="8330"/>
                  </a:lnTo>
                  <a:lnTo>
                    <a:pt x="0" y="8063"/>
                  </a:lnTo>
                  <a:lnTo>
                    <a:pt x="0" y="7781"/>
                  </a:lnTo>
                  <a:lnTo>
                    <a:pt x="32" y="7498"/>
                  </a:lnTo>
                  <a:lnTo>
                    <a:pt x="110" y="7216"/>
                  </a:lnTo>
                  <a:lnTo>
                    <a:pt x="1537" y="2071"/>
                  </a:lnTo>
                  <a:lnTo>
                    <a:pt x="1537" y="2071"/>
                  </a:lnTo>
                  <a:lnTo>
                    <a:pt x="1632" y="1805"/>
                  </a:lnTo>
                  <a:lnTo>
                    <a:pt x="1741" y="1538"/>
                  </a:lnTo>
                  <a:lnTo>
                    <a:pt x="1883" y="1303"/>
                  </a:lnTo>
                  <a:lnTo>
                    <a:pt x="2055" y="1067"/>
                  </a:lnTo>
                  <a:lnTo>
                    <a:pt x="2228" y="863"/>
                  </a:lnTo>
                  <a:lnTo>
                    <a:pt x="2432" y="675"/>
                  </a:lnTo>
                  <a:lnTo>
                    <a:pt x="2651" y="518"/>
                  </a:lnTo>
                  <a:lnTo>
                    <a:pt x="2886" y="361"/>
                  </a:lnTo>
                  <a:lnTo>
                    <a:pt x="3137" y="236"/>
                  </a:lnTo>
                  <a:lnTo>
                    <a:pt x="3388" y="142"/>
                  </a:lnTo>
                  <a:lnTo>
                    <a:pt x="3655" y="63"/>
                  </a:lnTo>
                  <a:lnTo>
                    <a:pt x="3922" y="16"/>
                  </a:lnTo>
                  <a:lnTo>
                    <a:pt x="4204" y="1"/>
                  </a:lnTo>
                  <a:lnTo>
                    <a:pt x="4486" y="1"/>
                  </a:lnTo>
                  <a:lnTo>
                    <a:pt x="4769" y="48"/>
                  </a:lnTo>
                  <a:lnTo>
                    <a:pt x="5051" y="110"/>
                  </a:lnTo>
                  <a:lnTo>
                    <a:pt x="5051" y="110"/>
                  </a:lnTo>
                  <a:close/>
                </a:path>
              </a:pathLst>
            </a:custGeom>
            <a:solidFill>
              <a:srgbClr val="EFC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5975275" y="3986700"/>
              <a:ext cx="550600" cy="387850"/>
            </a:xfrm>
            <a:custGeom>
              <a:avLst/>
              <a:gdLst/>
              <a:ahLst/>
              <a:cxnLst/>
              <a:rect l="l" t="t" r="r" b="b"/>
              <a:pathLst>
                <a:path w="22024" h="15514" extrusionOk="0">
                  <a:moveTo>
                    <a:pt x="2511" y="15514"/>
                  </a:moveTo>
                  <a:lnTo>
                    <a:pt x="1" y="6463"/>
                  </a:lnTo>
                  <a:lnTo>
                    <a:pt x="19075" y="0"/>
                  </a:lnTo>
                  <a:lnTo>
                    <a:pt x="22024" y="8580"/>
                  </a:lnTo>
                  <a:lnTo>
                    <a:pt x="2511" y="15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6200000" y="3986700"/>
              <a:ext cx="318425" cy="280400"/>
            </a:xfrm>
            <a:custGeom>
              <a:avLst/>
              <a:gdLst/>
              <a:ahLst/>
              <a:cxnLst/>
              <a:rect l="l" t="t" r="r" b="b"/>
              <a:pathLst>
                <a:path w="12737" h="11216" extrusionOk="0">
                  <a:moveTo>
                    <a:pt x="10086" y="0"/>
                  </a:moveTo>
                  <a:lnTo>
                    <a:pt x="0" y="3420"/>
                  </a:lnTo>
                  <a:lnTo>
                    <a:pt x="2510" y="11216"/>
                  </a:lnTo>
                  <a:lnTo>
                    <a:pt x="12737" y="7733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5950975" y="4084725"/>
              <a:ext cx="875700" cy="1085475"/>
            </a:xfrm>
            <a:custGeom>
              <a:avLst/>
              <a:gdLst/>
              <a:ahLst/>
              <a:cxnLst/>
              <a:rect l="l" t="t" r="r" b="b"/>
              <a:pathLst>
                <a:path w="35028" h="43419" extrusionOk="0">
                  <a:moveTo>
                    <a:pt x="0" y="8895"/>
                  </a:moveTo>
                  <a:lnTo>
                    <a:pt x="11232" y="43419"/>
                  </a:lnTo>
                  <a:lnTo>
                    <a:pt x="35027" y="34290"/>
                  </a:lnTo>
                  <a:lnTo>
                    <a:pt x="23200" y="1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6238800" y="4084725"/>
              <a:ext cx="603550" cy="971375"/>
            </a:xfrm>
            <a:custGeom>
              <a:avLst/>
              <a:gdLst/>
              <a:ahLst/>
              <a:cxnLst/>
              <a:rect l="l" t="t" r="r" b="b"/>
              <a:pathLst>
                <a:path w="24142" h="38855" extrusionOk="0">
                  <a:moveTo>
                    <a:pt x="1" y="4487"/>
                  </a:moveTo>
                  <a:lnTo>
                    <a:pt x="11608" y="38854"/>
                  </a:lnTo>
                  <a:lnTo>
                    <a:pt x="24142" y="34055"/>
                  </a:lnTo>
                  <a:lnTo>
                    <a:pt x="11687" y="1"/>
                  </a:lnTo>
                  <a:lnTo>
                    <a:pt x="1" y="4487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6290175" y="3698475"/>
              <a:ext cx="506300" cy="341575"/>
            </a:xfrm>
            <a:custGeom>
              <a:avLst/>
              <a:gdLst/>
              <a:ahLst/>
              <a:cxnLst/>
              <a:rect l="l" t="t" r="r" b="b"/>
              <a:pathLst>
                <a:path w="20252" h="13663" extrusionOk="0">
                  <a:moveTo>
                    <a:pt x="1" y="2134"/>
                  </a:moveTo>
                  <a:lnTo>
                    <a:pt x="1" y="2134"/>
                  </a:lnTo>
                  <a:lnTo>
                    <a:pt x="518" y="2541"/>
                  </a:lnTo>
                  <a:lnTo>
                    <a:pt x="1287" y="3185"/>
                  </a:lnTo>
                  <a:lnTo>
                    <a:pt x="2307" y="4000"/>
                  </a:lnTo>
                  <a:lnTo>
                    <a:pt x="3499" y="4957"/>
                  </a:lnTo>
                  <a:lnTo>
                    <a:pt x="4848" y="6024"/>
                  </a:lnTo>
                  <a:lnTo>
                    <a:pt x="6322" y="7153"/>
                  </a:lnTo>
                  <a:lnTo>
                    <a:pt x="7106" y="7733"/>
                  </a:lnTo>
                  <a:lnTo>
                    <a:pt x="7891" y="8314"/>
                  </a:lnTo>
                  <a:lnTo>
                    <a:pt x="8691" y="8878"/>
                  </a:lnTo>
                  <a:lnTo>
                    <a:pt x="9491" y="9443"/>
                  </a:lnTo>
                  <a:lnTo>
                    <a:pt x="10306" y="9992"/>
                  </a:lnTo>
                  <a:lnTo>
                    <a:pt x="11122" y="10525"/>
                  </a:lnTo>
                  <a:lnTo>
                    <a:pt x="11922" y="11027"/>
                  </a:lnTo>
                  <a:lnTo>
                    <a:pt x="12722" y="11498"/>
                  </a:lnTo>
                  <a:lnTo>
                    <a:pt x="13491" y="11937"/>
                  </a:lnTo>
                  <a:lnTo>
                    <a:pt x="14259" y="12345"/>
                  </a:lnTo>
                  <a:lnTo>
                    <a:pt x="14996" y="12706"/>
                  </a:lnTo>
                  <a:lnTo>
                    <a:pt x="15702" y="13020"/>
                  </a:lnTo>
                  <a:lnTo>
                    <a:pt x="16047" y="13145"/>
                  </a:lnTo>
                  <a:lnTo>
                    <a:pt x="16377" y="13270"/>
                  </a:lnTo>
                  <a:lnTo>
                    <a:pt x="16706" y="13365"/>
                  </a:lnTo>
                  <a:lnTo>
                    <a:pt x="17020" y="13459"/>
                  </a:lnTo>
                  <a:lnTo>
                    <a:pt x="17318" y="13537"/>
                  </a:lnTo>
                  <a:lnTo>
                    <a:pt x="17616" y="13584"/>
                  </a:lnTo>
                  <a:lnTo>
                    <a:pt x="17898" y="13631"/>
                  </a:lnTo>
                  <a:lnTo>
                    <a:pt x="18165" y="13647"/>
                  </a:lnTo>
                  <a:lnTo>
                    <a:pt x="18416" y="13663"/>
                  </a:lnTo>
                  <a:lnTo>
                    <a:pt x="18667" y="13647"/>
                  </a:lnTo>
                  <a:lnTo>
                    <a:pt x="18887" y="13600"/>
                  </a:lnTo>
                  <a:lnTo>
                    <a:pt x="19106" y="13553"/>
                  </a:lnTo>
                  <a:lnTo>
                    <a:pt x="19310" y="13474"/>
                  </a:lnTo>
                  <a:lnTo>
                    <a:pt x="19483" y="13365"/>
                  </a:lnTo>
                  <a:lnTo>
                    <a:pt x="19655" y="13255"/>
                  </a:lnTo>
                  <a:lnTo>
                    <a:pt x="19812" y="13098"/>
                  </a:lnTo>
                  <a:lnTo>
                    <a:pt x="19812" y="13098"/>
                  </a:lnTo>
                  <a:lnTo>
                    <a:pt x="19938" y="12941"/>
                  </a:lnTo>
                  <a:lnTo>
                    <a:pt x="20047" y="12784"/>
                  </a:lnTo>
                  <a:lnTo>
                    <a:pt x="20126" y="12627"/>
                  </a:lnTo>
                  <a:lnTo>
                    <a:pt x="20189" y="12455"/>
                  </a:lnTo>
                  <a:lnTo>
                    <a:pt x="20236" y="12267"/>
                  </a:lnTo>
                  <a:lnTo>
                    <a:pt x="20251" y="12094"/>
                  </a:lnTo>
                  <a:lnTo>
                    <a:pt x="20251" y="11906"/>
                  </a:lnTo>
                  <a:lnTo>
                    <a:pt x="20220" y="11718"/>
                  </a:lnTo>
                  <a:lnTo>
                    <a:pt x="20189" y="11529"/>
                  </a:lnTo>
                  <a:lnTo>
                    <a:pt x="20126" y="11341"/>
                  </a:lnTo>
                  <a:lnTo>
                    <a:pt x="20063" y="11137"/>
                  </a:lnTo>
                  <a:lnTo>
                    <a:pt x="19969" y="10933"/>
                  </a:lnTo>
                  <a:lnTo>
                    <a:pt x="19859" y="10729"/>
                  </a:lnTo>
                  <a:lnTo>
                    <a:pt x="19734" y="10525"/>
                  </a:lnTo>
                  <a:lnTo>
                    <a:pt x="19592" y="10322"/>
                  </a:lnTo>
                  <a:lnTo>
                    <a:pt x="19436" y="10102"/>
                  </a:lnTo>
                  <a:lnTo>
                    <a:pt x="19091" y="9678"/>
                  </a:lnTo>
                  <a:lnTo>
                    <a:pt x="18698" y="9239"/>
                  </a:lnTo>
                  <a:lnTo>
                    <a:pt x="18243" y="8816"/>
                  </a:lnTo>
                  <a:lnTo>
                    <a:pt x="17773" y="8377"/>
                  </a:lnTo>
                  <a:lnTo>
                    <a:pt x="17255" y="7937"/>
                  </a:lnTo>
                  <a:lnTo>
                    <a:pt x="16706" y="7498"/>
                  </a:lnTo>
                  <a:lnTo>
                    <a:pt x="16126" y="7059"/>
                  </a:lnTo>
                  <a:lnTo>
                    <a:pt x="15545" y="6635"/>
                  </a:lnTo>
                  <a:lnTo>
                    <a:pt x="14934" y="6212"/>
                  </a:lnTo>
                  <a:lnTo>
                    <a:pt x="14322" y="5788"/>
                  </a:lnTo>
                  <a:lnTo>
                    <a:pt x="13695" y="5381"/>
                  </a:lnTo>
                  <a:lnTo>
                    <a:pt x="13083" y="4988"/>
                  </a:lnTo>
                  <a:lnTo>
                    <a:pt x="11875" y="4251"/>
                  </a:lnTo>
                  <a:lnTo>
                    <a:pt x="10730" y="3577"/>
                  </a:lnTo>
                  <a:lnTo>
                    <a:pt x="9679" y="2981"/>
                  </a:lnTo>
                  <a:lnTo>
                    <a:pt x="8785" y="2479"/>
                  </a:lnTo>
                  <a:lnTo>
                    <a:pt x="7593" y="1820"/>
                  </a:lnTo>
                  <a:lnTo>
                    <a:pt x="7593" y="1820"/>
                  </a:lnTo>
                  <a:lnTo>
                    <a:pt x="7169" y="1538"/>
                  </a:lnTo>
                  <a:lnTo>
                    <a:pt x="6761" y="1271"/>
                  </a:lnTo>
                  <a:lnTo>
                    <a:pt x="6354" y="1051"/>
                  </a:lnTo>
                  <a:lnTo>
                    <a:pt x="5977" y="847"/>
                  </a:lnTo>
                  <a:lnTo>
                    <a:pt x="5601" y="659"/>
                  </a:lnTo>
                  <a:lnTo>
                    <a:pt x="5256" y="502"/>
                  </a:lnTo>
                  <a:lnTo>
                    <a:pt x="4910" y="377"/>
                  </a:lnTo>
                  <a:lnTo>
                    <a:pt x="4581" y="251"/>
                  </a:lnTo>
                  <a:lnTo>
                    <a:pt x="4252" y="173"/>
                  </a:lnTo>
                  <a:lnTo>
                    <a:pt x="3954" y="94"/>
                  </a:lnTo>
                  <a:lnTo>
                    <a:pt x="3656" y="47"/>
                  </a:lnTo>
                  <a:lnTo>
                    <a:pt x="3373" y="16"/>
                  </a:lnTo>
                  <a:lnTo>
                    <a:pt x="3107" y="0"/>
                  </a:lnTo>
                  <a:lnTo>
                    <a:pt x="2856" y="0"/>
                  </a:lnTo>
                  <a:lnTo>
                    <a:pt x="2605" y="32"/>
                  </a:lnTo>
                  <a:lnTo>
                    <a:pt x="2369" y="63"/>
                  </a:lnTo>
                  <a:lnTo>
                    <a:pt x="2150" y="110"/>
                  </a:lnTo>
                  <a:lnTo>
                    <a:pt x="1930" y="173"/>
                  </a:lnTo>
                  <a:lnTo>
                    <a:pt x="1742" y="251"/>
                  </a:lnTo>
                  <a:lnTo>
                    <a:pt x="1538" y="345"/>
                  </a:lnTo>
                  <a:lnTo>
                    <a:pt x="1365" y="455"/>
                  </a:lnTo>
                  <a:lnTo>
                    <a:pt x="1193" y="565"/>
                  </a:lnTo>
                  <a:lnTo>
                    <a:pt x="1036" y="691"/>
                  </a:lnTo>
                  <a:lnTo>
                    <a:pt x="879" y="816"/>
                  </a:lnTo>
                  <a:lnTo>
                    <a:pt x="738" y="973"/>
                  </a:lnTo>
                  <a:lnTo>
                    <a:pt x="613" y="1114"/>
                  </a:lnTo>
                  <a:lnTo>
                    <a:pt x="487" y="1271"/>
                  </a:lnTo>
                  <a:lnTo>
                    <a:pt x="377" y="1443"/>
                  </a:lnTo>
                  <a:lnTo>
                    <a:pt x="267" y="1600"/>
                  </a:lnTo>
                  <a:lnTo>
                    <a:pt x="173" y="1773"/>
                  </a:lnTo>
                  <a:lnTo>
                    <a:pt x="1" y="2134"/>
                  </a:lnTo>
                  <a:lnTo>
                    <a:pt x="1" y="2134"/>
                  </a:lnTo>
                  <a:close/>
                </a:path>
              </a:pathLst>
            </a:custGeom>
            <a:solidFill>
              <a:srgbClr val="EFC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6134900" y="3272200"/>
              <a:ext cx="1138025" cy="927850"/>
            </a:xfrm>
            <a:custGeom>
              <a:avLst/>
              <a:gdLst/>
              <a:ahLst/>
              <a:cxnLst/>
              <a:rect l="l" t="t" r="r" b="b"/>
              <a:pathLst>
                <a:path w="45521" h="37114" extrusionOk="0">
                  <a:moveTo>
                    <a:pt x="32972" y="37113"/>
                  </a:moveTo>
                  <a:lnTo>
                    <a:pt x="45521" y="26447"/>
                  </a:lnTo>
                  <a:lnTo>
                    <a:pt x="41191" y="21506"/>
                  </a:lnTo>
                  <a:lnTo>
                    <a:pt x="41191" y="21506"/>
                  </a:lnTo>
                  <a:lnTo>
                    <a:pt x="41066" y="20988"/>
                  </a:lnTo>
                  <a:lnTo>
                    <a:pt x="40925" y="20487"/>
                  </a:lnTo>
                  <a:lnTo>
                    <a:pt x="40752" y="19969"/>
                  </a:lnTo>
                  <a:lnTo>
                    <a:pt x="40564" y="19451"/>
                  </a:lnTo>
                  <a:lnTo>
                    <a:pt x="40360" y="18934"/>
                  </a:lnTo>
                  <a:lnTo>
                    <a:pt x="40140" y="18416"/>
                  </a:lnTo>
                  <a:lnTo>
                    <a:pt x="39905" y="17898"/>
                  </a:lnTo>
                  <a:lnTo>
                    <a:pt x="39638" y="17365"/>
                  </a:lnTo>
                  <a:lnTo>
                    <a:pt x="39372" y="16847"/>
                  </a:lnTo>
                  <a:lnTo>
                    <a:pt x="39089" y="16330"/>
                  </a:lnTo>
                  <a:lnTo>
                    <a:pt x="38791" y="15796"/>
                  </a:lnTo>
                  <a:lnTo>
                    <a:pt x="38493" y="15279"/>
                  </a:lnTo>
                  <a:lnTo>
                    <a:pt x="38164" y="14761"/>
                  </a:lnTo>
                  <a:lnTo>
                    <a:pt x="37835" y="14244"/>
                  </a:lnTo>
                  <a:lnTo>
                    <a:pt x="37144" y="13208"/>
                  </a:lnTo>
                  <a:lnTo>
                    <a:pt x="36423" y="12173"/>
                  </a:lnTo>
                  <a:lnTo>
                    <a:pt x="35670" y="11169"/>
                  </a:lnTo>
                  <a:lnTo>
                    <a:pt x="34886" y="10181"/>
                  </a:lnTo>
                  <a:lnTo>
                    <a:pt x="34086" y="9208"/>
                  </a:lnTo>
                  <a:lnTo>
                    <a:pt x="33270" y="8252"/>
                  </a:lnTo>
                  <a:lnTo>
                    <a:pt x="32454" y="7326"/>
                  </a:lnTo>
                  <a:lnTo>
                    <a:pt x="31639" y="6432"/>
                  </a:lnTo>
                  <a:lnTo>
                    <a:pt x="30839" y="5569"/>
                  </a:lnTo>
                  <a:lnTo>
                    <a:pt x="29066" y="3499"/>
                  </a:lnTo>
                  <a:lnTo>
                    <a:pt x="29066" y="3499"/>
                  </a:lnTo>
                  <a:lnTo>
                    <a:pt x="28815" y="3232"/>
                  </a:lnTo>
                  <a:lnTo>
                    <a:pt x="28564" y="2997"/>
                  </a:lnTo>
                  <a:lnTo>
                    <a:pt x="28313" y="2809"/>
                  </a:lnTo>
                  <a:lnTo>
                    <a:pt x="28031" y="2652"/>
                  </a:lnTo>
                  <a:lnTo>
                    <a:pt x="27764" y="2511"/>
                  </a:lnTo>
                  <a:lnTo>
                    <a:pt x="27498" y="2401"/>
                  </a:lnTo>
                  <a:lnTo>
                    <a:pt x="27215" y="2338"/>
                  </a:lnTo>
                  <a:lnTo>
                    <a:pt x="26933" y="2291"/>
                  </a:lnTo>
                  <a:lnTo>
                    <a:pt x="26666" y="2275"/>
                  </a:lnTo>
                  <a:lnTo>
                    <a:pt x="26400" y="2275"/>
                  </a:lnTo>
                  <a:lnTo>
                    <a:pt x="26133" y="2307"/>
                  </a:lnTo>
                  <a:lnTo>
                    <a:pt x="25866" y="2369"/>
                  </a:lnTo>
                  <a:lnTo>
                    <a:pt x="25631" y="2448"/>
                  </a:lnTo>
                  <a:lnTo>
                    <a:pt x="25396" y="2542"/>
                  </a:lnTo>
                  <a:lnTo>
                    <a:pt x="25160" y="2667"/>
                  </a:lnTo>
                  <a:lnTo>
                    <a:pt x="24956" y="2809"/>
                  </a:lnTo>
                  <a:lnTo>
                    <a:pt x="24768" y="2966"/>
                  </a:lnTo>
                  <a:lnTo>
                    <a:pt x="24596" y="3154"/>
                  </a:lnTo>
                  <a:lnTo>
                    <a:pt x="24439" y="3342"/>
                  </a:lnTo>
                  <a:lnTo>
                    <a:pt x="24313" y="3562"/>
                  </a:lnTo>
                  <a:lnTo>
                    <a:pt x="24203" y="3797"/>
                  </a:lnTo>
                  <a:lnTo>
                    <a:pt x="24125" y="4032"/>
                  </a:lnTo>
                  <a:lnTo>
                    <a:pt x="24062" y="4283"/>
                  </a:lnTo>
                  <a:lnTo>
                    <a:pt x="24047" y="4550"/>
                  </a:lnTo>
                  <a:lnTo>
                    <a:pt x="24047" y="4832"/>
                  </a:lnTo>
                  <a:lnTo>
                    <a:pt x="24078" y="5130"/>
                  </a:lnTo>
                  <a:lnTo>
                    <a:pt x="24156" y="5428"/>
                  </a:lnTo>
                  <a:lnTo>
                    <a:pt x="24266" y="5742"/>
                  </a:lnTo>
                  <a:lnTo>
                    <a:pt x="24407" y="6056"/>
                  </a:lnTo>
                  <a:lnTo>
                    <a:pt x="24596" y="6369"/>
                  </a:lnTo>
                  <a:lnTo>
                    <a:pt x="24831" y="6699"/>
                  </a:lnTo>
                  <a:lnTo>
                    <a:pt x="25098" y="7028"/>
                  </a:lnTo>
                  <a:lnTo>
                    <a:pt x="25945" y="8001"/>
                  </a:lnTo>
                  <a:lnTo>
                    <a:pt x="25756" y="8095"/>
                  </a:lnTo>
                  <a:lnTo>
                    <a:pt x="23749" y="5742"/>
                  </a:lnTo>
                  <a:lnTo>
                    <a:pt x="23749" y="5742"/>
                  </a:lnTo>
                  <a:lnTo>
                    <a:pt x="23513" y="5491"/>
                  </a:lnTo>
                  <a:lnTo>
                    <a:pt x="23262" y="5256"/>
                  </a:lnTo>
                  <a:lnTo>
                    <a:pt x="22996" y="5067"/>
                  </a:lnTo>
                  <a:lnTo>
                    <a:pt x="22729" y="4895"/>
                  </a:lnTo>
                  <a:lnTo>
                    <a:pt x="22447" y="4769"/>
                  </a:lnTo>
                  <a:lnTo>
                    <a:pt x="22180" y="4660"/>
                  </a:lnTo>
                  <a:lnTo>
                    <a:pt x="21898" y="4581"/>
                  </a:lnTo>
                  <a:lnTo>
                    <a:pt x="21631" y="4534"/>
                  </a:lnTo>
                  <a:lnTo>
                    <a:pt x="21349" y="4518"/>
                  </a:lnTo>
                  <a:lnTo>
                    <a:pt x="21082" y="4518"/>
                  </a:lnTo>
                  <a:lnTo>
                    <a:pt x="20815" y="4550"/>
                  </a:lnTo>
                  <a:lnTo>
                    <a:pt x="20564" y="4613"/>
                  </a:lnTo>
                  <a:lnTo>
                    <a:pt x="20313" y="4691"/>
                  </a:lnTo>
                  <a:lnTo>
                    <a:pt x="20078" y="4801"/>
                  </a:lnTo>
                  <a:lnTo>
                    <a:pt x="19859" y="4911"/>
                  </a:lnTo>
                  <a:lnTo>
                    <a:pt x="19639" y="5052"/>
                  </a:lnTo>
                  <a:lnTo>
                    <a:pt x="19451" y="5224"/>
                  </a:lnTo>
                  <a:lnTo>
                    <a:pt x="19278" y="5397"/>
                  </a:lnTo>
                  <a:lnTo>
                    <a:pt x="19121" y="5601"/>
                  </a:lnTo>
                  <a:lnTo>
                    <a:pt x="18996" y="5805"/>
                  </a:lnTo>
                  <a:lnTo>
                    <a:pt x="18886" y="6040"/>
                  </a:lnTo>
                  <a:lnTo>
                    <a:pt x="18808" y="6291"/>
                  </a:lnTo>
                  <a:lnTo>
                    <a:pt x="18745" y="6542"/>
                  </a:lnTo>
                  <a:lnTo>
                    <a:pt x="18729" y="6809"/>
                  </a:lnTo>
                  <a:lnTo>
                    <a:pt x="18729" y="7091"/>
                  </a:lnTo>
                  <a:lnTo>
                    <a:pt x="18776" y="7373"/>
                  </a:lnTo>
                  <a:lnTo>
                    <a:pt x="18839" y="7671"/>
                  </a:lnTo>
                  <a:lnTo>
                    <a:pt x="18949" y="7985"/>
                  </a:lnTo>
                  <a:lnTo>
                    <a:pt x="19106" y="8299"/>
                  </a:lnTo>
                  <a:lnTo>
                    <a:pt x="19294" y="8628"/>
                  </a:lnTo>
                  <a:lnTo>
                    <a:pt x="19513" y="8957"/>
                  </a:lnTo>
                  <a:lnTo>
                    <a:pt x="19796" y="9287"/>
                  </a:lnTo>
                  <a:lnTo>
                    <a:pt x="20878" y="10526"/>
                  </a:lnTo>
                  <a:lnTo>
                    <a:pt x="20706" y="10620"/>
                  </a:lnTo>
                  <a:lnTo>
                    <a:pt x="18635" y="8220"/>
                  </a:lnTo>
                  <a:lnTo>
                    <a:pt x="18635" y="8220"/>
                  </a:lnTo>
                  <a:lnTo>
                    <a:pt x="18400" y="7954"/>
                  </a:lnTo>
                  <a:lnTo>
                    <a:pt x="18149" y="7718"/>
                  </a:lnTo>
                  <a:lnTo>
                    <a:pt x="17882" y="7530"/>
                  </a:lnTo>
                  <a:lnTo>
                    <a:pt x="17615" y="7358"/>
                  </a:lnTo>
                  <a:lnTo>
                    <a:pt x="17349" y="7232"/>
                  </a:lnTo>
                  <a:lnTo>
                    <a:pt x="17066" y="7122"/>
                  </a:lnTo>
                  <a:lnTo>
                    <a:pt x="16784" y="7044"/>
                  </a:lnTo>
                  <a:lnTo>
                    <a:pt x="16517" y="6997"/>
                  </a:lnTo>
                  <a:lnTo>
                    <a:pt x="16235" y="6981"/>
                  </a:lnTo>
                  <a:lnTo>
                    <a:pt x="15968" y="6997"/>
                  </a:lnTo>
                  <a:lnTo>
                    <a:pt x="15702" y="7028"/>
                  </a:lnTo>
                  <a:lnTo>
                    <a:pt x="15451" y="7075"/>
                  </a:lnTo>
                  <a:lnTo>
                    <a:pt x="15200" y="7154"/>
                  </a:lnTo>
                  <a:lnTo>
                    <a:pt x="14964" y="7263"/>
                  </a:lnTo>
                  <a:lnTo>
                    <a:pt x="14745" y="7389"/>
                  </a:lnTo>
                  <a:lnTo>
                    <a:pt x="14525" y="7530"/>
                  </a:lnTo>
                  <a:lnTo>
                    <a:pt x="14337" y="7687"/>
                  </a:lnTo>
                  <a:lnTo>
                    <a:pt x="14165" y="7859"/>
                  </a:lnTo>
                  <a:lnTo>
                    <a:pt x="14008" y="8063"/>
                  </a:lnTo>
                  <a:lnTo>
                    <a:pt x="13882" y="8283"/>
                  </a:lnTo>
                  <a:lnTo>
                    <a:pt x="13772" y="8503"/>
                  </a:lnTo>
                  <a:lnTo>
                    <a:pt x="13694" y="8754"/>
                  </a:lnTo>
                  <a:lnTo>
                    <a:pt x="13647" y="9005"/>
                  </a:lnTo>
                  <a:lnTo>
                    <a:pt x="13616" y="9271"/>
                  </a:lnTo>
                  <a:lnTo>
                    <a:pt x="13616" y="9554"/>
                  </a:lnTo>
                  <a:lnTo>
                    <a:pt x="13663" y="9852"/>
                  </a:lnTo>
                  <a:lnTo>
                    <a:pt x="13741" y="10150"/>
                  </a:lnTo>
                  <a:lnTo>
                    <a:pt x="13851" y="10448"/>
                  </a:lnTo>
                  <a:lnTo>
                    <a:pt x="13992" y="10761"/>
                  </a:lnTo>
                  <a:lnTo>
                    <a:pt x="14180" y="11091"/>
                  </a:lnTo>
                  <a:lnTo>
                    <a:pt x="14415" y="11420"/>
                  </a:lnTo>
                  <a:lnTo>
                    <a:pt x="14682" y="11750"/>
                  </a:lnTo>
                  <a:lnTo>
                    <a:pt x="15812" y="13051"/>
                  </a:lnTo>
                  <a:lnTo>
                    <a:pt x="15655" y="13130"/>
                  </a:lnTo>
                  <a:lnTo>
                    <a:pt x="12345" y="9240"/>
                  </a:lnTo>
                  <a:lnTo>
                    <a:pt x="5459" y="1146"/>
                  </a:lnTo>
                  <a:lnTo>
                    <a:pt x="5459" y="1146"/>
                  </a:lnTo>
                  <a:lnTo>
                    <a:pt x="5208" y="895"/>
                  </a:lnTo>
                  <a:lnTo>
                    <a:pt x="4957" y="660"/>
                  </a:lnTo>
                  <a:lnTo>
                    <a:pt x="4690" y="471"/>
                  </a:lnTo>
                  <a:lnTo>
                    <a:pt x="4408" y="315"/>
                  </a:lnTo>
                  <a:lnTo>
                    <a:pt x="4126" y="189"/>
                  </a:lnTo>
                  <a:lnTo>
                    <a:pt x="3843" y="95"/>
                  </a:lnTo>
                  <a:lnTo>
                    <a:pt x="3545" y="32"/>
                  </a:lnTo>
                  <a:lnTo>
                    <a:pt x="3263" y="1"/>
                  </a:lnTo>
                  <a:lnTo>
                    <a:pt x="2965" y="1"/>
                  </a:lnTo>
                  <a:lnTo>
                    <a:pt x="2667" y="32"/>
                  </a:lnTo>
                  <a:lnTo>
                    <a:pt x="2384" y="79"/>
                  </a:lnTo>
                  <a:lnTo>
                    <a:pt x="2102" y="158"/>
                  </a:lnTo>
                  <a:lnTo>
                    <a:pt x="1835" y="252"/>
                  </a:lnTo>
                  <a:lnTo>
                    <a:pt x="1584" y="377"/>
                  </a:lnTo>
                  <a:lnTo>
                    <a:pt x="1333" y="519"/>
                  </a:lnTo>
                  <a:lnTo>
                    <a:pt x="1098" y="675"/>
                  </a:lnTo>
                  <a:lnTo>
                    <a:pt x="879" y="864"/>
                  </a:lnTo>
                  <a:lnTo>
                    <a:pt x="690" y="1068"/>
                  </a:lnTo>
                  <a:lnTo>
                    <a:pt x="518" y="1287"/>
                  </a:lnTo>
                  <a:lnTo>
                    <a:pt x="361" y="1522"/>
                  </a:lnTo>
                  <a:lnTo>
                    <a:pt x="235" y="1758"/>
                  </a:lnTo>
                  <a:lnTo>
                    <a:pt x="126" y="2024"/>
                  </a:lnTo>
                  <a:lnTo>
                    <a:pt x="47" y="2307"/>
                  </a:lnTo>
                  <a:lnTo>
                    <a:pt x="0" y="2589"/>
                  </a:lnTo>
                  <a:lnTo>
                    <a:pt x="0" y="2871"/>
                  </a:lnTo>
                  <a:lnTo>
                    <a:pt x="16" y="3185"/>
                  </a:lnTo>
                  <a:lnTo>
                    <a:pt x="79" y="3499"/>
                  </a:lnTo>
                  <a:lnTo>
                    <a:pt x="173" y="3813"/>
                  </a:lnTo>
                  <a:lnTo>
                    <a:pt x="314" y="4142"/>
                  </a:lnTo>
                  <a:lnTo>
                    <a:pt x="502" y="4471"/>
                  </a:lnTo>
                  <a:lnTo>
                    <a:pt x="722" y="4801"/>
                  </a:lnTo>
                  <a:lnTo>
                    <a:pt x="988" y="5130"/>
                  </a:lnTo>
                  <a:lnTo>
                    <a:pt x="22117" y="29365"/>
                  </a:lnTo>
                  <a:lnTo>
                    <a:pt x="22117" y="29365"/>
                  </a:lnTo>
                  <a:lnTo>
                    <a:pt x="22384" y="29631"/>
                  </a:lnTo>
                  <a:lnTo>
                    <a:pt x="22666" y="29882"/>
                  </a:lnTo>
                  <a:lnTo>
                    <a:pt x="22964" y="30102"/>
                  </a:lnTo>
                  <a:lnTo>
                    <a:pt x="23294" y="30306"/>
                  </a:lnTo>
                  <a:lnTo>
                    <a:pt x="23639" y="30478"/>
                  </a:lnTo>
                  <a:lnTo>
                    <a:pt x="24000" y="30651"/>
                  </a:lnTo>
                  <a:lnTo>
                    <a:pt x="24376" y="30808"/>
                  </a:lnTo>
                  <a:lnTo>
                    <a:pt x="24784" y="30949"/>
                  </a:lnTo>
                  <a:lnTo>
                    <a:pt x="25207" y="31090"/>
                  </a:lnTo>
                  <a:lnTo>
                    <a:pt x="25647" y="31231"/>
                  </a:lnTo>
                  <a:lnTo>
                    <a:pt x="26588" y="31482"/>
                  </a:lnTo>
                  <a:lnTo>
                    <a:pt x="27607" y="31765"/>
                  </a:lnTo>
                  <a:lnTo>
                    <a:pt x="28690" y="32078"/>
                  </a:lnTo>
                  <a:lnTo>
                    <a:pt x="28690" y="32078"/>
                  </a:lnTo>
                  <a:lnTo>
                    <a:pt x="28894" y="32298"/>
                  </a:lnTo>
                  <a:lnTo>
                    <a:pt x="29380" y="32863"/>
                  </a:lnTo>
                  <a:lnTo>
                    <a:pt x="30854" y="34588"/>
                  </a:lnTo>
                  <a:lnTo>
                    <a:pt x="32972" y="37113"/>
                  </a:lnTo>
                  <a:lnTo>
                    <a:pt x="32972" y="37113"/>
                  </a:ln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6849775" y="3855725"/>
              <a:ext cx="562375" cy="504700"/>
            </a:xfrm>
            <a:custGeom>
              <a:avLst/>
              <a:gdLst/>
              <a:ahLst/>
              <a:cxnLst/>
              <a:rect l="l" t="t" r="r" b="b"/>
              <a:pathLst>
                <a:path w="22495" h="20188" extrusionOk="0">
                  <a:moveTo>
                    <a:pt x="7028" y="20188"/>
                  </a:moveTo>
                  <a:lnTo>
                    <a:pt x="1" y="12753"/>
                  </a:lnTo>
                  <a:lnTo>
                    <a:pt x="15875" y="0"/>
                  </a:lnTo>
                  <a:lnTo>
                    <a:pt x="22494" y="7671"/>
                  </a:lnTo>
                  <a:lnTo>
                    <a:pt x="7028" y="20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6849775" y="4035725"/>
              <a:ext cx="343150" cy="308250"/>
            </a:xfrm>
            <a:custGeom>
              <a:avLst/>
              <a:gdLst/>
              <a:ahLst/>
              <a:cxnLst/>
              <a:rect l="l" t="t" r="r" b="b"/>
              <a:pathLst>
                <a:path w="13726" h="12330" extrusionOk="0">
                  <a:moveTo>
                    <a:pt x="6918" y="0"/>
                  </a:moveTo>
                  <a:lnTo>
                    <a:pt x="1" y="5553"/>
                  </a:lnTo>
                  <a:lnTo>
                    <a:pt x="6400" y="12329"/>
                  </a:lnTo>
                  <a:lnTo>
                    <a:pt x="13726" y="6980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6898800" y="3913750"/>
              <a:ext cx="1245075" cy="1065500"/>
            </a:xfrm>
            <a:custGeom>
              <a:avLst/>
              <a:gdLst/>
              <a:ahLst/>
              <a:cxnLst/>
              <a:rect l="l" t="t" r="r" b="b"/>
              <a:pathLst>
                <a:path w="49803" h="42620" extrusionOk="0">
                  <a:moveTo>
                    <a:pt x="0" y="14557"/>
                  </a:moveTo>
                  <a:lnTo>
                    <a:pt x="26008" y="42619"/>
                  </a:lnTo>
                  <a:lnTo>
                    <a:pt x="49803" y="33490"/>
                  </a:lnTo>
                  <a:lnTo>
                    <a:pt x="18070" y="1"/>
                  </a:lnTo>
                  <a:lnTo>
                    <a:pt x="0" y="14557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7098800" y="3913750"/>
              <a:ext cx="1045075" cy="951375"/>
            </a:xfrm>
            <a:custGeom>
              <a:avLst/>
              <a:gdLst/>
              <a:ahLst/>
              <a:cxnLst/>
              <a:rect l="l" t="t" r="r" b="b"/>
              <a:pathLst>
                <a:path w="41803" h="38055" extrusionOk="0">
                  <a:moveTo>
                    <a:pt x="0" y="8095"/>
                  </a:moveTo>
                  <a:lnTo>
                    <a:pt x="29897" y="38054"/>
                  </a:lnTo>
                  <a:lnTo>
                    <a:pt x="41803" y="33490"/>
                  </a:lnTo>
                  <a:lnTo>
                    <a:pt x="10070" y="1"/>
                  </a:lnTo>
                  <a:lnTo>
                    <a:pt x="0" y="80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5838825" y="3176125"/>
              <a:ext cx="139225" cy="150225"/>
            </a:xfrm>
            <a:custGeom>
              <a:avLst/>
              <a:gdLst/>
              <a:ahLst/>
              <a:cxnLst/>
              <a:rect l="l" t="t" r="r" b="b"/>
              <a:pathLst>
                <a:path w="5569" h="6009" extrusionOk="0">
                  <a:moveTo>
                    <a:pt x="3985" y="1"/>
                  </a:moveTo>
                  <a:lnTo>
                    <a:pt x="0" y="2934"/>
                  </a:lnTo>
                  <a:lnTo>
                    <a:pt x="549" y="3703"/>
                  </a:lnTo>
                  <a:lnTo>
                    <a:pt x="2008" y="2620"/>
                  </a:lnTo>
                  <a:lnTo>
                    <a:pt x="4502" y="6009"/>
                  </a:lnTo>
                  <a:lnTo>
                    <a:pt x="5569" y="5209"/>
                  </a:lnTo>
                  <a:lnTo>
                    <a:pt x="3090" y="1836"/>
                  </a:lnTo>
                  <a:lnTo>
                    <a:pt x="4549" y="769"/>
                  </a:lnTo>
                  <a:lnTo>
                    <a:pt x="3985" y="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5969800" y="3132600"/>
              <a:ext cx="149050" cy="157675"/>
            </a:xfrm>
            <a:custGeom>
              <a:avLst/>
              <a:gdLst/>
              <a:ahLst/>
              <a:cxnLst/>
              <a:rect l="l" t="t" r="r" b="b"/>
              <a:pathLst>
                <a:path w="5962" h="6307" extrusionOk="0">
                  <a:moveTo>
                    <a:pt x="1302" y="1428"/>
                  </a:moveTo>
                  <a:lnTo>
                    <a:pt x="3028" y="2495"/>
                  </a:lnTo>
                  <a:lnTo>
                    <a:pt x="1773" y="3436"/>
                  </a:lnTo>
                  <a:lnTo>
                    <a:pt x="1287" y="1444"/>
                  </a:lnTo>
                  <a:lnTo>
                    <a:pt x="1302" y="1428"/>
                  </a:lnTo>
                  <a:close/>
                  <a:moveTo>
                    <a:pt x="1098" y="1"/>
                  </a:moveTo>
                  <a:lnTo>
                    <a:pt x="0" y="816"/>
                  </a:lnTo>
                  <a:lnTo>
                    <a:pt x="1208" y="6306"/>
                  </a:lnTo>
                  <a:lnTo>
                    <a:pt x="2291" y="5522"/>
                  </a:lnTo>
                  <a:lnTo>
                    <a:pt x="1992" y="4314"/>
                  </a:lnTo>
                  <a:lnTo>
                    <a:pt x="3812" y="2981"/>
                  </a:lnTo>
                  <a:lnTo>
                    <a:pt x="4863" y="3624"/>
                  </a:lnTo>
                  <a:lnTo>
                    <a:pt x="5961" y="2809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6043925" y="3018100"/>
              <a:ext cx="188625" cy="186300"/>
            </a:xfrm>
            <a:custGeom>
              <a:avLst/>
              <a:gdLst/>
              <a:ahLst/>
              <a:cxnLst/>
              <a:rect l="l" t="t" r="r" b="b"/>
              <a:pathLst>
                <a:path w="7545" h="7452" extrusionOk="0">
                  <a:moveTo>
                    <a:pt x="4361" y="1"/>
                  </a:moveTo>
                  <a:lnTo>
                    <a:pt x="3184" y="863"/>
                  </a:lnTo>
                  <a:lnTo>
                    <a:pt x="3169" y="2918"/>
                  </a:lnTo>
                  <a:lnTo>
                    <a:pt x="1239" y="2291"/>
                  </a:lnTo>
                  <a:lnTo>
                    <a:pt x="0" y="3216"/>
                  </a:lnTo>
                  <a:lnTo>
                    <a:pt x="3027" y="4032"/>
                  </a:lnTo>
                  <a:lnTo>
                    <a:pt x="2918" y="7451"/>
                  </a:lnTo>
                  <a:lnTo>
                    <a:pt x="4125" y="6573"/>
                  </a:lnTo>
                  <a:lnTo>
                    <a:pt x="4157" y="4330"/>
                  </a:lnTo>
                  <a:lnTo>
                    <a:pt x="6274" y="4989"/>
                  </a:lnTo>
                  <a:lnTo>
                    <a:pt x="7545" y="4047"/>
                  </a:lnTo>
                  <a:lnTo>
                    <a:pt x="4251" y="3138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6167050" y="2988300"/>
              <a:ext cx="103150" cy="123150"/>
            </a:xfrm>
            <a:custGeom>
              <a:avLst/>
              <a:gdLst/>
              <a:ahLst/>
              <a:cxnLst/>
              <a:rect l="l" t="t" r="r" b="b"/>
              <a:pathLst>
                <a:path w="4126" h="4926" extrusionOk="0">
                  <a:moveTo>
                    <a:pt x="1067" y="0"/>
                  </a:moveTo>
                  <a:lnTo>
                    <a:pt x="0" y="785"/>
                  </a:lnTo>
                  <a:lnTo>
                    <a:pt x="3043" y="4926"/>
                  </a:lnTo>
                  <a:lnTo>
                    <a:pt x="4126" y="4141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0" name="Google Shape;1360;p28"/>
          <p:cNvGrpSpPr/>
          <p:nvPr/>
        </p:nvGrpSpPr>
        <p:grpSpPr>
          <a:xfrm>
            <a:off x="457199" y="2467699"/>
            <a:ext cx="1700636" cy="1470273"/>
            <a:chOff x="2485949" y="1286675"/>
            <a:chExt cx="1485901" cy="968900"/>
          </a:xfrm>
        </p:grpSpPr>
        <p:sp>
          <p:nvSpPr>
            <p:cNvPr id="1361" name="Google Shape;1361;p28"/>
            <p:cNvSpPr txBox="1"/>
            <p:nvPr/>
          </p:nvSpPr>
          <p:spPr>
            <a:xfrm>
              <a:off x="2485949" y="1286675"/>
              <a:ext cx="126634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Information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2" name="Google Shape;1362;p28"/>
            <p:cNvSpPr txBox="1"/>
            <p:nvPr/>
          </p:nvSpPr>
          <p:spPr>
            <a:xfrm>
              <a:off x="2485950" y="1628275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Drivers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Cars which are used to transport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67" name="Google Shape;1367;p28"/>
          <p:cNvGrpSpPr/>
          <p:nvPr/>
        </p:nvGrpSpPr>
        <p:grpSpPr>
          <a:xfrm>
            <a:off x="7057684" y="2462233"/>
            <a:ext cx="2020531" cy="1365049"/>
            <a:chOff x="7057697" y="2462233"/>
            <a:chExt cx="1485900" cy="974367"/>
          </a:xfrm>
        </p:grpSpPr>
        <p:sp>
          <p:nvSpPr>
            <p:cNvPr id="1368" name="Google Shape;1368;p28"/>
            <p:cNvSpPr txBox="1"/>
            <p:nvPr/>
          </p:nvSpPr>
          <p:spPr>
            <a:xfrm>
              <a:off x="7057750" y="2462233"/>
              <a:ext cx="1086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Statistics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9" name="Google Shape;1369;p28"/>
            <p:cNvSpPr txBox="1"/>
            <p:nvPr/>
          </p:nvSpPr>
          <p:spPr>
            <a:xfrm>
              <a:off x="7057697" y="2809300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Incomes, profits, …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Total booking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4" name="Google Shape;1374;p28"/>
          <p:cNvGrpSpPr/>
          <p:nvPr/>
        </p:nvGrpSpPr>
        <p:grpSpPr>
          <a:xfrm>
            <a:off x="8119498" y="1839188"/>
            <a:ext cx="239276" cy="371236"/>
            <a:chOff x="1525861" y="1558438"/>
            <a:chExt cx="239276" cy="371236"/>
          </a:xfrm>
        </p:grpSpPr>
        <p:sp>
          <p:nvSpPr>
            <p:cNvPr id="1375" name="Google Shape;1375;p28"/>
            <p:cNvSpPr/>
            <p:nvPr/>
          </p:nvSpPr>
          <p:spPr>
            <a:xfrm>
              <a:off x="1612142" y="1558438"/>
              <a:ext cx="66711" cy="21512"/>
            </a:xfrm>
            <a:custGeom>
              <a:avLst/>
              <a:gdLst/>
              <a:ahLst/>
              <a:cxnLst/>
              <a:rect l="l" t="t" r="r" b="b"/>
              <a:pathLst>
                <a:path w="31919" h="10293" extrusionOk="0">
                  <a:moveTo>
                    <a:pt x="1" y="0"/>
                  </a:moveTo>
                  <a:lnTo>
                    <a:pt x="1" y="9020"/>
                  </a:lnTo>
                  <a:lnTo>
                    <a:pt x="117" y="9483"/>
                  </a:lnTo>
                  <a:lnTo>
                    <a:pt x="464" y="9945"/>
                  </a:lnTo>
                  <a:lnTo>
                    <a:pt x="810" y="10292"/>
                  </a:lnTo>
                  <a:lnTo>
                    <a:pt x="30993" y="10292"/>
                  </a:lnTo>
                  <a:lnTo>
                    <a:pt x="31455" y="9945"/>
                  </a:lnTo>
                  <a:lnTo>
                    <a:pt x="31802" y="9483"/>
                  </a:lnTo>
                  <a:lnTo>
                    <a:pt x="31918" y="9020"/>
                  </a:lnTo>
                  <a:lnTo>
                    <a:pt x="319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1612142" y="1558438"/>
              <a:ext cx="66711" cy="21512"/>
            </a:xfrm>
            <a:custGeom>
              <a:avLst/>
              <a:gdLst/>
              <a:ahLst/>
              <a:cxnLst/>
              <a:rect l="l" t="t" r="r" b="b"/>
              <a:pathLst>
                <a:path w="31919" h="10293" fill="none" extrusionOk="0">
                  <a:moveTo>
                    <a:pt x="1389" y="10292"/>
                  </a:moveTo>
                  <a:lnTo>
                    <a:pt x="30530" y="10292"/>
                  </a:lnTo>
                  <a:lnTo>
                    <a:pt x="30530" y="10292"/>
                  </a:lnTo>
                  <a:lnTo>
                    <a:pt x="30993" y="10292"/>
                  </a:lnTo>
                  <a:lnTo>
                    <a:pt x="31455" y="9945"/>
                  </a:lnTo>
                  <a:lnTo>
                    <a:pt x="31802" y="9483"/>
                  </a:lnTo>
                  <a:lnTo>
                    <a:pt x="31918" y="9020"/>
                  </a:lnTo>
                  <a:lnTo>
                    <a:pt x="31918" y="0"/>
                  </a:lnTo>
                  <a:lnTo>
                    <a:pt x="1" y="0"/>
                  </a:lnTo>
                  <a:lnTo>
                    <a:pt x="1" y="9020"/>
                  </a:lnTo>
                  <a:lnTo>
                    <a:pt x="1" y="9020"/>
                  </a:lnTo>
                  <a:lnTo>
                    <a:pt x="117" y="9483"/>
                  </a:lnTo>
                  <a:lnTo>
                    <a:pt x="464" y="9945"/>
                  </a:lnTo>
                  <a:lnTo>
                    <a:pt x="810" y="10292"/>
                  </a:lnTo>
                  <a:lnTo>
                    <a:pt x="1389" y="10292"/>
                  </a:lnTo>
                  <a:lnTo>
                    <a:pt x="1389" y="1029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1615043" y="1579948"/>
              <a:ext cx="2" cy="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1525861" y="1558438"/>
              <a:ext cx="239276" cy="371236"/>
            </a:xfrm>
            <a:custGeom>
              <a:avLst/>
              <a:gdLst/>
              <a:ahLst/>
              <a:cxnLst/>
              <a:rect l="l" t="t" r="r" b="b"/>
              <a:pathLst>
                <a:path w="114486" h="177625" extrusionOk="0">
                  <a:moveTo>
                    <a:pt x="47876" y="52732"/>
                  </a:moveTo>
                  <a:lnTo>
                    <a:pt x="48916" y="52848"/>
                  </a:lnTo>
                  <a:lnTo>
                    <a:pt x="49841" y="53195"/>
                  </a:lnTo>
                  <a:lnTo>
                    <a:pt x="50767" y="53658"/>
                  </a:lnTo>
                  <a:lnTo>
                    <a:pt x="51576" y="54236"/>
                  </a:lnTo>
                  <a:lnTo>
                    <a:pt x="52154" y="55045"/>
                  </a:lnTo>
                  <a:lnTo>
                    <a:pt x="52617" y="55970"/>
                  </a:lnTo>
                  <a:lnTo>
                    <a:pt x="52964" y="56896"/>
                  </a:lnTo>
                  <a:lnTo>
                    <a:pt x="53079" y="57936"/>
                  </a:lnTo>
                  <a:lnTo>
                    <a:pt x="53079" y="62562"/>
                  </a:lnTo>
                  <a:lnTo>
                    <a:pt x="52964" y="63603"/>
                  </a:lnTo>
                  <a:lnTo>
                    <a:pt x="52617" y="64643"/>
                  </a:lnTo>
                  <a:lnTo>
                    <a:pt x="52154" y="65453"/>
                  </a:lnTo>
                  <a:lnTo>
                    <a:pt x="51576" y="66262"/>
                  </a:lnTo>
                  <a:lnTo>
                    <a:pt x="50767" y="66956"/>
                  </a:lnTo>
                  <a:lnTo>
                    <a:pt x="49841" y="67419"/>
                  </a:lnTo>
                  <a:lnTo>
                    <a:pt x="48916" y="67650"/>
                  </a:lnTo>
                  <a:lnTo>
                    <a:pt x="47876" y="67766"/>
                  </a:lnTo>
                  <a:lnTo>
                    <a:pt x="46835" y="67650"/>
                  </a:lnTo>
                  <a:lnTo>
                    <a:pt x="45794" y="67419"/>
                  </a:lnTo>
                  <a:lnTo>
                    <a:pt x="44985" y="66956"/>
                  </a:lnTo>
                  <a:lnTo>
                    <a:pt x="44175" y="66262"/>
                  </a:lnTo>
                  <a:lnTo>
                    <a:pt x="43481" y="65453"/>
                  </a:lnTo>
                  <a:lnTo>
                    <a:pt x="43019" y="64643"/>
                  </a:lnTo>
                  <a:lnTo>
                    <a:pt x="42787" y="63603"/>
                  </a:lnTo>
                  <a:lnTo>
                    <a:pt x="42672" y="62562"/>
                  </a:lnTo>
                  <a:lnTo>
                    <a:pt x="42672" y="57936"/>
                  </a:lnTo>
                  <a:lnTo>
                    <a:pt x="42787" y="56896"/>
                  </a:lnTo>
                  <a:lnTo>
                    <a:pt x="43019" y="55970"/>
                  </a:lnTo>
                  <a:lnTo>
                    <a:pt x="43481" y="55045"/>
                  </a:lnTo>
                  <a:lnTo>
                    <a:pt x="44175" y="54236"/>
                  </a:lnTo>
                  <a:lnTo>
                    <a:pt x="44985" y="53658"/>
                  </a:lnTo>
                  <a:lnTo>
                    <a:pt x="45794" y="53195"/>
                  </a:lnTo>
                  <a:lnTo>
                    <a:pt x="46835" y="52848"/>
                  </a:lnTo>
                  <a:lnTo>
                    <a:pt x="47876" y="52732"/>
                  </a:lnTo>
                  <a:close/>
                  <a:moveTo>
                    <a:pt x="66609" y="52732"/>
                  </a:moveTo>
                  <a:lnTo>
                    <a:pt x="67650" y="52848"/>
                  </a:lnTo>
                  <a:lnTo>
                    <a:pt x="68691" y="53195"/>
                  </a:lnTo>
                  <a:lnTo>
                    <a:pt x="69501" y="53658"/>
                  </a:lnTo>
                  <a:lnTo>
                    <a:pt x="70310" y="54236"/>
                  </a:lnTo>
                  <a:lnTo>
                    <a:pt x="70888" y="55045"/>
                  </a:lnTo>
                  <a:lnTo>
                    <a:pt x="71466" y="55970"/>
                  </a:lnTo>
                  <a:lnTo>
                    <a:pt x="71698" y="56896"/>
                  </a:lnTo>
                  <a:lnTo>
                    <a:pt x="71813" y="57936"/>
                  </a:lnTo>
                  <a:lnTo>
                    <a:pt x="71813" y="62562"/>
                  </a:lnTo>
                  <a:lnTo>
                    <a:pt x="71698" y="63603"/>
                  </a:lnTo>
                  <a:lnTo>
                    <a:pt x="71466" y="64643"/>
                  </a:lnTo>
                  <a:lnTo>
                    <a:pt x="70888" y="65453"/>
                  </a:lnTo>
                  <a:lnTo>
                    <a:pt x="70310" y="66262"/>
                  </a:lnTo>
                  <a:lnTo>
                    <a:pt x="69501" y="66956"/>
                  </a:lnTo>
                  <a:lnTo>
                    <a:pt x="68691" y="67419"/>
                  </a:lnTo>
                  <a:lnTo>
                    <a:pt x="67650" y="67650"/>
                  </a:lnTo>
                  <a:lnTo>
                    <a:pt x="66609" y="67766"/>
                  </a:lnTo>
                  <a:lnTo>
                    <a:pt x="65569" y="67650"/>
                  </a:lnTo>
                  <a:lnTo>
                    <a:pt x="64644" y="67419"/>
                  </a:lnTo>
                  <a:lnTo>
                    <a:pt x="63718" y="66956"/>
                  </a:lnTo>
                  <a:lnTo>
                    <a:pt x="62909" y="66262"/>
                  </a:lnTo>
                  <a:lnTo>
                    <a:pt x="62331" y="65453"/>
                  </a:lnTo>
                  <a:lnTo>
                    <a:pt x="61868" y="64643"/>
                  </a:lnTo>
                  <a:lnTo>
                    <a:pt x="61521" y="63603"/>
                  </a:lnTo>
                  <a:lnTo>
                    <a:pt x="61406" y="62562"/>
                  </a:lnTo>
                  <a:lnTo>
                    <a:pt x="61406" y="57936"/>
                  </a:lnTo>
                  <a:lnTo>
                    <a:pt x="61521" y="56896"/>
                  </a:lnTo>
                  <a:lnTo>
                    <a:pt x="61868" y="55970"/>
                  </a:lnTo>
                  <a:lnTo>
                    <a:pt x="62331" y="55045"/>
                  </a:lnTo>
                  <a:lnTo>
                    <a:pt x="62909" y="54236"/>
                  </a:lnTo>
                  <a:lnTo>
                    <a:pt x="63718" y="53658"/>
                  </a:lnTo>
                  <a:lnTo>
                    <a:pt x="64644" y="53195"/>
                  </a:lnTo>
                  <a:lnTo>
                    <a:pt x="65569" y="52848"/>
                  </a:lnTo>
                  <a:lnTo>
                    <a:pt x="66609" y="52732"/>
                  </a:lnTo>
                  <a:close/>
                  <a:moveTo>
                    <a:pt x="38046" y="67766"/>
                  </a:moveTo>
                  <a:lnTo>
                    <a:pt x="39087" y="67881"/>
                  </a:lnTo>
                  <a:lnTo>
                    <a:pt x="40012" y="68228"/>
                  </a:lnTo>
                  <a:lnTo>
                    <a:pt x="40937" y="68691"/>
                  </a:lnTo>
                  <a:lnTo>
                    <a:pt x="41631" y="69385"/>
                  </a:lnTo>
                  <a:lnTo>
                    <a:pt x="42325" y="70079"/>
                  </a:lnTo>
                  <a:lnTo>
                    <a:pt x="42787" y="71004"/>
                  </a:lnTo>
                  <a:lnTo>
                    <a:pt x="43134" y="71929"/>
                  </a:lnTo>
                  <a:lnTo>
                    <a:pt x="43250" y="72970"/>
                  </a:lnTo>
                  <a:lnTo>
                    <a:pt x="43250" y="77595"/>
                  </a:lnTo>
                  <a:lnTo>
                    <a:pt x="43134" y="78752"/>
                  </a:lnTo>
                  <a:lnTo>
                    <a:pt x="42787" y="79677"/>
                  </a:lnTo>
                  <a:lnTo>
                    <a:pt x="42325" y="80602"/>
                  </a:lnTo>
                  <a:lnTo>
                    <a:pt x="41631" y="81296"/>
                  </a:lnTo>
                  <a:lnTo>
                    <a:pt x="40937" y="81990"/>
                  </a:lnTo>
                  <a:lnTo>
                    <a:pt x="40012" y="82452"/>
                  </a:lnTo>
                  <a:lnTo>
                    <a:pt x="39087" y="82799"/>
                  </a:lnTo>
                  <a:lnTo>
                    <a:pt x="36890" y="82799"/>
                  </a:lnTo>
                  <a:lnTo>
                    <a:pt x="35964" y="82452"/>
                  </a:lnTo>
                  <a:lnTo>
                    <a:pt x="35039" y="81990"/>
                  </a:lnTo>
                  <a:lnTo>
                    <a:pt x="34346" y="81296"/>
                  </a:lnTo>
                  <a:lnTo>
                    <a:pt x="33652" y="80602"/>
                  </a:lnTo>
                  <a:lnTo>
                    <a:pt x="33189" y="79677"/>
                  </a:lnTo>
                  <a:lnTo>
                    <a:pt x="32842" y="78752"/>
                  </a:lnTo>
                  <a:lnTo>
                    <a:pt x="32842" y="77595"/>
                  </a:lnTo>
                  <a:lnTo>
                    <a:pt x="32842" y="72970"/>
                  </a:lnTo>
                  <a:lnTo>
                    <a:pt x="32842" y="71929"/>
                  </a:lnTo>
                  <a:lnTo>
                    <a:pt x="33189" y="71004"/>
                  </a:lnTo>
                  <a:lnTo>
                    <a:pt x="33652" y="70079"/>
                  </a:lnTo>
                  <a:lnTo>
                    <a:pt x="34346" y="69385"/>
                  </a:lnTo>
                  <a:lnTo>
                    <a:pt x="35039" y="68691"/>
                  </a:lnTo>
                  <a:lnTo>
                    <a:pt x="35964" y="68228"/>
                  </a:lnTo>
                  <a:lnTo>
                    <a:pt x="36890" y="67881"/>
                  </a:lnTo>
                  <a:lnTo>
                    <a:pt x="38046" y="67766"/>
                  </a:lnTo>
                  <a:close/>
                  <a:moveTo>
                    <a:pt x="57243" y="67766"/>
                  </a:moveTo>
                  <a:lnTo>
                    <a:pt x="58283" y="67881"/>
                  </a:lnTo>
                  <a:lnTo>
                    <a:pt x="59208" y="68228"/>
                  </a:lnTo>
                  <a:lnTo>
                    <a:pt x="60134" y="68691"/>
                  </a:lnTo>
                  <a:lnTo>
                    <a:pt x="60943" y="69385"/>
                  </a:lnTo>
                  <a:lnTo>
                    <a:pt x="61521" y="70079"/>
                  </a:lnTo>
                  <a:lnTo>
                    <a:pt x="61984" y="71004"/>
                  </a:lnTo>
                  <a:lnTo>
                    <a:pt x="62331" y="71929"/>
                  </a:lnTo>
                  <a:lnTo>
                    <a:pt x="62446" y="72970"/>
                  </a:lnTo>
                  <a:lnTo>
                    <a:pt x="62446" y="77595"/>
                  </a:lnTo>
                  <a:lnTo>
                    <a:pt x="62331" y="78752"/>
                  </a:lnTo>
                  <a:lnTo>
                    <a:pt x="61984" y="79677"/>
                  </a:lnTo>
                  <a:lnTo>
                    <a:pt x="61521" y="80602"/>
                  </a:lnTo>
                  <a:lnTo>
                    <a:pt x="60943" y="81296"/>
                  </a:lnTo>
                  <a:lnTo>
                    <a:pt x="60134" y="81990"/>
                  </a:lnTo>
                  <a:lnTo>
                    <a:pt x="59208" y="82452"/>
                  </a:lnTo>
                  <a:lnTo>
                    <a:pt x="58283" y="82799"/>
                  </a:lnTo>
                  <a:lnTo>
                    <a:pt x="56202" y="82799"/>
                  </a:lnTo>
                  <a:lnTo>
                    <a:pt x="55161" y="82452"/>
                  </a:lnTo>
                  <a:lnTo>
                    <a:pt x="54351" y="81990"/>
                  </a:lnTo>
                  <a:lnTo>
                    <a:pt x="53542" y="81296"/>
                  </a:lnTo>
                  <a:lnTo>
                    <a:pt x="52964" y="80602"/>
                  </a:lnTo>
                  <a:lnTo>
                    <a:pt x="52386" y="79677"/>
                  </a:lnTo>
                  <a:lnTo>
                    <a:pt x="52154" y="78752"/>
                  </a:lnTo>
                  <a:lnTo>
                    <a:pt x="52039" y="77595"/>
                  </a:lnTo>
                  <a:lnTo>
                    <a:pt x="52039" y="72970"/>
                  </a:lnTo>
                  <a:lnTo>
                    <a:pt x="52154" y="71929"/>
                  </a:lnTo>
                  <a:lnTo>
                    <a:pt x="52386" y="71004"/>
                  </a:lnTo>
                  <a:lnTo>
                    <a:pt x="52964" y="70079"/>
                  </a:lnTo>
                  <a:lnTo>
                    <a:pt x="53542" y="69385"/>
                  </a:lnTo>
                  <a:lnTo>
                    <a:pt x="54351" y="68691"/>
                  </a:lnTo>
                  <a:lnTo>
                    <a:pt x="55161" y="68228"/>
                  </a:lnTo>
                  <a:lnTo>
                    <a:pt x="56202" y="67881"/>
                  </a:lnTo>
                  <a:lnTo>
                    <a:pt x="57243" y="67766"/>
                  </a:lnTo>
                  <a:close/>
                  <a:moveTo>
                    <a:pt x="76439" y="67766"/>
                  </a:moveTo>
                  <a:lnTo>
                    <a:pt x="77480" y="67881"/>
                  </a:lnTo>
                  <a:lnTo>
                    <a:pt x="78521" y="68228"/>
                  </a:lnTo>
                  <a:lnTo>
                    <a:pt x="79330" y="68691"/>
                  </a:lnTo>
                  <a:lnTo>
                    <a:pt x="80140" y="69385"/>
                  </a:lnTo>
                  <a:lnTo>
                    <a:pt x="80833" y="70079"/>
                  </a:lnTo>
                  <a:lnTo>
                    <a:pt x="81296" y="71004"/>
                  </a:lnTo>
                  <a:lnTo>
                    <a:pt x="81527" y="71929"/>
                  </a:lnTo>
                  <a:lnTo>
                    <a:pt x="81643" y="72970"/>
                  </a:lnTo>
                  <a:lnTo>
                    <a:pt x="81643" y="77595"/>
                  </a:lnTo>
                  <a:lnTo>
                    <a:pt x="81527" y="78752"/>
                  </a:lnTo>
                  <a:lnTo>
                    <a:pt x="81296" y="79677"/>
                  </a:lnTo>
                  <a:lnTo>
                    <a:pt x="80833" y="80602"/>
                  </a:lnTo>
                  <a:lnTo>
                    <a:pt x="80140" y="81296"/>
                  </a:lnTo>
                  <a:lnTo>
                    <a:pt x="79330" y="81990"/>
                  </a:lnTo>
                  <a:lnTo>
                    <a:pt x="78521" y="82452"/>
                  </a:lnTo>
                  <a:lnTo>
                    <a:pt x="77480" y="82799"/>
                  </a:lnTo>
                  <a:lnTo>
                    <a:pt x="75398" y="82799"/>
                  </a:lnTo>
                  <a:lnTo>
                    <a:pt x="74473" y="82452"/>
                  </a:lnTo>
                  <a:lnTo>
                    <a:pt x="73548" y="81990"/>
                  </a:lnTo>
                  <a:lnTo>
                    <a:pt x="72854" y="81296"/>
                  </a:lnTo>
                  <a:lnTo>
                    <a:pt x="72160" y="80602"/>
                  </a:lnTo>
                  <a:lnTo>
                    <a:pt x="71698" y="79677"/>
                  </a:lnTo>
                  <a:lnTo>
                    <a:pt x="71351" y="78752"/>
                  </a:lnTo>
                  <a:lnTo>
                    <a:pt x="71235" y="77595"/>
                  </a:lnTo>
                  <a:lnTo>
                    <a:pt x="71235" y="72970"/>
                  </a:lnTo>
                  <a:lnTo>
                    <a:pt x="71351" y="71929"/>
                  </a:lnTo>
                  <a:lnTo>
                    <a:pt x="71698" y="71004"/>
                  </a:lnTo>
                  <a:lnTo>
                    <a:pt x="72160" y="70079"/>
                  </a:lnTo>
                  <a:lnTo>
                    <a:pt x="72854" y="69385"/>
                  </a:lnTo>
                  <a:lnTo>
                    <a:pt x="73548" y="68691"/>
                  </a:lnTo>
                  <a:lnTo>
                    <a:pt x="74473" y="68228"/>
                  </a:lnTo>
                  <a:lnTo>
                    <a:pt x="75398" y="67881"/>
                  </a:lnTo>
                  <a:lnTo>
                    <a:pt x="76439" y="67766"/>
                  </a:lnTo>
                  <a:close/>
                  <a:moveTo>
                    <a:pt x="69616" y="98758"/>
                  </a:moveTo>
                  <a:lnTo>
                    <a:pt x="70541" y="98873"/>
                  </a:lnTo>
                  <a:lnTo>
                    <a:pt x="71582" y="99220"/>
                  </a:lnTo>
                  <a:lnTo>
                    <a:pt x="72507" y="99683"/>
                  </a:lnTo>
                  <a:lnTo>
                    <a:pt x="73317" y="100377"/>
                  </a:lnTo>
                  <a:lnTo>
                    <a:pt x="73895" y="101186"/>
                  </a:lnTo>
                  <a:lnTo>
                    <a:pt x="74473" y="101996"/>
                  </a:lnTo>
                  <a:lnTo>
                    <a:pt x="74704" y="103036"/>
                  </a:lnTo>
                  <a:lnTo>
                    <a:pt x="74820" y="103962"/>
                  </a:lnTo>
                  <a:lnTo>
                    <a:pt x="74704" y="105002"/>
                  </a:lnTo>
                  <a:lnTo>
                    <a:pt x="74473" y="105927"/>
                  </a:lnTo>
                  <a:lnTo>
                    <a:pt x="73895" y="106853"/>
                  </a:lnTo>
                  <a:lnTo>
                    <a:pt x="73317" y="107662"/>
                  </a:lnTo>
                  <a:lnTo>
                    <a:pt x="64875" y="116104"/>
                  </a:lnTo>
                  <a:lnTo>
                    <a:pt x="73317" y="124661"/>
                  </a:lnTo>
                  <a:lnTo>
                    <a:pt x="73895" y="125471"/>
                  </a:lnTo>
                  <a:lnTo>
                    <a:pt x="74473" y="126280"/>
                  </a:lnTo>
                  <a:lnTo>
                    <a:pt x="74704" y="127321"/>
                  </a:lnTo>
                  <a:lnTo>
                    <a:pt x="74820" y="128246"/>
                  </a:lnTo>
                  <a:lnTo>
                    <a:pt x="74704" y="129287"/>
                  </a:lnTo>
                  <a:lnTo>
                    <a:pt x="74473" y="130212"/>
                  </a:lnTo>
                  <a:lnTo>
                    <a:pt x="73895" y="131137"/>
                  </a:lnTo>
                  <a:lnTo>
                    <a:pt x="73317" y="131947"/>
                  </a:lnTo>
                  <a:lnTo>
                    <a:pt x="72507" y="132641"/>
                  </a:lnTo>
                  <a:lnTo>
                    <a:pt x="71582" y="133103"/>
                  </a:lnTo>
                  <a:lnTo>
                    <a:pt x="70541" y="133450"/>
                  </a:lnTo>
                  <a:lnTo>
                    <a:pt x="68575" y="133450"/>
                  </a:lnTo>
                  <a:lnTo>
                    <a:pt x="67650" y="133103"/>
                  </a:lnTo>
                  <a:lnTo>
                    <a:pt x="66725" y="132641"/>
                  </a:lnTo>
                  <a:lnTo>
                    <a:pt x="65916" y="131947"/>
                  </a:lnTo>
                  <a:lnTo>
                    <a:pt x="57474" y="123505"/>
                  </a:lnTo>
                  <a:lnTo>
                    <a:pt x="49032" y="131947"/>
                  </a:lnTo>
                  <a:lnTo>
                    <a:pt x="48222" y="132641"/>
                  </a:lnTo>
                  <a:lnTo>
                    <a:pt x="47297" y="133103"/>
                  </a:lnTo>
                  <a:lnTo>
                    <a:pt x="46257" y="133450"/>
                  </a:lnTo>
                  <a:lnTo>
                    <a:pt x="44291" y="133450"/>
                  </a:lnTo>
                  <a:lnTo>
                    <a:pt x="43366" y="133103"/>
                  </a:lnTo>
                  <a:lnTo>
                    <a:pt x="42440" y="132641"/>
                  </a:lnTo>
                  <a:lnTo>
                    <a:pt x="41631" y="131947"/>
                  </a:lnTo>
                  <a:lnTo>
                    <a:pt x="40937" y="131137"/>
                  </a:lnTo>
                  <a:lnTo>
                    <a:pt x="40475" y="130212"/>
                  </a:lnTo>
                  <a:lnTo>
                    <a:pt x="40243" y="129287"/>
                  </a:lnTo>
                  <a:lnTo>
                    <a:pt x="40128" y="128246"/>
                  </a:lnTo>
                  <a:lnTo>
                    <a:pt x="40243" y="127321"/>
                  </a:lnTo>
                  <a:lnTo>
                    <a:pt x="40475" y="126280"/>
                  </a:lnTo>
                  <a:lnTo>
                    <a:pt x="40937" y="125471"/>
                  </a:lnTo>
                  <a:lnTo>
                    <a:pt x="41631" y="124661"/>
                  </a:lnTo>
                  <a:lnTo>
                    <a:pt x="50073" y="116104"/>
                  </a:lnTo>
                  <a:lnTo>
                    <a:pt x="41631" y="107662"/>
                  </a:lnTo>
                  <a:lnTo>
                    <a:pt x="40937" y="106853"/>
                  </a:lnTo>
                  <a:lnTo>
                    <a:pt x="40475" y="105927"/>
                  </a:lnTo>
                  <a:lnTo>
                    <a:pt x="40243" y="105002"/>
                  </a:lnTo>
                  <a:lnTo>
                    <a:pt x="40128" y="103962"/>
                  </a:lnTo>
                  <a:lnTo>
                    <a:pt x="40243" y="103036"/>
                  </a:lnTo>
                  <a:lnTo>
                    <a:pt x="40475" y="101996"/>
                  </a:lnTo>
                  <a:lnTo>
                    <a:pt x="40937" y="101186"/>
                  </a:lnTo>
                  <a:lnTo>
                    <a:pt x="41631" y="100377"/>
                  </a:lnTo>
                  <a:lnTo>
                    <a:pt x="42440" y="99683"/>
                  </a:lnTo>
                  <a:lnTo>
                    <a:pt x="43366" y="99220"/>
                  </a:lnTo>
                  <a:lnTo>
                    <a:pt x="44291" y="98873"/>
                  </a:lnTo>
                  <a:lnTo>
                    <a:pt x="45331" y="98758"/>
                  </a:lnTo>
                  <a:lnTo>
                    <a:pt x="46257" y="98873"/>
                  </a:lnTo>
                  <a:lnTo>
                    <a:pt x="47297" y="99220"/>
                  </a:lnTo>
                  <a:lnTo>
                    <a:pt x="48222" y="99683"/>
                  </a:lnTo>
                  <a:lnTo>
                    <a:pt x="49032" y="100377"/>
                  </a:lnTo>
                  <a:lnTo>
                    <a:pt x="57474" y="108818"/>
                  </a:lnTo>
                  <a:lnTo>
                    <a:pt x="65916" y="100377"/>
                  </a:lnTo>
                  <a:lnTo>
                    <a:pt x="66725" y="99683"/>
                  </a:lnTo>
                  <a:lnTo>
                    <a:pt x="67650" y="99220"/>
                  </a:lnTo>
                  <a:lnTo>
                    <a:pt x="68575" y="98873"/>
                  </a:lnTo>
                  <a:lnTo>
                    <a:pt x="69616" y="98758"/>
                  </a:lnTo>
                  <a:close/>
                  <a:moveTo>
                    <a:pt x="76786" y="149755"/>
                  </a:moveTo>
                  <a:lnTo>
                    <a:pt x="77827" y="149871"/>
                  </a:lnTo>
                  <a:lnTo>
                    <a:pt x="78867" y="150218"/>
                  </a:lnTo>
                  <a:lnTo>
                    <a:pt x="79677" y="150681"/>
                  </a:lnTo>
                  <a:lnTo>
                    <a:pt x="80486" y="151259"/>
                  </a:lnTo>
                  <a:lnTo>
                    <a:pt x="81065" y="152068"/>
                  </a:lnTo>
                  <a:lnTo>
                    <a:pt x="81527" y="152993"/>
                  </a:lnTo>
                  <a:lnTo>
                    <a:pt x="81874" y="153919"/>
                  </a:lnTo>
                  <a:lnTo>
                    <a:pt x="81990" y="154959"/>
                  </a:lnTo>
                  <a:lnTo>
                    <a:pt x="81874" y="156000"/>
                  </a:lnTo>
                  <a:lnTo>
                    <a:pt x="81527" y="157041"/>
                  </a:lnTo>
                  <a:lnTo>
                    <a:pt x="81065" y="157850"/>
                  </a:lnTo>
                  <a:lnTo>
                    <a:pt x="80486" y="158660"/>
                  </a:lnTo>
                  <a:lnTo>
                    <a:pt x="79677" y="159354"/>
                  </a:lnTo>
                  <a:lnTo>
                    <a:pt x="78867" y="159816"/>
                  </a:lnTo>
                  <a:lnTo>
                    <a:pt x="77827" y="160048"/>
                  </a:lnTo>
                  <a:lnTo>
                    <a:pt x="76786" y="160163"/>
                  </a:lnTo>
                  <a:lnTo>
                    <a:pt x="37699" y="160163"/>
                  </a:lnTo>
                  <a:lnTo>
                    <a:pt x="36658" y="160048"/>
                  </a:lnTo>
                  <a:lnTo>
                    <a:pt x="35618" y="159816"/>
                  </a:lnTo>
                  <a:lnTo>
                    <a:pt x="34808" y="159354"/>
                  </a:lnTo>
                  <a:lnTo>
                    <a:pt x="33999" y="158660"/>
                  </a:lnTo>
                  <a:lnTo>
                    <a:pt x="33420" y="157850"/>
                  </a:lnTo>
                  <a:lnTo>
                    <a:pt x="32842" y="157041"/>
                  </a:lnTo>
                  <a:lnTo>
                    <a:pt x="32611" y="156000"/>
                  </a:lnTo>
                  <a:lnTo>
                    <a:pt x="32495" y="154959"/>
                  </a:lnTo>
                  <a:lnTo>
                    <a:pt x="32611" y="153919"/>
                  </a:lnTo>
                  <a:lnTo>
                    <a:pt x="32842" y="152993"/>
                  </a:lnTo>
                  <a:lnTo>
                    <a:pt x="33420" y="152068"/>
                  </a:lnTo>
                  <a:lnTo>
                    <a:pt x="33999" y="151259"/>
                  </a:lnTo>
                  <a:lnTo>
                    <a:pt x="34808" y="150681"/>
                  </a:lnTo>
                  <a:lnTo>
                    <a:pt x="35618" y="150218"/>
                  </a:lnTo>
                  <a:lnTo>
                    <a:pt x="36658" y="149871"/>
                  </a:lnTo>
                  <a:lnTo>
                    <a:pt x="37699" y="149755"/>
                  </a:lnTo>
                  <a:close/>
                  <a:moveTo>
                    <a:pt x="19081" y="0"/>
                  </a:moveTo>
                  <a:lnTo>
                    <a:pt x="17115" y="116"/>
                  </a:lnTo>
                  <a:lnTo>
                    <a:pt x="15265" y="463"/>
                  </a:lnTo>
                  <a:lnTo>
                    <a:pt x="13414" y="925"/>
                  </a:lnTo>
                  <a:lnTo>
                    <a:pt x="11680" y="1503"/>
                  </a:lnTo>
                  <a:lnTo>
                    <a:pt x="9945" y="2313"/>
                  </a:lnTo>
                  <a:lnTo>
                    <a:pt x="8442" y="3238"/>
                  </a:lnTo>
                  <a:lnTo>
                    <a:pt x="6938" y="4394"/>
                  </a:lnTo>
                  <a:lnTo>
                    <a:pt x="5551" y="5666"/>
                  </a:lnTo>
                  <a:lnTo>
                    <a:pt x="4394" y="6938"/>
                  </a:lnTo>
                  <a:lnTo>
                    <a:pt x="3238" y="8442"/>
                  </a:lnTo>
                  <a:lnTo>
                    <a:pt x="2313" y="9945"/>
                  </a:lnTo>
                  <a:lnTo>
                    <a:pt x="1503" y="11680"/>
                  </a:lnTo>
                  <a:lnTo>
                    <a:pt x="809" y="13414"/>
                  </a:lnTo>
                  <a:lnTo>
                    <a:pt x="347" y="15265"/>
                  </a:lnTo>
                  <a:lnTo>
                    <a:pt x="116" y="17115"/>
                  </a:lnTo>
                  <a:lnTo>
                    <a:pt x="0" y="19081"/>
                  </a:lnTo>
                  <a:lnTo>
                    <a:pt x="0" y="158544"/>
                  </a:lnTo>
                  <a:lnTo>
                    <a:pt x="116" y="160510"/>
                  </a:lnTo>
                  <a:lnTo>
                    <a:pt x="347" y="162476"/>
                  </a:lnTo>
                  <a:lnTo>
                    <a:pt x="809" y="164211"/>
                  </a:lnTo>
                  <a:lnTo>
                    <a:pt x="1503" y="165945"/>
                  </a:lnTo>
                  <a:lnTo>
                    <a:pt x="2313" y="167680"/>
                  </a:lnTo>
                  <a:lnTo>
                    <a:pt x="3238" y="169183"/>
                  </a:lnTo>
                  <a:lnTo>
                    <a:pt x="4394" y="170687"/>
                  </a:lnTo>
                  <a:lnTo>
                    <a:pt x="5551" y="172074"/>
                  </a:lnTo>
                  <a:lnTo>
                    <a:pt x="6938" y="173346"/>
                  </a:lnTo>
                  <a:lnTo>
                    <a:pt x="8442" y="174387"/>
                  </a:lnTo>
                  <a:lnTo>
                    <a:pt x="9945" y="175312"/>
                  </a:lnTo>
                  <a:lnTo>
                    <a:pt x="11680" y="176122"/>
                  </a:lnTo>
                  <a:lnTo>
                    <a:pt x="13414" y="176816"/>
                  </a:lnTo>
                  <a:lnTo>
                    <a:pt x="15265" y="177278"/>
                  </a:lnTo>
                  <a:lnTo>
                    <a:pt x="17115" y="177509"/>
                  </a:lnTo>
                  <a:lnTo>
                    <a:pt x="19081" y="177625"/>
                  </a:lnTo>
                  <a:lnTo>
                    <a:pt x="95404" y="177625"/>
                  </a:lnTo>
                  <a:lnTo>
                    <a:pt x="97370" y="177509"/>
                  </a:lnTo>
                  <a:lnTo>
                    <a:pt x="99220" y="177278"/>
                  </a:lnTo>
                  <a:lnTo>
                    <a:pt x="101071" y="176816"/>
                  </a:lnTo>
                  <a:lnTo>
                    <a:pt x="102805" y="176122"/>
                  </a:lnTo>
                  <a:lnTo>
                    <a:pt x="104540" y="175312"/>
                  </a:lnTo>
                  <a:lnTo>
                    <a:pt x="106043" y="174387"/>
                  </a:lnTo>
                  <a:lnTo>
                    <a:pt x="107547" y="173346"/>
                  </a:lnTo>
                  <a:lnTo>
                    <a:pt x="108934" y="172074"/>
                  </a:lnTo>
                  <a:lnTo>
                    <a:pt x="110091" y="170687"/>
                  </a:lnTo>
                  <a:lnTo>
                    <a:pt x="111247" y="169183"/>
                  </a:lnTo>
                  <a:lnTo>
                    <a:pt x="112172" y="167680"/>
                  </a:lnTo>
                  <a:lnTo>
                    <a:pt x="112982" y="165945"/>
                  </a:lnTo>
                  <a:lnTo>
                    <a:pt x="113676" y="164211"/>
                  </a:lnTo>
                  <a:lnTo>
                    <a:pt x="114138" y="162476"/>
                  </a:lnTo>
                  <a:lnTo>
                    <a:pt x="114369" y="160510"/>
                  </a:lnTo>
                  <a:lnTo>
                    <a:pt x="114485" y="158544"/>
                  </a:lnTo>
                  <a:lnTo>
                    <a:pt x="114485" y="19081"/>
                  </a:lnTo>
                  <a:lnTo>
                    <a:pt x="114369" y="17115"/>
                  </a:lnTo>
                  <a:lnTo>
                    <a:pt x="114138" y="15265"/>
                  </a:lnTo>
                  <a:lnTo>
                    <a:pt x="113676" y="13414"/>
                  </a:lnTo>
                  <a:lnTo>
                    <a:pt x="112982" y="11680"/>
                  </a:lnTo>
                  <a:lnTo>
                    <a:pt x="112172" y="9945"/>
                  </a:lnTo>
                  <a:lnTo>
                    <a:pt x="111247" y="8442"/>
                  </a:lnTo>
                  <a:lnTo>
                    <a:pt x="110091" y="6938"/>
                  </a:lnTo>
                  <a:lnTo>
                    <a:pt x="108934" y="5666"/>
                  </a:lnTo>
                  <a:lnTo>
                    <a:pt x="107547" y="4394"/>
                  </a:lnTo>
                  <a:lnTo>
                    <a:pt x="106043" y="3238"/>
                  </a:lnTo>
                  <a:lnTo>
                    <a:pt x="104540" y="2313"/>
                  </a:lnTo>
                  <a:lnTo>
                    <a:pt x="102805" y="1503"/>
                  </a:lnTo>
                  <a:lnTo>
                    <a:pt x="101071" y="925"/>
                  </a:lnTo>
                  <a:lnTo>
                    <a:pt x="99220" y="463"/>
                  </a:lnTo>
                  <a:lnTo>
                    <a:pt x="97370" y="116"/>
                  </a:lnTo>
                  <a:lnTo>
                    <a:pt x="95404" y="0"/>
                  </a:lnTo>
                  <a:lnTo>
                    <a:pt x="83609" y="0"/>
                  </a:lnTo>
                  <a:lnTo>
                    <a:pt x="83609" y="9020"/>
                  </a:lnTo>
                  <a:lnTo>
                    <a:pt x="83493" y="10176"/>
                  </a:lnTo>
                  <a:lnTo>
                    <a:pt x="83377" y="11333"/>
                  </a:lnTo>
                  <a:lnTo>
                    <a:pt x="83031" y="12489"/>
                  </a:lnTo>
                  <a:lnTo>
                    <a:pt x="82684" y="13530"/>
                  </a:lnTo>
                  <a:lnTo>
                    <a:pt x="82105" y="14571"/>
                  </a:lnTo>
                  <a:lnTo>
                    <a:pt x="81527" y="15612"/>
                  </a:lnTo>
                  <a:lnTo>
                    <a:pt x="80833" y="16421"/>
                  </a:lnTo>
                  <a:lnTo>
                    <a:pt x="80140" y="17346"/>
                  </a:lnTo>
                  <a:lnTo>
                    <a:pt x="79330" y="18040"/>
                  </a:lnTo>
                  <a:lnTo>
                    <a:pt x="78405" y="18734"/>
                  </a:lnTo>
                  <a:lnTo>
                    <a:pt x="77364" y="19312"/>
                  </a:lnTo>
                  <a:lnTo>
                    <a:pt x="76323" y="19775"/>
                  </a:lnTo>
                  <a:lnTo>
                    <a:pt x="75283" y="20237"/>
                  </a:lnTo>
                  <a:lnTo>
                    <a:pt x="74126" y="20469"/>
                  </a:lnTo>
                  <a:lnTo>
                    <a:pt x="72970" y="20700"/>
                  </a:lnTo>
                  <a:lnTo>
                    <a:pt x="41515" y="20700"/>
                  </a:lnTo>
                  <a:lnTo>
                    <a:pt x="40359" y="20469"/>
                  </a:lnTo>
                  <a:lnTo>
                    <a:pt x="39202" y="20237"/>
                  </a:lnTo>
                  <a:lnTo>
                    <a:pt x="38046" y="19775"/>
                  </a:lnTo>
                  <a:lnTo>
                    <a:pt x="37121" y="19312"/>
                  </a:lnTo>
                  <a:lnTo>
                    <a:pt x="36080" y="18734"/>
                  </a:lnTo>
                  <a:lnTo>
                    <a:pt x="35155" y="18040"/>
                  </a:lnTo>
                  <a:lnTo>
                    <a:pt x="34346" y="17346"/>
                  </a:lnTo>
                  <a:lnTo>
                    <a:pt x="33536" y="16421"/>
                  </a:lnTo>
                  <a:lnTo>
                    <a:pt x="32958" y="15612"/>
                  </a:lnTo>
                  <a:lnTo>
                    <a:pt x="32380" y="14571"/>
                  </a:lnTo>
                  <a:lnTo>
                    <a:pt x="31801" y="13530"/>
                  </a:lnTo>
                  <a:lnTo>
                    <a:pt x="31454" y="12489"/>
                  </a:lnTo>
                  <a:lnTo>
                    <a:pt x="31108" y="11333"/>
                  </a:lnTo>
                  <a:lnTo>
                    <a:pt x="30992" y="10176"/>
                  </a:lnTo>
                  <a:lnTo>
                    <a:pt x="30876" y="9020"/>
                  </a:lnTo>
                  <a:lnTo>
                    <a:pt x="308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1525861" y="1558438"/>
              <a:ext cx="239276" cy="371236"/>
            </a:xfrm>
            <a:custGeom>
              <a:avLst/>
              <a:gdLst/>
              <a:ahLst/>
              <a:cxnLst/>
              <a:rect l="l" t="t" r="r" b="b"/>
              <a:pathLst>
                <a:path w="114486" h="177625" fill="none" extrusionOk="0">
                  <a:moveTo>
                    <a:pt x="95404" y="0"/>
                  </a:moveTo>
                  <a:lnTo>
                    <a:pt x="83609" y="0"/>
                  </a:lnTo>
                  <a:lnTo>
                    <a:pt x="83609" y="9020"/>
                  </a:lnTo>
                  <a:lnTo>
                    <a:pt x="83609" y="9020"/>
                  </a:lnTo>
                  <a:lnTo>
                    <a:pt x="83493" y="10176"/>
                  </a:lnTo>
                  <a:lnTo>
                    <a:pt x="83377" y="11333"/>
                  </a:lnTo>
                  <a:lnTo>
                    <a:pt x="83031" y="12489"/>
                  </a:lnTo>
                  <a:lnTo>
                    <a:pt x="82684" y="13530"/>
                  </a:lnTo>
                  <a:lnTo>
                    <a:pt x="82105" y="14571"/>
                  </a:lnTo>
                  <a:lnTo>
                    <a:pt x="81527" y="15612"/>
                  </a:lnTo>
                  <a:lnTo>
                    <a:pt x="80833" y="16421"/>
                  </a:lnTo>
                  <a:lnTo>
                    <a:pt x="80140" y="17346"/>
                  </a:lnTo>
                  <a:lnTo>
                    <a:pt x="79330" y="18040"/>
                  </a:lnTo>
                  <a:lnTo>
                    <a:pt x="78405" y="18734"/>
                  </a:lnTo>
                  <a:lnTo>
                    <a:pt x="77364" y="19312"/>
                  </a:lnTo>
                  <a:lnTo>
                    <a:pt x="76323" y="19775"/>
                  </a:lnTo>
                  <a:lnTo>
                    <a:pt x="75283" y="20237"/>
                  </a:lnTo>
                  <a:lnTo>
                    <a:pt x="74126" y="20469"/>
                  </a:lnTo>
                  <a:lnTo>
                    <a:pt x="72970" y="20700"/>
                  </a:lnTo>
                  <a:lnTo>
                    <a:pt x="71813" y="20700"/>
                  </a:lnTo>
                  <a:lnTo>
                    <a:pt x="42672" y="20700"/>
                  </a:lnTo>
                  <a:lnTo>
                    <a:pt x="42672" y="20700"/>
                  </a:lnTo>
                  <a:lnTo>
                    <a:pt x="41515" y="20700"/>
                  </a:lnTo>
                  <a:lnTo>
                    <a:pt x="40359" y="20469"/>
                  </a:lnTo>
                  <a:lnTo>
                    <a:pt x="39202" y="20237"/>
                  </a:lnTo>
                  <a:lnTo>
                    <a:pt x="38046" y="19775"/>
                  </a:lnTo>
                  <a:lnTo>
                    <a:pt x="37121" y="19312"/>
                  </a:lnTo>
                  <a:lnTo>
                    <a:pt x="36080" y="18734"/>
                  </a:lnTo>
                  <a:lnTo>
                    <a:pt x="35155" y="18040"/>
                  </a:lnTo>
                  <a:lnTo>
                    <a:pt x="34346" y="17346"/>
                  </a:lnTo>
                  <a:lnTo>
                    <a:pt x="33536" y="16421"/>
                  </a:lnTo>
                  <a:lnTo>
                    <a:pt x="32958" y="15612"/>
                  </a:lnTo>
                  <a:lnTo>
                    <a:pt x="32380" y="14571"/>
                  </a:lnTo>
                  <a:lnTo>
                    <a:pt x="31801" y="13530"/>
                  </a:lnTo>
                  <a:lnTo>
                    <a:pt x="31454" y="12489"/>
                  </a:lnTo>
                  <a:lnTo>
                    <a:pt x="31108" y="11333"/>
                  </a:lnTo>
                  <a:lnTo>
                    <a:pt x="30992" y="10176"/>
                  </a:lnTo>
                  <a:lnTo>
                    <a:pt x="30876" y="9020"/>
                  </a:lnTo>
                  <a:lnTo>
                    <a:pt x="30876" y="0"/>
                  </a:lnTo>
                  <a:lnTo>
                    <a:pt x="19081" y="0"/>
                  </a:lnTo>
                  <a:lnTo>
                    <a:pt x="19081" y="0"/>
                  </a:lnTo>
                  <a:lnTo>
                    <a:pt x="17115" y="116"/>
                  </a:lnTo>
                  <a:lnTo>
                    <a:pt x="15265" y="463"/>
                  </a:lnTo>
                  <a:lnTo>
                    <a:pt x="13414" y="925"/>
                  </a:lnTo>
                  <a:lnTo>
                    <a:pt x="11680" y="1503"/>
                  </a:lnTo>
                  <a:lnTo>
                    <a:pt x="9945" y="2313"/>
                  </a:lnTo>
                  <a:lnTo>
                    <a:pt x="8442" y="3238"/>
                  </a:lnTo>
                  <a:lnTo>
                    <a:pt x="6938" y="4394"/>
                  </a:lnTo>
                  <a:lnTo>
                    <a:pt x="5551" y="5666"/>
                  </a:lnTo>
                  <a:lnTo>
                    <a:pt x="4394" y="6938"/>
                  </a:lnTo>
                  <a:lnTo>
                    <a:pt x="3238" y="8442"/>
                  </a:lnTo>
                  <a:lnTo>
                    <a:pt x="2313" y="9945"/>
                  </a:lnTo>
                  <a:lnTo>
                    <a:pt x="1503" y="11680"/>
                  </a:lnTo>
                  <a:lnTo>
                    <a:pt x="809" y="13414"/>
                  </a:lnTo>
                  <a:lnTo>
                    <a:pt x="347" y="15265"/>
                  </a:lnTo>
                  <a:lnTo>
                    <a:pt x="116" y="17115"/>
                  </a:lnTo>
                  <a:lnTo>
                    <a:pt x="0" y="19081"/>
                  </a:lnTo>
                  <a:lnTo>
                    <a:pt x="0" y="158544"/>
                  </a:lnTo>
                  <a:lnTo>
                    <a:pt x="0" y="158544"/>
                  </a:lnTo>
                  <a:lnTo>
                    <a:pt x="116" y="160510"/>
                  </a:lnTo>
                  <a:lnTo>
                    <a:pt x="347" y="162476"/>
                  </a:lnTo>
                  <a:lnTo>
                    <a:pt x="809" y="164211"/>
                  </a:lnTo>
                  <a:lnTo>
                    <a:pt x="1503" y="165945"/>
                  </a:lnTo>
                  <a:lnTo>
                    <a:pt x="2313" y="167680"/>
                  </a:lnTo>
                  <a:lnTo>
                    <a:pt x="3238" y="169183"/>
                  </a:lnTo>
                  <a:lnTo>
                    <a:pt x="4394" y="170687"/>
                  </a:lnTo>
                  <a:lnTo>
                    <a:pt x="5551" y="172074"/>
                  </a:lnTo>
                  <a:lnTo>
                    <a:pt x="6938" y="173346"/>
                  </a:lnTo>
                  <a:lnTo>
                    <a:pt x="8442" y="174387"/>
                  </a:lnTo>
                  <a:lnTo>
                    <a:pt x="9945" y="175312"/>
                  </a:lnTo>
                  <a:lnTo>
                    <a:pt x="11680" y="176122"/>
                  </a:lnTo>
                  <a:lnTo>
                    <a:pt x="13414" y="176816"/>
                  </a:lnTo>
                  <a:lnTo>
                    <a:pt x="15265" y="177278"/>
                  </a:lnTo>
                  <a:lnTo>
                    <a:pt x="17115" y="177509"/>
                  </a:lnTo>
                  <a:lnTo>
                    <a:pt x="19081" y="177625"/>
                  </a:lnTo>
                  <a:lnTo>
                    <a:pt x="95404" y="177625"/>
                  </a:lnTo>
                  <a:lnTo>
                    <a:pt x="95404" y="177625"/>
                  </a:lnTo>
                  <a:lnTo>
                    <a:pt x="97370" y="177509"/>
                  </a:lnTo>
                  <a:lnTo>
                    <a:pt x="99220" y="177278"/>
                  </a:lnTo>
                  <a:lnTo>
                    <a:pt x="101071" y="176816"/>
                  </a:lnTo>
                  <a:lnTo>
                    <a:pt x="102805" y="176122"/>
                  </a:lnTo>
                  <a:lnTo>
                    <a:pt x="104540" y="175312"/>
                  </a:lnTo>
                  <a:lnTo>
                    <a:pt x="106043" y="174387"/>
                  </a:lnTo>
                  <a:lnTo>
                    <a:pt x="107547" y="173346"/>
                  </a:lnTo>
                  <a:lnTo>
                    <a:pt x="108934" y="172074"/>
                  </a:lnTo>
                  <a:lnTo>
                    <a:pt x="110091" y="170687"/>
                  </a:lnTo>
                  <a:lnTo>
                    <a:pt x="111247" y="169183"/>
                  </a:lnTo>
                  <a:lnTo>
                    <a:pt x="112172" y="167680"/>
                  </a:lnTo>
                  <a:lnTo>
                    <a:pt x="112982" y="165945"/>
                  </a:lnTo>
                  <a:lnTo>
                    <a:pt x="113676" y="164211"/>
                  </a:lnTo>
                  <a:lnTo>
                    <a:pt x="114138" y="162476"/>
                  </a:lnTo>
                  <a:lnTo>
                    <a:pt x="114369" y="160510"/>
                  </a:lnTo>
                  <a:lnTo>
                    <a:pt x="114485" y="158544"/>
                  </a:lnTo>
                  <a:lnTo>
                    <a:pt x="114485" y="19081"/>
                  </a:lnTo>
                  <a:lnTo>
                    <a:pt x="114485" y="19081"/>
                  </a:lnTo>
                  <a:lnTo>
                    <a:pt x="114369" y="17115"/>
                  </a:lnTo>
                  <a:lnTo>
                    <a:pt x="114138" y="15265"/>
                  </a:lnTo>
                  <a:lnTo>
                    <a:pt x="113676" y="13414"/>
                  </a:lnTo>
                  <a:lnTo>
                    <a:pt x="112982" y="11680"/>
                  </a:lnTo>
                  <a:lnTo>
                    <a:pt x="112172" y="9945"/>
                  </a:lnTo>
                  <a:lnTo>
                    <a:pt x="111247" y="8442"/>
                  </a:lnTo>
                  <a:lnTo>
                    <a:pt x="110091" y="6938"/>
                  </a:lnTo>
                  <a:lnTo>
                    <a:pt x="108934" y="5666"/>
                  </a:lnTo>
                  <a:lnTo>
                    <a:pt x="107547" y="4394"/>
                  </a:lnTo>
                  <a:lnTo>
                    <a:pt x="106043" y="3238"/>
                  </a:lnTo>
                  <a:lnTo>
                    <a:pt x="104540" y="2313"/>
                  </a:lnTo>
                  <a:lnTo>
                    <a:pt x="102805" y="1503"/>
                  </a:lnTo>
                  <a:lnTo>
                    <a:pt x="101071" y="925"/>
                  </a:lnTo>
                  <a:lnTo>
                    <a:pt x="99220" y="463"/>
                  </a:lnTo>
                  <a:lnTo>
                    <a:pt x="97370" y="116"/>
                  </a:lnTo>
                  <a:lnTo>
                    <a:pt x="95404" y="0"/>
                  </a:lnTo>
                  <a:lnTo>
                    <a:pt x="95404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1674742" y="1700067"/>
              <a:ext cx="21753" cy="31423"/>
            </a:xfrm>
            <a:custGeom>
              <a:avLst/>
              <a:gdLst/>
              <a:ahLst/>
              <a:cxnLst/>
              <a:rect l="l" t="t" r="r" b="b"/>
              <a:pathLst>
                <a:path w="10408" h="15035" fill="none" extrusionOk="0">
                  <a:moveTo>
                    <a:pt x="5204" y="1"/>
                  </a:moveTo>
                  <a:lnTo>
                    <a:pt x="5204" y="1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095" y="926"/>
                  </a:lnTo>
                  <a:lnTo>
                    <a:pt x="8905" y="1620"/>
                  </a:lnTo>
                  <a:lnTo>
                    <a:pt x="9598" y="2314"/>
                  </a:lnTo>
                  <a:lnTo>
                    <a:pt x="10061" y="3239"/>
                  </a:lnTo>
                  <a:lnTo>
                    <a:pt x="10292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2" y="10987"/>
                  </a:lnTo>
                  <a:lnTo>
                    <a:pt x="10061" y="11912"/>
                  </a:lnTo>
                  <a:lnTo>
                    <a:pt x="9598" y="12837"/>
                  </a:lnTo>
                  <a:lnTo>
                    <a:pt x="8905" y="13531"/>
                  </a:lnTo>
                  <a:lnTo>
                    <a:pt x="8095" y="14225"/>
                  </a:lnTo>
                  <a:lnTo>
                    <a:pt x="7286" y="14687"/>
                  </a:lnTo>
                  <a:lnTo>
                    <a:pt x="6245" y="15034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3" y="15034"/>
                  </a:lnTo>
                  <a:lnTo>
                    <a:pt x="3238" y="14687"/>
                  </a:lnTo>
                  <a:lnTo>
                    <a:pt x="2313" y="14225"/>
                  </a:lnTo>
                  <a:lnTo>
                    <a:pt x="1619" y="13531"/>
                  </a:lnTo>
                  <a:lnTo>
                    <a:pt x="925" y="12837"/>
                  </a:lnTo>
                  <a:lnTo>
                    <a:pt x="463" y="11912"/>
                  </a:lnTo>
                  <a:lnTo>
                    <a:pt x="116" y="10987"/>
                  </a:lnTo>
                  <a:lnTo>
                    <a:pt x="0" y="9830"/>
                  </a:lnTo>
                  <a:lnTo>
                    <a:pt x="0" y="5205"/>
                  </a:lnTo>
                  <a:lnTo>
                    <a:pt x="0" y="5205"/>
                  </a:lnTo>
                  <a:lnTo>
                    <a:pt x="116" y="4164"/>
                  </a:lnTo>
                  <a:lnTo>
                    <a:pt x="463" y="3239"/>
                  </a:lnTo>
                  <a:lnTo>
                    <a:pt x="925" y="2314"/>
                  </a:lnTo>
                  <a:lnTo>
                    <a:pt x="1619" y="1620"/>
                  </a:lnTo>
                  <a:lnTo>
                    <a:pt x="2313" y="926"/>
                  </a:lnTo>
                  <a:lnTo>
                    <a:pt x="3238" y="463"/>
                  </a:lnTo>
                  <a:lnTo>
                    <a:pt x="4163" y="116"/>
                  </a:lnTo>
                  <a:lnTo>
                    <a:pt x="5204" y="1"/>
                  </a:lnTo>
                  <a:lnTo>
                    <a:pt x="520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1609726" y="1764840"/>
              <a:ext cx="72510" cy="72510"/>
            </a:xfrm>
            <a:custGeom>
              <a:avLst/>
              <a:gdLst/>
              <a:ahLst/>
              <a:cxnLst/>
              <a:rect l="l" t="t" r="r" b="b"/>
              <a:pathLst>
                <a:path w="34694" h="34694" fill="none" extrusionOk="0">
                  <a:moveTo>
                    <a:pt x="33190" y="25904"/>
                  </a:moveTo>
                  <a:lnTo>
                    <a:pt x="33190" y="25904"/>
                  </a:lnTo>
                  <a:lnTo>
                    <a:pt x="33768" y="26714"/>
                  </a:lnTo>
                  <a:lnTo>
                    <a:pt x="34346" y="27523"/>
                  </a:lnTo>
                  <a:lnTo>
                    <a:pt x="34577" y="28564"/>
                  </a:lnTo>
                  <a:lnTo>
                    <a:pt x="34693" y="29489"/>
                  </a:lnTo>
                  <a:lnTo>
                    <a:pt x="34577" y="30530"/>
                  </a:lnTo>
                  <a:lnTo>
                    <a:pt x="34346" y="31455"/>
                  </a:lnTo>
                  <a:lnTo>
                    <a:pt x="33768" y="32380"/>
                  </a:lnTo>
                  <a:lnTo>
                    <a:pt x="33190" y="33190"/>
                  </a:lnTo>
                  <a:lnTo>
                    <a:pt x="33190" y="33190"/>
                  </a:lnTo>
                  <a:lnTo>
                    <a:pt x="32380" y="33884"/>
                  </a:lnTo>
                  <a:lnTo>
                    <a:pt x="31455" y="34346"/>
                  </a:lnTo>
                  <a:lnTo>
                    <a:pt x="30414" y="34693"/>
                  </a:lnTo>
                  <a:lnTo>
                    <a:pt x="29489" y="34693"/>
                  </a:lnTo>
                  <a:lnTo>
                    <a:pt x="29489" y="34693"/>
                  </a:lnTo>
                  <a:lnTo>
                    <a:pt x="28448" y="34693"/>
                  </a:lnTo>
                  <a:lnTo>
                    <a:pt x="27523" y="34346"/>
                  </a:lnTo>
                  <a:lnTo>
                    <a:pt x="26598" y="33884"/>
                  </a:lnTo>
                  <a:lnTo>
                    <a:pt x="25789" y="33190"/>
                  </a:lnTo>
                  <a:lnTo>
                    <a:pt x="17347" y="24748"/>
                  </a:lnTo>
                  <a:lnTo>
                    <a:pt x="8905" y="33190"/>
                  </a:lnTo>
                  <a:lnTo>
                    <a:pt x="8905" y="33190"/>
                  </a:lnTo>
                  <a:lnTo>
                    <a:pt x="8095" y="33884"/>
                  </a:lnTo>
                  <a:lnTo>
                    <a:pt x="7170" y="34346"/>
                  </a:lnTo>
                  <a:lnTo>
                    <a:pt x="6130" y="34693"/>
                  </a:lnTo>
                  <a:lnTo>
                    <a:pt x="5204" y="34693"/>
                  </a:lnTo>
                  <a:lnTo>
                    <a:pt x="5204" y="34693"/>
                  </a:lnTo>
                  <a:lnTo>
                    <a:pt x="4164" y="34693"/>
                  </a:lnTo>
                  <a:lnTo>
                    <a:pt x="3239" y="34346"/>
                  </a:lnTo>
                  <a:lnTo>
                    <a:pt x="2313" y="33884"/>
                  </a:lnTo>
                  <a:lnTo>
                    <a:pt x="1504" y="33190"/>
                  </a:lnTo>
                  <a:lnTo>
                    <a:pt x="1504" y="33190"/>
                  </a:lnTo>
                  <a:lnTo>
                    <a:pt x="810" y="32380"/>
                  </a:lnTo>
                  <a:lnTo>
                    <a:pt x="348" y="31455"/>
                  </a:lnTo>
                  <a:lnTo>
                    <a:pt x="116" y="30530"/>
                  </a:lnTo>
                  <a:lnTo>
                    <a:pt x="1" y="29489"/>
                  </a:lnTo>
                  <a:lnTo>
                    <a:pt x="116" y="28564"/>
                  </a:lnTo>
                  <a:lnTo>
                    <a:pt x="348" y="27523"/>
                  </a:lnTo>
                  <a:lnTo>
                    <a:pt x="810" y="26714"/>
                  </a:lnTo>
                  <a:lnTo>
                    <a:pt x="1504" y="25904"/>
                  </a:lnTo>
                  <a:lnTo>
                    <a:pt x="9946" y="17347"/>
                  </a:lnTo>
                  <a:lnTo>
                    <a:pt x="1504" y="8905"/>
                  </a:lnTo>
                  <a:lnTo>
                    <a:pt x="1504" y="8905"/>
                  </a:lnTo>
                  <a:lnTo>
                    <a:pt x="810" y="8096"/>
                  </a:lnTo>
                  <a:lnTo>
                    <a:pt x="348" y="7170"/>
                  </a:lnTo>
                  <a:lnTo>
                    <a:pt x="116" y="6245"/>
                  </a:lnTo>
                  <a:lnTo>
                    <a:pt x="1" y="5205"/>
                  </a:lnTo>
                  <a:lnTo>
                    <a:pt x="116" y="4279"/>
                  </a:lnTo>
                  <a:lnTo>
                    <a:pt x="348" y="3239"/>
                  </a:lnTo>
                  <a:lnTo>
                    <a:pt x="810" y="2429"/>
                  </a:lnTo>
                  <a:lnTo>
                    <a:pt x="1504" y="1620"/>
                  </a:lnTo>
                  <a:lnTo>
                    <a:pt x="1504" y="1620"/>
                  </a:lnTo>
                  <a:lnTo>
                    <a:pt x="2313" y="926"/>
                  </a:lnTo>
                  <a:lnTo>
                    <a:pt x="3239" y="463"/>
                  </a:lnTo>
                  <a:lnTo>
                    <a:pt x="4164" y="116"/>
                  </a:lnTo>
                  <a:lnTo>
                    <a:pt x="5204" y="1"/>
                  </a:lnTo>
                  <a:lnTo>
                    <a:pt x="6130" y="116"/>
                  </a:lnTo>
                  <a:lnTo>
                    <a:pt x="7170" y="463"/>
                  </a:lnTo>
                  <a:lnTo>
                    <a:pt x="8095" y="926"/>
                  </a:lnTo>
                  <a:lnTo>
                    <a:pt x="8905" y="1620"/>
                  </a:lnTo>
                  <a:lnTo>
                    <a:pt x="17347" y="10061"/>
                  </a:lnTo>
                  <a:lnTo>
                    <a:pt x="25789" y="1620"/>
                  </a:lnTo>
                  <a:lnTo>
                    <a:pt x="25789" y="1620"/>
                  </a:lnTo>
                  <a:lnTo>
                    <a:pt x="26598" y="926"/>
                  </a:lnTo>
                  <a:lnTo>
                    <a:pt x="27523" y="463"/>
                  </a:lnTo>
                  <a:lnTo>
                    <a:pt x="28448" y="116"/>
                  </a:lnTo>
                  <a:lnTo>
                    <a:pt x="29489" y="1"/>
                  </a:lnTo>
                  <a:lnTo>
                    <a:pt x="30414" y="116"/>
                  </a:lnTo>
                  <a:lnTo>
                    <a:pt x="31455" y="463"/>
                  </a:lnTo>
                  <a:lnTo>
                    <a:pt x="32380" y="926"/>
                  </a:lnTo>
                  <a:lnTo>
                    <a:pt x="33190" y="1620"/>
                  </a:lnTo>
                  <a:lnTo>
                    <a:pt x="33190" y="1620"/>
                  </a:lnTo>
                  <a:lnTo>
                    <a:pt x="33768" y="2429"/>
                  </a:lnTo>
                  <a:lnTo>
                    <a:pt x="34346" y="3239"/>
                  </a:lnTo>
                  <a:lnTo>
                    <a:pt x="34577" y="4279"/>
                  </a:lnTo>
                  <a:lnTo>
                    <a:pt x="34693" y="5205"/>
                  </a:lnTo>
                  <a:lnTo>
                    <a:pt x="34577" y="6245"/>
                  </a:lnTo>
                  <a:lnTo>
                    <a:pt x="34346" y="7170"/>
                  </a:lnTo>
                  <a:lnTo>
                    <a:pt x="33768" y="8096"/>
                  </a:lnTo>
                  <a:lnTo>
                    <a:pt x="33190" y="8905"/>
                  </a:lnTo>
                  <a:lnTo>
                    <a:pt x="24748" y="17347"/>
                  </a:lnTo>
                  <a:lnTo>
                    <a:pt x="33190" y="25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1654197" y="1668648"/>
              <a:ext cx="21755" cy="31421"/>
            </a:xfrm>
            <a:custGeom>
              <a:avLst/>
              <a:gdLst/>
              <a:ahLst/>
              <a:cxnLst/>
              <a:rect l="l" t="t" r="r" b="b"/>
              <a:pathLst>
                <a:path w="10409" h="15034" fill="none" extrusionOk="0">
                  <a:moveTo>
                    <a:pt x="1" y="5204"/>
                  </a:moveTo>
                  <a:lnTo>
                    <a:pt x="1" y="5204"/>
                  </a:lnTo>
                  <a:lnTo>
                    <a:pt x="116" y="4164"/>
                  </a:lnTo>
                  <a:lnTo>
                    <a:pt x="463" y="3238"/>
                  </a:lnTo>
                  <a:lnTo>
                    <a:pt x="926" y="2313"/>
                  </a:lnTo>
                  <a:lnTo>
                    <a:pt x="1504" y="1504"/>
                  </a:lnTo>
                  <a:lnTo>
                    <a:pt x="2313" y="926"/>
                  </a:lnTo>
                  <a:lnTo>
                    <a:pt x="3239" y="463"/>
                  </a:lnTo>
                  <a:lnTo>
                    <a:pt x="4164" y="116"/>
                  </a:lnTo>
                  <a:lnTo>
                    <a:pt x="5204" y="0"/>
                  </a:lnTo>
                  <a:lnTo>
                    <a:pt x="5204" y="0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096" y="926"/>
                  </a:lnTo>
                  <a:lnTo>
                    <a:pt x="8905" y="1504"/>
                  </a:lnTo>
                  <a:lnTo>
                    <a:pt x="9483" y="2313"/>
                  </a:lnTo>
                  <a:lnTo>
                    <a:pt x="10061" y="3238"/>
                  </a:lnTo>
                  <a:lnTo>
                    <a:pt x="10293" y="4164"/>
                  </a:lnTo>
                  <a:lnTo>
                    <a:pt x="10408" y="5204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871"/>
                  </a:lnTo>
                  <a:lnTo>
                    <a:pt x="10061" y="11911"/>
                  </a:lnTo>
                  <a:lnTo>
                    <a:pt x="9483" y="12721"/>
                  </a:lnTo>
                  <a:lnTo>
                    <a:pt x="8905" y="13530"/>
                  </a:lnTo>
                  <a:lnTo>
                    <a:pt x="8096" y="14224"/>
                  </a:lnTo>
                  <a:lnTo>
                    <a:pt x="7286" y="14687"/>
                  </a:lnTo>
                  <a:lnTo>
                    <a:pt x="6245" y="14918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4" y="14918"/>
                  </a:lnTo>
                  <a:lnTo>
                    <a:pt x="3239" y="14687"/>
                  </a:lnTo>
                  <a:lnTo>
                    <a:pt x="2313" y="14224"/>
                  </a:lnTo>
                  <a:lnTo>
                    <a:pt x="1504" y="13530"/>
                  </a:lnTo>
                  <a:lnTo>
                    <a:pt x="926" y="12721"/>
                  </a:lnTo>
                  <a:lnTo>
                    <a:pt x="463" y="11911"/>
                  </a:lnTo>
                  <a:lnTo>
                    <a:pt x="116" y="10871"/>
                  </a:lnTo>
                  <a:lnTo>
                    <a:pt x="1" y="9830"/>
                  </a:lnTo>
                  <a:lnTo>
                    <a:pt x="1" y="52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1634620" y="1700067"/>
              <a:ext cx="21755" cy="31423"/>
            </a:xfrm>
            <a:custGeom>
              <a:avLst/>
              <a:gdLst/>
              <a:ahLst/>
              <a:cxnLst/>
              <a:rect l="l" t="t" r="r" b="b"/>
              <a:pathLst>
                <a:path w="10409" h="15035" fill="none" extrusionOk="0">
                  <a:moveTo>
                    <a:pt x="5205" y="1"/>
                  </a:moveTo>
                  <a:lnTo>
                    <a:pt x="5205" y="1"/>
                  </a:lnTo>
                  <a:lnTo>
                    <a:pt x="6245" y="116"/>
                  </a:lnTo>
                  <a:lnTo>
                    <a:pt x="7170" y="463"/>
                  </a:lnTo>
                  <a:lnTo>
                    <a:pt x="8096" y="926"/>
                  </a:lnTo>
                  <a:lnTo>
                    <a:pt x="8905" y="1620"/>
                  </a:lnTo>
                  <a:lnTo>
                    <a:pt x="9483" y="2314"/>
                  </a:lnTo>
                  <a:lnTo>
                    <a:pt x="9946" y="3239"/>
                  </a:lnTo>
                  <a:lnTo>
                    <a:pt x="10293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987"/>
                  </a:lnTo>
                  <a:lnTo>
                    <a:pt x="9946" y="11912"/>
                  </a:lnTo>
                  <a:lnTo>
                    <a:pt x="9483" y="12837"/>
                  </a:lnTo>
                  <a:lnTo>
                    <a:pt x="8905" y="13531"/>
                  </a:lnTo>
                  <a:lnTo>
                    <a:pt x="8096" y="14225"/>
                  </a:lnTo>
                  <a:lnTo>
                    <a:pt x="7170" y="14687"/>
                  </a:lnTo>
                  <a:lnTo>
                    <a:pt x="6245" y="15034"/>
                  </a:lnTo>
                  <a:lnTo>
                    <a:pt x="5205" y="15034"/>
                  </a:lnTo>
                  <a:lnTo>
                    <a:pt x="5205" y="15034"/>
                  </a:lnTo>
                  <a:lnTo>
                    <a:pt x="4164" y="15034"/>
                  </a:lnTo>
                  <a:lnTo>
                    <a:pt x="3123" y="14687"/>
                  </a:lnTo>
                  <a:lnTo>
                    <a:pt x="2313" y="14225"/>
                  </a:lnTo>
                  <a:lnTo>
                    <a:pt x="1504" y="13531"/>
                  </a:lnTo>
                  <a:lnTo>
                    <a:pt x="926" y="12837"/>
                  </a:lnTo>
                  <a:lnTo>
                    <a:pt x="348" y="11912"/>
                  </a:lnTo>
                  <a:lnTo>
                    <a:pt x="116" y="10987"/>
                  </a:lnTo>
                  <a:lnTo>
                    <a:pt x="1" y="9830"/>
                  </a:lnTo>
                  <a:lnTo>
                    <a:pt x="1" y="5205"/>
                  </a:lnTo>
                  <a:lnTo>
                    <a:pt x="1" y="5205"/>
                  </a:lnTo>
                  <a:lnTo>
                    <a:pt x="116" y="4164"/>
                  </a:lnTo>
                  <a:lnTo>
                    <a:pt x="348" y="3239"/>
                  </a:lnTo>
                  <a:lnTo>
                    <a:pt x="926" y="2314"/>
                  </a:lnTo>
                  <a:lnTo>
                    <a:pt x="1504" y="1620"/>
                  </a:lnTo>
                  <a:lnTo>
                    <a:pt x="2313" y="926"/>
                  </a:lnTo>
                  <a:lnTo>
                    <a:pt x="3123" y="463"/>
                  </a:lnTo>
                  <a:lnTo>
                    <a:pt x="4164" y="116"/>
                  </a:lnTo>
                  <a:lnTo>
                    <a:pt x="5205" y="1"/>
                  </a:lnTo>
                  <a:lnTo>
                    <a:pt x="520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1615043" y="1668648"/>
              <a:ext cx="21755" cy="31421"/>
            </a:xfrm>
            <a:custGeom>
              <a:avLst/>
              <a:gdLst/>
              <a:ahLst/>
              <a:cxnLst/>
              <a:rect l="l" t="t" r="r" b="b"/>
              <a:pathLst>
                <a:path w="10409" h="15034" fill="none" extrusionOk="0">
                  <a:moveTo>
                    <a:pt x="1" y="5204"/>
                  </a:moveTo>
                  <a:lnTo>
                    <a:pt x="1" y="5204"/>
                  </a:lnTo>
                  <a:lnTo>
                    <a:pt x="116" y="4164"/>
                  </a:lnTo>
                  <a:lnTo>
                    <a:pt x="348" y="3238"/>
                  </a:lnTo>
                  <a:lnTo>
                    <a:pt x="810" y="2313"/>
                  </a:lnTo>
                  <a:lnTo>
                    <a:pt x="1504" y="1504"/>
                  </a:lnTo>
                  <a:lnTo>
                    <a:pt x="2314" y="926"/>
                  </a:lnTo>
                  <a:lnTo>
                    <a:pt x="3123" y="463"/>
                  </a:lnTo>
                  <a:lnTo>
                    <a:pt x="4164" y="116"/>
                  </a:lnTo>
                  <a:lnTo>
                    <a:pt x="5205" y="0"/>
                  </a:lnTo>
                  <a:lnTo>
                    <a:pt x="5205" y="0"/>
                  </a:lnTo>
                  <a:lnTo>
                    <a:pt x="6245" y="116"/>
                  </a:lnTo>
                  <a:lnTo>
                    <a:pt x="7170" y="463"/>
                  </a:lnTo>
                  <a:lnTo>
                    <a:pt x="8096" y="926"/>
                  </a:lnTo>
                  <a:lnTo>
                    <a:pt x="8905" y="1504"/>
                  </a:lnTo>
                  <a:lnTo>
                    <a:pt x="9483" y="2313"/>
                  </a:lnTo>
                  <a:lnTo>
                    <a:pt x="9946" y="3238"/>
                  </a:lnTo>
                  <a:lnTo>
                    <a:pt x="10293" y="4164"/>
                  </a:lnTo>
                  <a:lnTo>
                    <a:pt x="10408" y="5204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871"/>
                  </a:lnTo>
                  <a:lnTo>
                    <a:pt x="9946" y="11911"/>
                  </a:lnTo>
                  <a:lnTo>
                    <a:pt x="9483" y="12721"/>
                  </a:lnTo>
                  <a:lnTo>
                    <a:pt x="8905" y="13530"/>
                  </a:lnTo>
                  <a:lnTo>
                    <a:pt x="8096" y="14224"/>
                  </a:lnTo>
                  <a:lnTo>
                    <a:pt x="7170" y="14687"/>
                  </a:lnTo>
                  <a:lnTo>
                    <a:pt x="6245" y="14918"/>
                  </a:lnTo>
                  <a:lnTo>
                    <a:pt x="5205" y="15034"/>
                  </a:lnTo>
                  <a:lnTo>
                    <a:pt x="5205" y="15034"/>
                  </a:lnTo>
                  <a:lnTo>
                    <a:pt x="4164" y="14918"/>
                  </a:lnTo>
                  <a:lnTo>
                    <a:pt x="3123" y="14687"/>
                  </a:lnTo>
                  <a:lnTo>
                    <a:pt x="2314" y="14224"/>
                  </a:lnTo>
                  <a:lnTo>
                    <a:pt x="1504" y="13530"/>
                  </a:lnTo>
                  <a:lnTo>
                    <a:pt x="810" y="12721"/>
                  </a:lnTo>
                  <a:lnTo>
                    <a:pt x="348" y="11911"/>
                  </a:lnTo>
                  <a:lnTo>
                    <a:pt x="116" y="10871"/>
                  </a:lnTo>
                  <a:lnTo>
                    <a:pt x="1" y="9830"/>
                  </a:lnTo>
                  <a:lnTo>
                    <a:pt x="1" y="52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1594501" y="1700067"/>
              <a:ext cx="21753" cy="31423"/>
            </a:xfrm>
            <a:custGeom>
              <a:avLst/>
              <a:gdLst/>
              <a:ahLst/>
              <a:cxnLst/>
              <a:rect l="l" t="t" r="r" b="b"/>
              <a:pathLst>
                <a:path w="10408" h="15035" fill="none" extrusionOk="0">
                  <a:moveTo>
                    <a:pt x="0" y="5205"/>
                  </a:moveTo>
                  <a:lnTo>
                    <a:pt x="0" y="5205"/>
                  </a:lnTo>
                  <a:lnTo>
                    <a:pt x="0" y="4164"/>
                  </a:lnTo>
                  <a:lnTo>
                    <a:pt x="347" y="3239"/>
                  </a:lnTo>
                  <a:lnTo>
                    <a:pt x="810" y="2314"/>
                  </a:lnTo>
                  <a:lnTo>
                    <a:pt x="1504" y="1620"/>
                  </a:lnTo>
                  <a:lnTo>
                    <a:pt x="2197" y="926"/>
                  </a:lnTo>
                  <a:lnTo>
                    <a:pt x="3122" y="463"/>
                  </a:lnTo>
                  <a:lnTo>
                    <a:pt x="4048" y="116"/>
                  </a:lnTo>
                  <a:lnTo>
                    <a:pt x="5204" y="1"/>
                  </a:lnTo>
                  <a:lnTo>
                    <a:pt x="5204" y="1"/>
                  </a:lnTo>
                  <a:lnTo>
                    <a:pt x="6245" y="116"/>
                  </a:lnTo>
                  <a:lnTo>
                    <a:pt x="7170" y="463"/>
                  </a:lnTo>
                  <a:lnTo>
                    <a:pt x="8095" y="926"/>
                  </a:lnTo>
                  <a:lnTo>
                    <a:pt x="8789" y="1620"/>
                  </a:lnTo>
                  <a:lnTo>
                    <a:pt x="9483" y="2314"/>
                  </a:lnTo>
                  <a:lnTo>
                    <a:pt x="9945" y="3239"/>
                  </a:lnTo>
                  <a:lnTo>
                    <a:pt x="10292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2" y="10987"/>
                  </a:lnTo>
                  <a:lnTo>
                    <a:pt x="9945" y="11912"/>
                  </a:lnTo>
                  <a:lnTo>
                    <a:pt x="9483" y="12837"/>
                  </a:lnTo>
                  <a:lnTo>
                    <a:pt x="8789" y="13531"/>
                  </a:lnTo>
                  <a:lnTo>
                    <a:pt x="8095" y="14225"/>
                  </a:lnTo>
                  <a:lnTo>
                    <a:pt x="7170" y="14687"/>
                  </a:lnTo>
                  <a:lnTo>
                    <a:pt x="6245" y="15034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048" y="15034"/>
                  </a:lnTo>
                  <a:lnTo>
                    <a:pt x="3122" y="14687"/>
                  </a:lnTo>
                  <a:lnTo>
                    <a:pt x="2197" y="14225"/>
                  </a:lnTo>
                  <a:lnTo>
                    <a:pt x="1504" y="13531"/>
                  </a:lnTo>
                  <a:lnTo>
                    <a:pt x="810" y="12837"/>
                  </a:lnTo>
                  <a:lnTo>
                    <a:pt x="347" y="11912"/>
                  </a:lnTo>
                  <a:lnTo>
                    <a:pt x="0" y="10987"/>
                  </a:lnTo>
                  <a:lnTo>
                    <a:pt x="0" y="9830"/>
                  </a:lnTo>
                  <a:lnTo>
                    <a:pt x="0" y="52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1593775" y="1871426"/>
              <a:ext cx="103445" cy="21755"/>
            </a:xfrm>
            <a:custGeom>
              <a:avLst/>
              <a:gdLst/>
              <a:ahLst/>
              <a:cxnLst/>
              <a:rect l="l" t="t" r="r" b="b"/>
              <a:pathLst>
                <a:path w="49495" h="10409" fill="none" extrusionOk="0">
                  <a:moveTo>
                    <a:pt x="44291" y="10408"/>
                  </a:moveTo>
                  <a:lnTo>
                    <a:pt x="5204" y="10408"/>
                  </a:lnTo>
                  <a:lnTo>
                    <a:pt x="5204" y="10408"/>
                  </a:lnTo>
                  <a:lnTo>
                    <a:pt x="4163" y="10293"/>
                  </a:lnTo>
                  <a:lnTo>
                    <a:pt x="3123" y="10061"/>
                  </a:lnTo>
                  <a:lnTo>
                    <a:pt x="2313" y="9599"/>
                  </a:lnTo>
                  <a:lnTo>
                    <a:pt x="1504" y="8905"/>
                  </a:lnTo>
                  <a:lnTo>
                    <a:pt x="925" y="8095"/>
                  </a:lnTo>
                  <a:lnTo>
                    <a:pt x="347" y="7286"/>
                  </a:lnTo>
                  <a:lnTo>
                    <a:pt x="116" y="6245"/>
                  </a:lnTo>
                  <a:lnTo>
                    <a:pt x="0" y="5204"/>
                  </a:lnTo>
                  <a:lnTo>
                    <a:pt x="0" y="5204"/>
                  </a:lnTo>
                  <a:lnTo>
                    <a:pt x="116" y="4164"/>
                  </a:lnTo>
                  <a:lnTo>
                    <a:pt x="347" y="3238"/>
                  </a:lnTo>
                  <a:lnTo>
                    <a:pt x="925" y="2313"/>
                  </a:lnTo>
                  <a:lnTo>
                    <a:pt x="1504" y="1504"/>
                  </a:lnTo>
                  <a:lnTo>
                    <a:pt x="2313" y="926"/>
                  </a:lnTo>
                  <a:lnTo>
                    <a:pt x="3123" y="463"/>
                  </a:lnTo>
                  <a:lnTo>
                    <a:pt x="4163" y="116"/>
                  </a:lnTo>
                  <a:lnTo>
                    <a:pt x="5204" y="0"/>
                  </a:lnTo>
                  <a:lnTo>
                    <a:pt x="44291" y="0"/>
                  </a:lnTo>
                  <a:lnTo>
                    <a:pt x="44291" y="0"/>
                  </a:lnTo>
                  <a:lnTo>
                    <a:pt x="45332" y="116"/>
                  </a:lnTo>
                  <a:lnTo>
                    <a:pt x="46372" y="463"/>
                  </a:lnTo>
                  <a:lnTo>
                    <a:pt x="47182" y="926"/>
                  </a:lnTo>
                  <a:lnTo>
                    <a:pt x="47991" y="1504"/>
                  </a:lnTo>
                  <a:lnTo>
                    <a:pt x="48570" y="2313"/>
                  </a:lnTo>
                  <a:lnTo>
                    <a:pt x="49032" y="3238"/>
                  </a:lnTo>
                  <a:lnTo>
                    <a:pt x="49379" y="4164"/>
                  </a:lnTo>
                  <a:lnTo>
                    <a:pt x="49495" y="5204"/>
                  </a:lnTo>
                  <a:lnTo>
                    <a:pt x="49495" y="5204"/>
                  </a:lnTo>
                  <a:lnTo>
                    <a:pt x="49379" y="6245"/>
                  </a:lnTo>
                  <a:lnTo>
                    <a:pt x="49032" y="7286"/>
                  </a:lnTo>
                  <a:lnTo>
                    <a:pt x="48570" y="8095"/>
                  </a:lnTo>
                  <a:lnTo>
                    <a:pt x="47991" y="8905"/>
                  </a:lnTo>
                  <a:lnTo>
                    <a:pt x="47182" y="9599"/>
                  </a:lnTo>
                  <a:lnTo>
                    <a:pt x="46372" y="10061"/>
                  </a:lnTo>
                  <a:lnTo>
                    <a:pt x="45332" y="10293"/>
                  </a:lnTo>
                  <a:lnTo>
                    <a:pt x="44291" y="10408"/>
                  </a:lnTo>
                  <a:lnTo>
                    <a:pt x="44291" y="1040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1686341" y="1893179"/>
              <a:ext cx="2" cy="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8" name="Google Shape;1388;p28"/>
          <p:cNvSpPr/>
          <p:nvPr/>
        </p:nvSpPr>
        <p:spPr>
          <a:xfrm>
            <a:off x="819350" y="1641584"/>
            <a:ext cx="723900" cy="7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9" name="Google Shape;1389;p28"/>
          <p:cNvGrpSpPr/>
          <p:nvPr/>
        </p:nvGrpSpPr>
        <p:grpSpPr>
          <a:xfrm>
            <a:off x="1061662" y="1817909"/>
            <a:ext cx="239276" cy="371236"/>
            <a:chOff x="1883803" y="1558438"/>
            <a:chExt cx="239276" cy="371236"/>
          </a:xfrm>
        </p:grpSpPr>
        <p:sp>
          <p:nvSpPr>
            <p:cNvPr id="1390" name="Google Shape;1390;p28"/>
            <p:cNvSpPr/>
            <p:nvPr/>
          </p:nvSpPr>
          <p:spPr>
            <a:xfrm>
              <a:off x="1970329" y="1558438"/>
              <a:ext cx="66466" cy="21512"/>
            </a:xfrm>
            <a:custGeom>
              <a:avLst/>
              <a:gdLst/>
              <a:ahLst/>
              <a:cxnLst/>
              <a:rect l="l" t="t" r="r" b="b"/>
              <a:pathLst>
                <a:path w="31802" h="10293" extrusionOk="0">
                  <a:moveTo>
                    <a:pt x="1" y="0"/>
                  </a:moveTo>
                  <a:lnTo>
                    <a:pt x="1" y="9020"/>
                  </a:lnTo>
                  <a:lnTo>
                    <a:pt x="116" y="9483"/>
                  </a:lnTo>
                  <a:lnTo>
                    <a:pt x="348" y="9945"/>
                  </a:lnTo>
                  <a:lnTo>
                    <a:pt x="810" y="10292"/>
                  </a:lnTo>
                  <a:lnTo>
                    <a:pt x="30993" y="10292"/>
                  </a:lnTo>
                  <a:lnTo>
                    <a:pt x="31455" y="9945"/>
                  </a:lnTo>
                  <a:lnTo>
                    <a:pt x="31686" y="9483"/>
                  </a:lnTo>
                  <a:lnTo>
                    <a:pt x="31802" y="9020"/>
                  </a:lnTo>
                  <a:lnTo>
                    <a:pt x="3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1970329" y="1558438"/>
              <a:ext cx="66466" cy="21512"/>
            </a:xfrm>
            <a:custGeom>
              <a:avLst/>
              <a:gdLst/>
              <a:ahLst/>
              <a:cxnLst/>
              <a:rect l="l" t="t" r="r" b="b"/>
              <a:pathLst>
                <a:path w="31802" h="10293" fill="none" extrusionOk="0">
                  <a:moveTo>
                    <a:pt x="1388" y="10292"/>
                  </a:moveTo>
                  <a:lnTo>
                    <a:pt x="30414" y="10292"/>
                  </a:lnTo>
                  <a:lnTo>
                    <a:pt x="30414" y="10292"/>
                  </a:lnTo>
                  <a:lnTo>
                    <a:pt x="30993" y="10292"/>
                  </a:lnTo>
                  <a:lnTo>
                    <a:pt x="31455" y="9945"/>
                  </a:lnTo>
                  <a:lnTo>
                    <a:pt x="31686" y="9483"/>
                  </a:lnTo>
                  <a:lnTo>
                    <a:pt x="31802" y="9020"/>
                  </a:lnTo>
                  <a:lnTo>
                    <a:pt x="31802" y="0"/>
                  </a:lnTo>
                  <a:lnTo>
                    <a:pt x="1" y="0"/>
                  </a:lnTo>
                  <a:lnTo>
                    <a:pt x="1" y="9020"/>
                  </a:lnTo>
                  <a:lnTo>
                    <a:pt x="1" y="9020"/>
                  </a:lnTo>
                  <a:lnTo>
                    <a:pt x="116" y="9483"/>
                  </a:lnTo>
                  <a:lnTo>
                    <a:pt x="348" y="9945"/>
                  </a:lnTo>
                  <a:lnTo>
                    <a:pt x="810" y="10292"/>
                  </a:lnTo>
                  <a:lnTo>
                    <a:pt x="1388" y="10292"/>
                  </a:lnTo>
                  <a:lnTo>
                    <a:pt x="1388" y="1029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1973229" y="1579948"/>
              <a:ext cx="2" cy="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1883803" y="1558438"/>
              <a:ext cx="239276" cy="371236"/>
            </a:xfrm>
            <a:custGeom>
              <a:avLst/>
              <a:gdLst/>
              <a:ahLst/>
              <a:cxnLst/>
              <a:rect l="l" t="t" r="r" b="b"/>
              <a:pathLst>
                <a:path w="114486" h="177625" extrusionOk="0">
                  <a:moveTo>
                    <a:pt x="47877" y="52732"/>
                  </a:moveTo>
                  <a:lnTo>
                    <a:pt x="48917" y="52848"/>
                  </a:lnTo>
                  <a:lnTo>
                    <a:pt x="49958" y="53195"/>
                  </a:lnTo>
                  <a:lnTo>
                    <a:pt x="50768" y="53658"/>
                  </a:lnTo>
                  <a:lnTo>
                    <a:pt x="51577" y="54236"/>
                  </a:lnTo>
                  <a:lnTo>
                    <a:pt x="52271" y="55045"/>
                  </a:lnTo>
                  <a:lnTo>
                    <a:pt x="52733" y="55970"/>
                  </a:lnTo>
                  <a:lnTo>
                    <a:pt x="52965" y="56896"/>
                  </a:lnTo>
                  <a:lnTo>
                    <a:pt x="53080" y="57936"/>
                  </a:lnTo>
                  <a:lnTo>
                    <a:pt x="53080" y="62562"/>
                  </a:lnTo>
                  <a:lnTo>
                    <a:pt x="52965" y="63603"/>
                  </a:lnTo>
                  <a:lnTo>
                    <a:pt x="52733" y="64643"/>
                  </a:lnTo>
                  <a:lnTo>
                    <a:pt x="52271" y="65453"/>
                  </a:lnTo>
                  <a:lnTo>
                    <a:pt x="51577" y="66262"/>
                  </a:lnTo>
                  <a:lnTo>
                    <a:pt x="50768" y="66956"/>
                  </a:lnTo>
                  <a:lnTo>
                    <a:pt x="49958" y="67419"/>
                  </a:lnTo>
                  <a:lnTo>
                    <a:pt x="48917" y="67650"/>
                  </a:lnTo>
                  <a:lnTo>
                    <a:pt x="47877" y="67766"/>
                  </a:lnTo>
                  <a:lnTo>
                    <a:pt x="46836" y="67650"/>
                  </a:lnTo>
                  <a:lnTo>
                    <a:pt x="45911" y="67419"/>
                  </a:lnTo>
                  <a:lnTo>
                    <a:pt x="44986" y="66956"/>
                  </a:lnTo>
                  <a:lnTo>
                    <a:pt x="44176" y="66262"/>
                  </a:lnTo>
                  <a:lnTo>
                    <a:pt x="43598" y="65453"/>
                  </a:lnTo>
                  <a:lnTo>
                    <a:pt x="43135" y="64643"/>
                  </a:lnTo>
                  <a:lnTo>
                    <a:pt x="42788" y="63603"/>
                  </a:lnTo>
                  <a:lnTo>
                    <a:pt x="42673" y="62562"/>
                  </a:lnTo>
                  <a:lnTo>
                    <a:pt x="42673" y="57936"/>
                  </a:lnTo>
                  <a:lnTo>
                    <a:pt x="42788" y="56896"/>
                  </a:lnTo>
                  <a:lnTo>
                    <a:pt x="43135" y="55970"/>
                  </a:lnTo>
                  <a:lnTo>
                    <a:pt x="43598" y="55045"/>
                  </a:lnTo>
                  <a:lnTo>
                    <a:pt x="44176" y="54236"/>
                  </a:lnTo>
                  <a:lnTo>
                    <a:pt x="44986" y="53658"/>
                  </a:lnTo>
                  <a:lnTo>
                    <a:pt x="45911" y="53195"/>
                  </a:lnTo>
                  <a:lnTo>
                    <a:pt x="46836" y="52848"/>
                  </a:lnTo>
                  <a:lnTo>
                    <a:pt x="47877" y="52732"/>
                  </a:lnTo>
                  <a:close/>
                  <a:moveTo>
                    <a:pt x="66726" y="52732"/>
                  </a:moveTo>
                  <a:lnTo>
                    <a:pt x="67767" y="52848"/>
                  </a:lnTo>
                  <a:lnTo>
                    <a:pt x="68692" y="53195"/>
                  </a:lnTo>
                  <a:lnTo>
                    <a:pt x="69617" y="53658"/>
                  </a:lnTo>
                  <a:lnTo>
                    <a:pt x="70311" y="54236"/>
                  </a:lnTo>
                  <a:lnTo>
                    <a:pt x="71005" y="55045"/>
                  </a:lnTo>
                  <a:lnTo>
                    <a:pt x="71467" y="55970"/>
                  </a:lnTo>
                  <a:lnTo>
                    <a:pt x="71814" y="56896"/>
                  </a:lnTo>
                  <a:lnTo>
                    <a:pt x="71930" y="57936"/>
                  </a:lnTo>
                  <a:lnTo>
                    <a:pt x="71930" y="62562"/>
                  </a:lnTo>
                  <a:lnTo>
                    <a:pt x="71814" y="63603"/>
                  </a:lnTo>
                  <a:lnTo>
                    <a:pt x="71467" y="64643"/>
                  </a:lnTo>
                  <a:lnTo>
                    <a:pt x="71005" y="65453"/>
                  </a:lnTo>
                  <a:lnTo>
                    <a:pt x="70311" y="66262"/>
                  </a:lnTo>
                  <a:lnTo>
                    <a:pt x="69617" y="66956"/>
                  </a:lnTo>
                  <a:lnTo>
                    <a:pt x="68692" y="67419"/>
                  </a:lnTo>
                  <a:lnTo>
                    <a:pt x="67767" y="67650"/>
                  </a:lnTo>
                  <a:lnTo>
                    <a:pt x="66726" y="67766"/>
                  </a:lnTo>
                  <a:lnTo>
                    <a:pt x="65685" y="67650"/>
                  </a:lnTo>
                  <a:lnTo>
                    <a:pt x="64645" y="67419"/>
                  </a:lnTo>
                  <a:lnTo>
                    <a:pt x="63719" y="66956"/>
                  </a:lnTo>
                  <a:lnTo>
                    <a:pt x="63026" y="66262"/>
                  </a:lnTo>
                  <a:lnTo>
                    <a:pt x="62332" y="65453"/>
                  </a:lnTo>
                  <a:lnTo>
                    <a:pt x="61869" y="64643"/>
                  </a:lnTo>
                  <a:lnTo>
                    <a:pt x="61638" y="63603"/>
                  </a:lnTo>
                  <a:lnTo>
                    <a:pt x="61522" y="62562"/>
                  </a:lnTo>
                  <a:lnTo>
                    <a:pt x="61522" y="57936"/>
                  </a:lnTo>
                  <a:lnTo>
                    <a:pt x="61638" y="56896"/>
                  </a:lnTo>
                  <a:lnTo>
                    <a:pt x="61869" y="55970"/>
                  </a:lnTo>
                  <a:lnTo>
                    <a:pt x="62332" y="55045"/>
                  </a:lnTo>
                  <a:lnTo>
                    <a:pt x="63026" y="54236"/>
                  </a:lnTo>
                  <a:lnTo>
                    <a:pt x="63719" y="53658"/>
                  </a:lnTo>
                  <a:lnTo>
                    <a:pt x="64645" y="53195"/>
                  </a:lnTo>
                  <a:lnTo>
                    <a:pt x="65685" y="52848"/>
                  </a:lnTo>
                  <a:lnTo>
                    <a:pt x="66726" y="52732"/>
                  </a:lnTo>
                  <a:close/>
                  <a:moveTo>
                    <a:pt x="38047" y="67766"/>
                  </a:moveTo>
                  <a:lnTo>
                    <a:pt x="39088" y="67881"/>
                  </a:lnTo>
                  <a:lnTo>
                    <a:pt x="40129" y="68228"/>
                  </a:lnTo>
                  <a:lnTo>
                    <a:pt x="40938" y="68691"/>
                  </a:lnTo>
                  <a:lnTo>
                    <a:pt x="41748" y="69385"/>
                  </a:lnTo>
                  <a:lnTo>
                    <a:pt x="42326" y="70079"/>
                  </a:lnTo>
                  <a:lnTo>
                    <a:pt x="42788" y="71004"/>
                  </a:lnTo>
                  <a:lnTo>
                    <a:pt x="43135" y="71929"/>
                  </a:lnTo>
                  <a:lnTo>
                    <a:pt x="43251" y="72970"/>
                  </a:lnTo>
                  <a:lnTo>
                    <a:pt x="43251" y="77595"/>
                  </a:lnTo>
                  <a:lnTo>
                    <a:pt x="43135" y="78752"/>
                  </a:lnTo>
                  <a:lnTo>
                    <a:pt x="42788" y="79677"/>
                  </a:lnTo>
                  <a:lnTo>
                    <a:pt x="42326" y="80602"/>
                  </a:lnTo>
                  <a:lnTo>
                    <a:pt x="41748" y="81296"/>
                  </a:lnTo>
                  <a:lnTo>
                    <a:pt x="40938" y="81990"/>
                  </a:lnTo>
                  <a:lnTo>
                    <a:pt x="40129" y="82452"/>
                  </a:lnTo>
                  <a:lnTo>
                    <a:pt x="39088" y="82799"/>
                  </a:lnTo>
                  <a:lnTo>
                    <a:pt x="37006" y="82799"/>
                  </a:lnTo>
                  <a:lnTo>
                    <a:pt x="35965" y="82452"/>
                  </a:lnTo>
                  <a:lnTo>
                    <a:pt x="35156" y="81990"/>
                  </a:lnTo>
                  <a:lnTo>
                    <a:pt x="34346" y="81296"/>
                  </a:lnTo>
                  <a:lnTo>
                    <a:pt x="33768" y="80602"/>
                  </a:lnTo>
                  <a:lnTo>
                    <a:pt x="33306" y="79677"/>
                  </a:lnTo>
                  <a:lnTo>
                    <a:pt x="32959" y="78752"/>
                  </a:lnTo>
                  <a:lnTo>
                    <a:pt x="32843" y="77595"/>
                  </a:lnTo>
                  <a:lnTo>
                    <a:pt x="32843" y="72970"/>
                  </a:lnTo>
                  <a:lnTo>
                    <a:pt x="32959" y="71929"/>
                  </a:lnTo>
                  <a:lnTo>
                    <a:pt x="33306" y="71004"/>
                  </a:lnTo>
                  <a:lnTo>
                    <a:pt x="33768" y="70079"/>
                  </a:lnTo>
                  <a:lnTo>
                    <a:pt x="34346" y="69385"/>
                  </a:lnTo>
                  <a:lnTo>
                    <a:pt x="35156" y="68691"/>
                  </a:lnTo>
                  <a:lnTo>
                    <a:pt x="35965" y="68228"/>
                  </a:lnTo>
                  <a:lnTo>
                    <a:pt x="37006" y="67881"/>
                  </a:lnTo>
                  <a:lnTo>
                    <a:pt x="38047" y="67766"/>
                  </a:lnTo>
                  <a:close/>
                  <a:moveTo>
                    <a:pt x="57243" y="67766"/>
                  </a:moveTo>
                  <a:lnTo>
                    <a:pt x="58284" y="67881"/>
                  </a:lnTo>
                  <a:lnTo>
                    <a:pt x="59325" y="68228"/>
                  </a:lnTo>
                  <a:lnTo>
                    <a:pt x="60250" y="68691"/>
                  </a:lnTo>
                  <a:lnTo>
                    <a:pt x="60944" y="69385"/>
                  </a:lnTo>
                  <a:lnTo>
                    <a:pt x="61638" y="70079"/>
                  </a:lnTo>
                  <a:lnTo>
                    <a:pt x="62100" y="71004"/>
                  </a:lnTo>
                  <a:lnTo>
                    <a:pt x="62332" y="71929"/>
                  </a:lnTo>
                  <a:lnTo>
                    <a:pt x="62447" y="72970"/>
                  </a:lnTo>
                  <a:lnTo>
                    <a:pt x="62447" y="77595"/>
                  </a:lnTo>
                  <a:lnTo>
                    <a:pt x="62332" y="78752"/>
                  </a:lnTo>
                  <a:lnTo>
                    <a:pt x="62100" y="79677"/>
                  </a:lnTo>
                  <a:lnTo>
                    <a:pt x="61638" y="80602"/>
                  </a:lnTo>
                  <a:lnTo>
                    <a:pt x="60944" y="81296"/>
                  </a:lnTo>
                  <a:lnTo>
                    <a:pt x="60250" y="81990"/>
                  </a:lnTo>
                  <a:lnTo>
                    <a:pt x="59325" y="82452"/>
                  </a:lnTo>
                  <a:lnTo>
                    <a:pt x="58284" y="82799"/>
                  </a:lnTo>
                  <a:lnTo>
                    <a:pt x="56203" y="82799"/>
                  </a:lnTo>
                  <a:lnTo>
                    <a:pt x="55278" y="82452"/>
                  </a:lnTo>
                  <a:lnTo>
                    <a:pt x="54352" y="81990"/>
                  </a:lnTo>
                  <a:lnTo>
                    <a:pt x="53659" y="81296"/>
                  </a:lnTo>
                  <a:lnTo>
                    <a:pt x="52965" y="80602"/>
                  </a:lnTo>
                  <a:lnTo>
                    <a:pt x="52502" y="79677"/>
                  </a:lnTo>
                  <a:lnTo>
                    <a:pt x="52155" y="78752"/>
                  </a:lnTo>
                  <a:lnTo>
                    <a:pt x="52040" y="77595"/>
                  </a:lnTo>
                  <a:lnTo>
                    <a:pt x="52040" y="72970"/>
                  </a:lnTo>
                  <a:lnTo>
                    <a:pt x="52155" y="71929"/>
                  </a:lnTo>
                  <a:lnTo>
                    <a:pt x="52502" y="71004"/>
                  </a:lnTo>
                  <a:lnTo>
                    <a:pt x="52965" y="70079"/>
                  </a:lnTo>
                  <a:lnTo>
                    <a:pt x="53659" y="69385"/>
                  </a:lnTo>
                  <a:lnTo>
                    <a:pt x="54352" y="68691"/>
                  </a:lnTo>
                  <a:lnTo>
                    <a:pt x="55278" y="68228"/>
                  </a:lnTo>
                  <a:lnTo>
                    <a:pt x="56203" y="67881"/>
                  </a:lnTo>
                  <a:lnTo>
                    <a:pt x="57243" y="67766"/>
                  </a:lnTo>
                  <a:close/>
                  <a:moveTo>
                    <a:pt x="76556" y="67766"/>
                  </a:moveTo>
                  <a:lnTo>
                    <a:pt x="77596" y="67881"/>
                  </a:lnTo>
                  <a:lnTo>
                    <a:pt x="78522" y="68228"/>
                  </a:lnTo>
                  <a:lnTo>
                    <a:pt x="79447" y="68691"/>
                  </a:lnTo>
                  <a:lnTo>
                    <a:pt x="80256" y="69385"/>
                  </a:lnTo>
                  <a:lnTo>
                    <a:pt x="80834" y="70079"/>
                  </a:lnTo>
                  <a:lnTo>
                    <a:pt x="81297" y="71004"/>
                  </a:lnTo>
                  <a:lnTo>
                    <a:pt x="81644" y="71929"/>
                  </a:lnTo>
                  <a:lnTo>
                    <a:pt x="81759" y="72970"/>
                  </a:lnTo>
                  <a:lnTo>
                    <a:pt x="81759" y="77595"/>
                  </a:lnTo>
                  <a:lnTo>
                    <a:pt x="81644" y="78752"/>
                  </a:lnTo>
                  <a:lnTo>
                    <a:pt x="81297" y="79677"/>
                  </a:lnTo>
                  <a:lnTo>
                    <a:pt x="80834" y="80602"/>
                  </a:lnTo>
                  <a:lnTo>
                    <a:pt x="80256" y="81296"/>
                  </a:lnTo>
                  <a:lnTo>
                    <a:pt x="79447" y="81990"/>
                  </a:lnTo>
                  <a:lnTo>
                    <a:pt x="78522" y="82452"/>
                  </a:lnTo>
                  <a:lnTo>
                    <a:pt x="77596" y="82799"/>
                  </a:lnTo>
                  <a:lnTo>
                    <a:pt x="75515" y="82799"/>
                  </a:lnTo>
                  <a:lnTo>
                    <a:pt x="74474" y="82452"/>
                  </a:lnTo>
                  <a:lnTo>
                    <a:pt x="73665" y="81990"/>
                  </a:lnTo>
                  <a:lnTo>
                    <a:pt x="72855" y="81296"/>
                  </a:lnTo>
                  <a:lnTo>
                    <a:pt x="72161" y="80602"/>
                  </a:lnTo>
                  <a:lnTo>
                    <a:pt x="71699" y="79677"/>
                  </a:lnTo>
                  <a:lnTo>
                    <a:pt x="71467" y="78752"/>
                  </a:lnTo>
                  <a:lnTo>
                    <a:pt x="71352" y="77595"/>
                  </a:lnTo>
                  <a:lnTo>
                    <a:pt x="71352" y="72970"/>
                  </a:lnTo>
                  <a:lnTo>
                    <a:pt x="71467" y="71929"/>
                  </a:lnTo>
                  <a:lnTo>
                    <a:pt x="71699" y="71004"/>
                  </a:lnTo>
                  <a:lnTo>
                    <a:pt x="72161" y="70079"/>
                  </a:lnTo>
                  <a:lnTo>
                    <a:pt x="72855" y="69385"/>
                  </a:lnTo>
                  <a:lnTo>
                    <a:pt x="73665" y="68691"/>
                  </a:lnTo>
                  <a:lnTo>
                    <a:pt x="74474" y="68228"/>
                  </a:lnTo>
                  <a:lnTo>
                    <a:pt x="75515" y="67881"/>
                  </a:lnTo>
                  <a:lnTo>
                    <a:pt x="76556" y="67766"/>
                  </a:lnTo>
                  <a:close/>
                  <a:moveTo>
                    <a:pt x="74590" y="99683"/>
                  </a:moveTo>
                  <a:lnTo>
                    <a:pt x="75515" y="99798"/>
                  </a:lnTo>
                  <a:lnTo>
                    <a:pt x="76556" y="100030"/>
                  </a:lnTo>
                  <a:lnTo>
                    <a:pt x="77481" y="100608"/>
                  </a:lnTo>
                  <a:lnTo>
                    <a:pt x="78290" y="101186"/>
                  </a:lnTo>
                  <a:lnTo>
                    <a:pt x="78868" y="101996"/>
                  </a:lnTo>
                  <a:lnTo>
                    <a:pt x="79447" y="102921"/>
                  </a:lnTo>
                  <a:lnTo>
                    <a:pt x="79678" y="103962"/>
                  </a:lnTo>
                  <a:lnTo>
                    <a:pt x="79794" y="104887"/>
                  </a:lnTo>
                  <a:lnTo>
                    <a:pt x="79678" y="105927"/>
                  </a:lnTo>
                  <a:lnTo>
                    <a:pt x="79447" y="106853"/>
                  </a:lnTo>
                  <a:lnTo>
                    <a:pt x="78868" y="107778"/>
                  </a:lnTo>
                  <a:lnTo>
                    <a:pt x="78290" y="108587"/>
                  </a:lnTo>
                  <a:lnTo>
                    <a:pt x="54584" y="132294"/>
                  </a:lnTo>
                  <a:lnTo>
                    <a:pt x="53543" y="133103"/>
                  </a:lnTo>
                  <a:lnTo>
                    <a:pt x="52502" y="133566"/>
                  </a:lnTo>
                  <a:lnTo>
                    <a:pt x="51461" y="133913"/>
                  </a:lnTo>
                  <a:lnTo>
                    <a:pt x="50305" y="134028"/>
                  </a:lnTo>
                  <a:lnTo>
                    <a:pt x="49149" y="133913"/>
                  </a:lnTo>
                  <a:lnTo>
                    <a:pt x="47992" y="133566"/>
                  </a:lnTo>
                  <a:lnTo>
                    <a:pt x="46951" y="133103"/>
                  </a:lnTo>
                  <a:lnTo>
                    <a:pt x="46026" y="132294"/>
                  </a:lnTo>
                  <a:lnTo>
                    <a:pt x="36312" y="122580"/>
                  </a:lnTo>
                  <a:lnTo>
                    <a:pt x="35619" y="121770"/>
                  </a:lnTo>
                  <a:lnTo>
                    <a:pt x="35156" y="120845"/>
                  </a:lnTo>
                  <a:lnTo>
                    <a:pt x="34925" y="119920"/>
                  </a:lnTo>
                  <a:lnTo>
                    <a:pt x="34809" y="118879"/>
                  </a:lnTo>
                  <a:lnTo>
                    <a:pt x="34925" y="117954"/>
                  </a:lnTo>
                  <a:lnTo>
                    <a:pt x="35156" y="116913"/>
                  </a:lnTo>
                  <a:lnTo>
                    <a:pt x="35619" y="115988"/>
                  </a:lnTo>
                  <a:lnTo>
                    <a:pt x="36312" y="115179"/>
                  </a:lnTo>
                  <a:lnTo>
                    <a:pt x="37122" y="114601"/>
                  </a:lnTo>
                  <a:lnTo>
                    <a:pt x="38047" y="114138"/>
                  </a:lnTo>
                  <a:lnTo>
                    <a:pt x="38972" y="113791"/>
                  </a:lnTo>
                  <a:lnTo>
                    <a:pt x="40013" y="113675"/>
                  </a:lnTo>
                  <a:lnTo>
                    <a:pt x="41054" y="113791"/>
                  </a:lnTo>
                  <a:lnTo>
                    <a:pt x="41979" y="114138"/>
                  </a:lnTo>
                  <a:lnTo>
                    <a:pt x="42904" y="114601"/>
                  </a:lnTo>
                  <a:lnTo>
                    <a:pt x="43713" y="115179"/>
                  </a:lnTo>
                  <a:lnTo>
                    <a:pt x="50305" y="121886"/>
                  </a:lnTo>
                  <a:lnTo>
                    <a:pt x="70889" y="101186"/>
                  </a:lnTo>
                  <a:lnTo>
                    <a:pt x="71699" y="100608"/>
                  </a:lnTo>
                  <a:lnTo>
                    <a:pt x="72624" y="100030"/>
                  </a:lnTo>
                  <a:lnTo>
                    <a:pt x="73549" y="99798"/>
                  </a:lnTo>
                  <a:lnTo>
                    <a:pt x="74590" y="99683"/>
                  </a:lnTo>
                  <a:close/>
                  <a:moveTo>
                    <a:pt x="76787" y="149755"/>
                  </a:moveTo>
                  <a:lnTo>
                    <a:pt x="77943" y="149871"/>
                  </a:lnTo>
                  <a:lnTo>
                    <a:pt x="78868" y="150218"/>
                  </a:lnTo>
                  <a:lnTo>
                    <a:pt x="79794" y="150681"/>
                  </a:lnTo>
                  <a:lnTo>
                    <a:pt x="80487" y="151259"/>
                  </a:lnTo>
                  <a:lnTo>
                    <a:pt x="81181" y="152068"/>
                  </a:lnTo>
                  <a:lnTo>
                    <a:pt x="81644" y="152993"/>
                  </a:lnTo>
                  <a:lnTo>
                    <a:pt x="81991" y="153919"/>
                  </a:lnTo>
                  <a:lnTo>
                    <a:pt x="81991" y="154959"/>
                  </a:lnTo>
                  <a:lnTo>
                    <a:pt x="81991" y="156000"/>
                  </a:lnTo>
                  <a:lnTo>
                    <a:pt x="81644" y="157041"/>
                  </a:lnTo>
                  <a:lnTo>
                    <a:pt x="81181" y="157850"/>
                  </a:lnTo>
                  <a:lnTo>
                    <a:pt x="80487" y="158660"/>
                  </a:lnTo>
                  <a:lnTo>
                    <a:pt x="79794" y="159354"/>
                  </a:lnTo>
                  <a:lnTo>
                    <a:pt x="78868" y="159816"/>
                  </a:lnTo>
                  <a:lnTo>
                    <a:pt x="77943" y="160048"/>
                  </a:lnTo>
                  <a:lnTo>
                    <a:pt x="76787" y="160163"/>
                  </a:lnTo>
                  <a:lnTo>
                    <a:pt x="37700" y="160163"/>
                  </a:lnTo>
                  <a:lnTo>
                    <a:pt x="36659" y="160048"/>
                  </a:lnTo>
                  <a:lnTo>
                    <a:pt x="35734" y="159816"/>
                  </a:lnTo>
                  <a:lnTo>
                    <a:pt x="34809" y="159354"/>
                  </a:lnTo>
                  <a:lnTo>
                    <a:pt x="34115" y="158660"/>
                  </a:lnTo>
                  <a:lnTo>
                    <a:pt x="33421" y="157850"/>
                  </a:lnTo>
                  <a:lnTo>
                    <a:pt x="32959" y="157041"/>
                  </a:lnTo>
                  <a:lnTo>
                    <a:pt x="32612" y="156000"/>
                  </a:lnTo>
                  <a:lnTo>
                    <a:pt x="32496" y="154959"/>
                  </a:lnTo>
                  <a:lnTo>
                    <a:pt x="32612" y="153919"/>
                  </a:lnTo>
                  <a:lnTo>
                    <a:pt x="32959" y="152993"/>
                  </a:lnTo>
                  <a:lnTo>
                    <a:pt x="33421" y="152068"/>
                  </a:lnTo>
                  <a:lnTo>
                    <a:pt x="34115" y="151259"/>
                  </a:lnTo>
                  <a:lnTo>
                    <a:pt x="34809" y="150681"/>
                  </a:lnTo>
                  <a:lnTo>
                    <a:pt x="35734" y="150218"/>
                  </a:lnTo>
                  <a:lnTo>
                    <a:pt x="36659" y="149871"/>
                  </a:lnTo>
                  <a:lnTo>
                    <a:pt x="37700" y="149755"/>
                  </a:lnTo>
                  <a:close/>
                  <a:moveTo>
                    <a:pt x="19082" y="0"/>
                  </a:moveTo>
                  <a:lnTo>
                    <a:pt x="17116" y="116"/>
                  </a:lnTo>
                  <a:lnTo>
                    <a:pt x="15266" y="463"/>
                  </a:lnTo>
                  <a:lnTo>
                    <a:pt x="13415" y="925"/>
                  </a:lnTo>
                  <a:lnTo>
                    <a:pt x="11681" y="1503"/>
                  </a:lnTo>
                  <a:lnTo>
                    <a:pt x="10062" y="2313"/>
                  </a:lnTo>
                  <a:lnTo>
                    <a:pt x="8443" y="3238"/>
                  </a:lnTo>
                  <a:lnTo>
                    <a:pt x="6939" y="4394"/>
                  </a:lnTo>
                  <a:lnTo>
                    <a:pt x="5667" y="5666"/>
                  </a:lnTo>
                  <a:lnTo>
                    <a:pt x="4395" y="6938"/>
                  </a:lnTo>
                  <a:lnTo>
                    <a:pt x="3355" y="8442"/>
                  </a:lnTo>
                  <a:lnTo>
                    <a:pt x="2314" y="9945"/>
                  </a:lnTo>
                  <a:lnTo>
                    <a:pt x="1504" y="11680"/>
                  </a:lnTo>
                  <a:lnTo>
                    <a:pt x="926" y="13414"/>
                  </a:lnTo>
                  <a:lnTo>
                    <a:pt x="464" y="15265"/>
                  </a:lnTo>
                  <a:lnTo>
                    <a:pt x="117" y="17115"/>
                  </a:lnTo>
                  <a:lnTo>
                    <a:pt x="1" y="19081"/>
                  </a:lnTo>
                  <a:lnTo>
                    <a:pt x="1" y="158544"/>
                  </a:lnTo>
                  <a:lnTo>
                    <a:pt x="117" y="160510"/>
                  </a:lnTo>
                  <a:lnTo>
                    <a:pt x="464" y="162476"/>
                  </a:lnTo>
                  <a:lnTo>
                    <a:pt x="926" y="164211"/>
                  </a:lnTo>
                  <a:lnTo>
                    <a:pt x="1504" y="165945"/>
                  </a:lnTo>
                  <a:lnTo>
                    <a:pt x="2314" y="167680"/>
                  </a:lnTo>
                  <a:lnTo>
                    <a:pt x="3355" y="169183"/>
                  </a:lnTo>
                  <a:lnTo>
                    <a:pt x="4395" y="170687"/>
                  </a:lnTo>
                  <a:lnTo>
                    <a:pt x="5667" y="172074"/>
                  </a:lnTo>
                  <a:lnTo>
                    <a:pt x="6939" y="173346"/>
                  </a:lnTo>
                  <a:lnTo>
                    <a:pt x="8443" y="174387"/>
                  </a:lnTo>
                  <a:lnTo>
                    <a:pt x="10062" y="175312"/>
                  </a:lnTo>
                  <a:lnTo>
                    <a:pt x="11681" y="176122"/>
                  </a:lnTo>
                  <a:lnTo>
                    <a:pt x="13415" y="176816"/>
                  </a:lnTo>
                  <a:lnTo>
                    <a:pt x="15266" y="177278"/>
                  </a:lnTo>
                  <a:lnTo>
                    <a:pt x="17116" y="177509"/>
                  </a:lnTo>
                  <a:lnTo>
                    <a:pt x="19082" y="177625"/>
                  </a:lnTo>
                  <a:lnTo>
                    <a:pt x="95521" y="177625"/>
                  </a:lnTo>
                  <a:lnTo>
                    <a:pt x="97371" y="177509"/>
                  </a:lnTo>
                  <a:lnTo>
                    <a:pt x="99337" y="177278"/>
                  </a:lnTo>
                  <a:lnTo>
                    <a:pt x="101187" y="176816"/>
                  </a:lnTo>
                  <a:lnTo>
                    <a:pt x="102922" y="176122"/>
                  </a:lnTo>
                  <a:lnTo>
                    <a:pt x="104541" y="175312"/>
                  </a:lnTo>
                  <a:lnTo>
                    <a:pt x="106160" y="174387"/>
                  </a:lnTo>
                  <a:lnTo>
                    <a:pt x="107548" y="173346"/>
                  </a:lnTo>
                  <a:lnTo>
                    <a:pt x="108935" y="172074"/>
                  </a:lnTo>
                  <a:lnTo>
                    <a:pt x="110207" y="170687"/>
                  </a:lnTo>
                  <a:lnTo>
                    <a:pt x="111248" y="169183"/>
                  </a:lnTo>
                  <a:lnTo>
                    <a:pt x="112173" y="167680"/>
                  </a:lnTo>
                  <a:lnTo>
                    <a:pt x="112983" y="165945"/>
                  </a:lnTo>
                  <a:lnTo>
                    <a:pt x="113677" y="164211"/>
                  </a:lnTo>
                  <a:lnTo>
                    <a:pt x="114139" y="162476"/>
                  </a:lnTo>
                  <a:lnTo>
                    <a:pt x="114486" y="160510"/>
                  </a:lnTo>
                  <a:lnTo>
                    <a:pt x="114486" y="158544"/>
                  </a:lnTo>
                  <a:lnTo>
                    <a:pt x="114486" y="19081"/>
                  </a:lnTo>
                  <a:lnTo>
                    <a:pt x="114486" y="17115"/>
                  </a:lnTo>
                  <a:lnTo>
                    <a:pt x="114139" y="15265"/>
                  </a:lnTo>
                  <a:lnTo>
                    <a:pt x="113677" y="13414"/>
                  </a:lnTo>
                  <a:lnTo>
                    <a:pt x="112983" y="11680"/>
                  </a:lnTo>
                  <a:lnTo>
                    <a:pt x="112173" y="9945"/>
                  </a:lnTo>
                  <a:lnTo>
                    <a:pt x="111248" y="8442"/>
                  </a:lnTo>
                  <a:lnTo>
                    <a:pt x="110207" y="6938"/>
                  </a:lnTo>
                  <a:lnTo>
                    <a:pt x="108935" y="5666"/>
                  </a:lnTo>
                  <a:lnTo>
                    <a:pt x="107548" y="4394"/>
                  </a:lnTo>
                  <a:lnTo>
                    <a:pt x="106160" y="3238"/>
                  </a:lnTo>
                  <a:lnTo>
                    <a:pt x="104541" y="2313"/>
                  </a:lnTo>
                  <a:lnTo>
                    <a:pt x="102922" y="1503"/>
                  </a:lnTo>
                  <a:lnTo>
                    <a:pt x="101187" y="925"/>
                  </a:lnTo>
                  <a:lnTo>
                    <a:pt x="99337" y="463"/>
                  </a:lnTo>
                  <a:lnTo>
                    <a:pt x="97371" y="116"/>
                  </a:lnTo>
                  <a:lnTo>
                    <a:pt x="95521" y="0"/>
                  </a:lnTo>
                  <a:lnTo>
                    <a:pt x="83610" y="0"/>
                  </a:lnTo>
                  <a:lnTo>
                    <a:pt x="83610" y="9020"/>
                  </a:lnTo>
                  <a:lnTo>
                    <a:pt x="83610" y="10176"/>
                  </a:lnTo>
                  <a:lnTo>
                    <a:pt x="83378" y="11333"/>
                  </a:lnTo>
                  <a:lnTo>
                    <a:pt x="83147" y="12489"/>
                  </a:lnTo>
                  <a:lnTo>
                    <a:pt x="82685" y="13530"/>
                  </a:lnTo>
                  <a:lnTo>
                    <a:pt x="82222" y="14571"/>
                  </a:lnTo>
                  <a:lnTo>
                    <a:pt x="81644" y="15612"/>
                  </a:lnTo>
                  <a:lnTo>
                    <a:pt x="80950" y="16421"/>
                  </a:lnTo>
                  <a:lnTo>
                    <a:pt x="80140" y="17346"/>
                  </a:lnTo>
                  <a:lnTo>
                    <a:pt x="79331" y="18040"/>
                  </a:lnTo>
                  <a:lnTo>
                    <a:pt x="78406" y="18734"/>
                  </a:lnTo>
                  <a:lnTo>
                    <a:pt x="77481" y="19312"/>
                  </a:lnTo>
                  <a:lnTo>
                    <a:pt x="76440" y="19775"/>
                  </a:lnTo>
                  <a:lnTo>
                    <a:pt x="75399" y="20237"/>
                  </a:lnTo>
                  <a:lnTo>
                    <a:pt x="74243" y="20469"/>
                  </a:lnTo>
                  <a:lnTo>
                    <a:pt x="73086" y="20700"/>
                  </a:lnTo>
                  <a:lnTo>
                    <a:pt x="41516" y="20700"/>
                  </a:lnTo>
                  <a:lnTo>
                    <a:pt x="40360" y="20469"/>
                  </a:lnTo>
                  <a:lnTo>
                    <a:pt x="39203" y="20237"/>
                  </a:lnTo>
                  <a:lnTo>
                    <a:pt x="38163" y="19775"/>
                  </a:lnTo>
                  <a:lnTo>
                    <a:pt x="37122" y="19312"/>
                  </a:lnTo>
                  <a:lnTo>
                    <a:pt x="36197" y="18734"/>
                  </a:lnTo>
                  <a:lnTo>
                    <a:pt x="35272" y="18040"/>
                  </a:lnTo>
                  <a:lnTo>
                    <a:pt x="34462" y="17346"/>
                  </a:lnTo>
                  <a:lnTo>
                    <a:pt x="33653" y="16421"/>
                  </a:lnTo>
                  <a:lnTo>
                    <a:pt x="32959" y="15612"/>
                  </a:lnTo>
                  <a:lnTo>
                    <a:pt x="32381" y="14571"/>
                  </a:lnTo>
                  <a:lnTo>
                    <a:pt x="31918" y="13530"/>
                  </a:lnTo>
                  <a:lnTo>
                    <a:pt x="31455" y="12489"/>
                  </a:lnTo>
                  <a:lnTo>
                    <a:pt x="31224" y="11333"/>
                  </a:lnTo>
                  <a:lnTo>
                    <a:pt x="30993" y="10176"/>
                  </a:lnTo>
                  <a:lnTo>
                    <a:pt x="30993" y="9020"/>
                  </a:lnTo>
                  <a:lnTo>
                    <a:pt x="30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1883803" y="1558438"/>
              <a:ext cx="239276" cy="371236"/>
            </a:xfrm>
            <a:custGeom>
              <a:avLst/>
              <a:gdLst/>
              <a:ahLst/>
              <a:cxnLst/>
              <a:rect l="l" t="t" r="r" b="b"/>
              <a:pathLst>
                <a:path w="114486" h="177625" fill="none" extrusionOk="0">
                  <a:moveTo>
                    <a:pt x="95521" y="0"/>
                  </a:moveTo>
                  <a:lnTo>
                    <a:pt x="83610" y="0"/>
                  </a:lnTo>
                  <a:lnTo>
                    <a:pt x="83610" y="9020"/>
                  </a:lnTo>
                  <a:lnTo>
                    <a:pt x="83610" y="9020"/>
                  </a:lnTo>
                  <a:lnTo>
                    <a:pt x="83610" y="10176"/>
                  </a:lnTo>
                  <a:lnTo>
                    <a:pt x="83378" y="11333"/>
                  </a:lnTo>
                  <a:lnTo>
                    <a:pt x="83147" y="12489"/>
                  </a:lnTo>
                  <a:lnTo>
                    <a:pt x="82685" y="13530"/>
                  </a:lnTo>
                  <a:lnTo>
                    <a:pt x="82222" y="14571"/>
                  </a:lnTo>
                  <a:lnTo>
                    <a:pt x="81644" y="15612"/>
                  </a:lnTo>
                  <a:lnTo>
                    <a:pt x="80950" y="16421"/>
                  </a:lnTo>
                  <a:lnTo>
                    <a:pt x="80140" y="17346"/>
                  </a:lnTo>
                  <a:lnTo>
                    <a:pt x="79331" y="18040"/>
                  </a:lnTo>
                  <a:lnTo>
                    <a:pt x="78406" y="18734"/>
                  </a:lnTo>
                  <a:lnTo>
                    <a:pt x="77481" y="19312"/>
                  </a:lnTo>
                  <a:lnTo>
                    <a:pt x="76440" y="19775"/>
                  </a:lnTo>
                  <a:lnTo>
                    <a:pt x="75399" y="20237"/>
                  </a:lnTo>
                  <a:lnTo>
                    <a:pt x="74243" y="20469"/>
                  </a:lnTo>
                  <a:lnTo>
                    <a:pt x="73086" y="20700"/>
                  </a:lnTo>
                  <a:lnTo>
                    <a:pt x="71814" y="20700"/>
                  </a:lnTo>
                  <a:lnTo>
                    <a:pt x="42788" y="20700"/>
                  </a:lnTo>
                  <a:lnTo>
                    <a:pt x="42788" y="20700"/>
                  </a:lnTo>
                  <a:lnTo>
                    <a:pt x="41516" y="20700"/>
                  </a:lnTo>
                  <a:lnTo>
                    <a:pt x="40360" y="20469"/>
                  </a:lnTo>
                  <a:lnTo>
                    <a:pt x="39203" y="20237"/>
                  </a:lnTo>
                  <a:lnTo>
                    <a:pt x="38163" y="19775"/>
                  </a:lnTo>
                  <a:lnTo>
                    <a:pt x="37122" y="19312"/>
                  </a:lnTo>
                  <a:lnTo>
                    <a:pt x="36197" y="18734"/>
                  </a:lnTo>
                  <a:lnTo>
                    <a:pt x="35272" y="18040"/>
                  </a:lnTo>
                  <a:lnTo>
                    <a:pt x="34462" y="17346"/>
                  </a:lnTo>
                  <a:lnTo>
                    <a:pt x="33653" y="16421"/>
                  </a:lnTo>
                  <a:lnTo>
                    <a:pt x="32959" y="15612"/>
                  </a:lnTo>
                  <a:lnTo>
                    <a:pt x="32381" y="14571"/>
                  </a:lnTo>
                  <a:lnTo>
                    <a:pt x="31918" y="13530"/>
                  </a:lnTo>
                  <a:lnTo>
                    <a:pt x="31455" y="12489"/>
                  </a:lnTo>
                  <a:lnTo>
                    <a:pt x="31224" y="11333"/>
                  </a:lnTo>
                  <a:lnTo>
                    <a:pt x="30993" y="10176"/>
                  </a:lnTo>
                  <a:lnTo>
                    <a:pt x="30993" y="9020"/>
                  </a:lnTo>
                  <a:lnTo>
                    <a:pt x="30993" y="0"/>
                  </a:lnTo>
                  <a:lnTo>
                    <a:pt x="19082" y="0"/>
                  </a:lnTo>
                  <a:lnTo>
                    <a:pt x="19082" y="0"/>
                  </a:lnTo>
                  <a:lnTo>
                    <a:pt x="17116" y="116"/>
                  </a:lnTo>
                  <a:lnTo>
                    <a:pt x="15266" y="463"/>
                  </a:lnTo>
                  <a:lnTo>
                    <a:pt x="13415" y="925"/>
                  </a:lnTo>
                  <a:lnTo>
                    <a:pt x="11681" y="1503"/>
                  </a:lnTo>
                  <a:lnTo>
                    <a:pt x="10062" y="2313"/>
                  </a:lnTo>
                  <a:lnTo>
                    <a:pt x="8443" y="3238"/>
                  </a:lnTo>
                  <a:lnTo>
                    <a:pt x="6939" y="4394"/>
                  </a:lnTo>
                  <a:lnTo>
                    <a:pt x="5667" y="5666"/>
                  </a:lnTo>
                  <a:lnTo>
                    <a:pt x="4395" y="6938"/>
                  </a:lnTo>
                  <a:lnTo>
                    <a:pt x="3355" y="8442"/>
                  </a:lnTo>
                  <a:lnTo>
                    <a:pt x="2314" y="9945"/>
                  </a:lnTo>
                  <a:lnTo>
                    <a:pt x="1504" y="11680"/>
                  </a:lnTo>
                  <a:lnTo>
                    <a:pt x="926" y="13414"/>
                  </a:lnTo>
                  <a:lnTo>
                    <a:pt x="464" y="15265"/>
                  </a:lnTo>
                  <a:lnTo>
                    <a:pt x="117" y="17115"/>
                  </a:lnTo>
                  <a:lnTo>
                    <a:pt x="1" y="19081"/>
                  </a:lnTo>
                  <a:lnTo>
                    <a:pt x="1" y="158544"/>
                  </a:lnTo>
                  <a:lnTo>
                    <a:pt x="1" y="158544"/>
                  </a:lnTo>
                  <a:lnTo>
                    <a:pt x="117" y="160510"/>
                  </a:lnTo>
                  <a:lnTo>
                    <a:pt x="464" y="162476"/>
                  </a:lnTo>
                  <a:lnTo>
                    <a:pt x="926" y="164211"/>
                  </a:lnTo>
                  <a:lnTo>
                    <a:pt x="1504" y="165945"/>
                  </a:lnTo>
                  <a:lnTo>
                    <a:pt x="2314" y="167680"/>
                  </a:lnTo>
                  <a:lnTo>
                    <a:pt x="3355" y="169183"/>
                  </a:lnTo>
                  <a:lnTo>
                    <a:pt x="4395" y="170687"/>
                  </a:lnTo>
                  <a:lnTo>
                    <a:pt x="5667" y="172074"/>
                  </a:lnTo>
                  <a:lnTo>
                    <a:pt x="6939" y="173346"/>
                  </a:lnTo>
                  <a:lnTo>
                    <a:pt x="8443" y="174387"/>
                  </a:lnTo>
                  <a:lnTo>
                    <a:pt x="10062" y="175312"/>
                  </a:lnTo>
                  <a:lnTo>
                    <a:pt x="11681" y="176122"/>
                  </a:lnTo>
                  <a:lnTo>
                    <a:pt x="13415" y="176816"/>
                  </a:lnTo>
                  <a:lnTo>
                    <a:pt x="15266" y="177278"/>
                  </a:lnTo>
                  <a:lnTo>
                    <a:pt x="17116" y="177509"/>
                  </a:lnTo>
                  <a:lnTo>
                    <a:pt x="19082" y="177625"/>
                  </a:lnTo>
                  <a:lnTo>
                    <a:pt x="95521" y="177625"/>
                  </a:lnTo>
                  <a:lnTo>
                    <a:pt x="95521" y="177625"/>
                  </a:lnTo>
                  <a:lnTo>
                    <a:pt x="97371" y="177509"/>
                  </a:lnTo>
                  <a:lnTo>
                    <a:pt x="99337" y="177278"/>
                  </a:lnTo>
                  <a:lnTo>
                    <a:pt x="101187" y="176816"/>
                  </a:lnTo>
                  <a:lnTo>
                    <a:pt x="102922" y="176122"/>
                  </a:lnTo>
                  <a:lnTo>
                    <a:pt x="104541" y="175312"/>
                  </a:lnTo>
                  <a:lnTo>
                    <a:pt x="106160" y="174387"/>
                  </a:lnTo>
                  <a:lnTo>
                    <a:pt x="107548" y="173346"/>
                  </a:lnTo>
                  <a:lnTo>
                    <a:pt x="108935" y="172074"/>
                  </a:lnTo>
                  <a:lnTo>
                    <a:pt x="110207" y="170687"/>
                  </a:lnTo>
                  <a:lnTo>
                    <a:pt x="111248" y="169183"/>
                  </a:lnTo>
                  <a:lnTo>
                    <a:pt x="112173" y="167680"/>
                  </a:lnTo>
                  <a:lnTo>
                    <a:pt x="112983" y="165945"/>
                  </a:lnTo>
                  <a:lnTo>
                    <a:pt x="113677" y="164211"/>
                  </a:lnTo>
                  <a:lnTo>
                    <a:pt x="114139" y="162476"/>
                  </a:lnTo>
                  <a:lnTo>
                    <a:pt x="114486" y="160510"/>
                  </a:lnTo>
                  <a:lnTo>
                    <a:pt x="114486" y="158544"/>
                  </a:lnTo>
                  <a:lnTo>
                    <a:pt x="114486" y="19081"/>
                  </a:lnTo>
                  <a:lnTo>
                    <a:pt x="114486" y="19081"/>
                  </a:lnTo>
                  <a:lnTo>
                    <a:pt x="114486" y="17115"/>
                  </a:lnTo>
                  <a:lnTo>
                    <a:pt x="114139" y="15265"/>
                  </a:lnTo>
                  <a:lnTo>
                    <a:pt x="113677" y="13414"/>
                  </a:lnTo>
                  <a:lnTo>
                    <a:pt x="112983" y="11680"/>
                  </a:lnTo>
                  <a:lnTo>
                    <a:pt x="112173" y="9945"/>
                  </a:lnTo>
                  <a:lnTo>
                    <a:pt x="111248" y="8442"/>
                  </a:lnTo>
                  <a:lnTo>
                    <a:pt x="110207" y="6938"/>
                  </a:lnTo>
                  <a:lnTo>
                    <a:pt x="108935" y="5666"/>
                  </a:lnTo>
                  <a:lnTo>
                    <a:pt x="107548" y="4394"/>
                  </a:lnTo>
                  <a:lnTo>
                    <a:pt x="106160" y="3238"/>
                  </a:lnTo>
                  <a:lnTo>
                    <a:pt x="104541" y="2313"/>
                  </a:lnTo>
                  <a:lnTo>
                    <a:pt x="102922" y="1503"/>
                  </a:lnTo>
                  <a:lnTo>
                    <a:pt x="101187" y="925"/>
                  </a:lnTo>
                  <a:lnTo>
                    <a:pt x="99337" y="463"/>
                  </a:lnTo>
                  <a:lnTo>
                    <a:pt x="97371" y="116"/>
                  </a:lnTo>
                  <a:lnTo>
                    <a:pt x="95521" y="0"/>
                  </a:lnTo>
                  <a:lnTo>
                    <a:pt x="9552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2032926" y="1700067"/>
              <a:ext cx="21755" cy="31423"/>
            </a:xfrm>
            <a:custGeom>
              <a:avLst/>
              <a:gdLst/>
              <a:ahLst/>
              <a:cxnLst/>
              <a:rect l="l" t="t" r="r" b="b"/>
              <a:pathLst>
                <a:path w="10409" h="15035" fill="none" extrusionOk="0">
                  <a:moveTo>
                    <a:pt x="5205" y="1"/>
                  </a:moveTo>
                  <a:lnTo>
                    <a:pt x="5205" y="1"/>
                  </a:lnTo>
                  <a:lnTo>
                    <a:pt x="6245" y="116"/>
                  </a:lnTo>
                  <a:lnTo>
                    <a:pt x="7171" y="463"/>
                  </a:lnTo>
                  <a:lnTo>
                    <a:pt x="8096" y="926"/>
                  </a:lnTo>
                  <a:lnTo>
                    <a:pt x="8905" y="1620"/>
                  </a:lnTo>
                  <a:lnTo>
                    <a:pt x="9483" y="2314"/>
                  </a:lnTo>
                  <a:lnTo>
                    <a:pt x="9946" y="3239"/>
                  </a:lnTo>
                  <a:lnTo>
                    <a:pt x="10293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987"/>
                  </a:lnTo>
                  <a:lnTo>
                    <a:pt x="9946" y="11912"/>
                  </a:lnTo>
                  <a:lnTo>
                    <a:pt x="9483" y="12837"/>
                  </a:lnTo>
                  <a:lnTo>
                    <a:pt x="8905" y="13531"/>
                  </a:lnTo>
                  <a:lnTo>
                    <a:pt x="8096" y="14225"/>
                  </a:lnTo>
                  <a:lnTo>
                    <a:pt x="7171" y="14687"/>
                  </a:lnTo>
                  <a:lnTo>
                    <a:pt x="6245" y="15034"/>
                  </a:lnTo>
                  <a:lnTo>
                    <a:pt x="5205" y="15034"/>
                  </a:lnTo>
                  <a:lnTo>
                    <a:pt x="5205" y="15034"/>
                  </a:lnTo>
                  <a:lnTo>
                    <a:pt x="4164" y="15034"/>
                  </a:lnTo>
                  <a:lnTo>
                    <a:pt x="3123" y="14687"/>
                  </a:lnTo>
                  <a:lnTo>
                    <a:pt x="2314" y="14225"/>
                  </a:lnTo>
                  <a:lnTo>
                    <a:pt x="1504" y="13531"/>
                  </a:lnTo>
                  <a:lnTo>
                    <a:pt x="810" y="12837"/>
                  </a:lnTo>
                  <a:lnTo>
                    <a:pt x="348" y="11912"/>
                  </a:lnTo>
                  <a:lnTo>
                    <a:pt x="116" y="10987"/>
                  </a:lnTo>
                  <a:lnTo>
                    <a:pt x="1" y="9830"/>
                  </a:lnTo>
                  <a:lnTo>
                    <a:pt x="1" y="5205"/>
                  </a:lnTo>
                  <a:lnTo>
                    <a:pt x="1" y="5205"/>
                  </a:lnTo>
                  <a:lnTo>
                    <a:pt x="116" y="4164"/>
                  </a:lnTo>
                  <a:lnTo>
                    <a:pt x="348" y="3239"/>
                  </a:lnTo>
                  <a:lnTo>
                    <a:pt x="810" y="2314"/>
                  </a:lnTo>
                  <a:lnTo>
                    <a:pt x="1504" y="1620"/>
                  </a:lnTo>
                  <a:lnTo>
                    <a:pt x="2314" y="926"/>
                  </a:lnTo>
                  <a:lnTo>
                    <a:pt x="3123" y="463"/>
                  </a:lnTo>
                  <a:lnTo>
                    <a:pt x="4164" y="116"/>
                  </a:lnTo>
                  <a:lnTo>
                    <a:pt x="5205" y="1"/>
                  </a:lnTo>
                  <a:lnTo>
                    <a:pt x="520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1956553" y="1766773"/>
              <a:ext cx="94019" cy="71785"/>
            </a:xfrm>
            <a:custGeom>
              <a:avLst/>
              <a:gdLst/>
              <a:ahLst/>
              <a:cxnLst/>
              <a:rect l="l" t="t" r="r" b="b"/>
              <a:pathLst>
                <a:path w="44985" h="34347" fill="none" extrusionOk="0">
                  <a:moveTo>
                    <a:pt x="43481" y="8905"/>
                  </a:moveTo>
                  <a:lnTo>
                    <a:pt x="19775" y="32612"/>
                  </a:lnTo>
                  <a:lnTo>
                    <a:pt x="19775" y="32612"/>
                  </a:lnTo>
                  <a:lnTo>
                    <a:pt x="18734" y="33421"/>
                  </a:lnTo>
                  <a:lnTo>
                    <a:pt x="17693" y="33884"/>
                  </a:lnTo>
                  <a:lnTo>
                    <a:pt x="16652" y="34231"/>
                  </a:lnTo>
                  <a:lnTo>
                    <a:pt x="15496" y="34346"/>
                  </a:lnTo>
                  <a:lnTo>
                    <a:pt x="15496" y="34346"/>
                  </a:lnTo>
                  <a:lnTo>
                    <a:pt x="14340" y="34231"/>
                  </a:lnTo>
                  <a:lnTo>
                    <a:pt x="13183" y="33884"/>
                  </a:lnTo>
                  <a:lnTo>
                    <a:pt x="12142" y="33421"/>
                  </a:lnTo>
                  <a:lnTo>
                    <a:pt x="11217" y="32612"/>
                  </a:lnTo>
                  <a:lnTo>
                    <a:pt x="1503" y="22898"/>
                  </a:lnTo>
                  <a:lnTo>
                    <a:pt x="1503" y="22898"/>
                  </a:lnTo>
                  <a:lnTo>
                    <a:pt x="810" y="22088"/>
                  </a:lnTo>
                  <a:lnTo>
                    <a:pt x="347" y="21163"/>
                  </a:lnTo>
                  <a:lnTo>
                    <a:pt x="116" y="20238"/>
                  </a:lnTo>
                  <a:lnTo>
                    <a:pt x="0" y="19197"/>
                  </a:lnTo>
                  <a:lnTo>
                    <a:pt x="116" y="18272"/>
                  </a:lnTo>
                  <a:lnTo>
                    <a:pt x="347" y="17231"/>
                  </a:lnTo>
                  <a:lnTo>
                    <a:pt x="810" y="16306"/>
                  </a:lnTo>
                  <a:lnTo>
                    <a:pt x="1503" y="15497"/>
                  </a:lnTo>
                  <a:lnTo>
                    <a:pt x="1503" y="15497"/>
                  </a:lnTo>
                  <a:lnTo>
                    <a:pt x="2313" y="14919"/>
                  </a:lnTo>
                  <a:lnTo>
                    <a:pt x="3238" y="14456"/>
                  </a:lnTo>
                  <a:lnTo>
                    <a:pt x="4163" y="14109"/>
                  </a:lnTo>
                  <a:lnTo>
                    <a:pt x="5204" y="13993"/>
                  </a:lnTo>
                  <a:lnTo>
                    <a:pt x="6245" y="14109"/>
                  </a:lnTo>
                  <a:lnTo>
                    <a:pt x="7170" y="14456"/>
                  </a:lnTo>
                  <a:lnTo>
                    <a:pt x="8095" y="14919"/>
                  </a:lnTo>
                  <a:lnTo>
                    <a:pt x="8904" y="15497"/>
                  </a:lnTo>
                  <a:lnTo>
                    <a:pt x="15496" y="22204"/>
                  </a:lnTo>
                  <a:lnTo>
                    <a:pt x="36080" y="1504"/>
                  </a:lnTo>
                  <a:lnTo>
                    <a:pt x="36080" y="1504"/>
                  </a:lnTo>
                  <a:lnTo>
                    <a:pt x="36890" y="926"/>
                  </a:lnTo>
                  <a:lnTo>
                    <a:pt x="37815" y="348"/>
                  </a:lnTo>
                  <a:lnTo>
                    <a:pt x="38740" y="116"/>
                  </a:lnTo>
                  <a:lnTo>
                    <a:pt x="39781" y="1"/>
                  </a:lnTo>
                  <a:lnTo>
                    <a:pt x="40706" y="116"/>
                  </a:lnTo>
                  <a:lnTo>
                    <a:pt x="41747" y="348"/>
                  </a:lnTo>
                  <a:lnTo>
                    <a:pt x="42672" y="926"/>
                  </a:lnTo>
                  <a:lnTo>
                    <a:pt x="43481" y="1504"/>
                  </a:lnTo>
                  <a:lnTo>
                    <a:pt x="43481" y="1504"/>
                  </a:lnTo>
                  <a:lnTo>
                    <a:pt x="44059" y="2314"/>
                  </a:lnTo>
                  <a:lnTo>
                    <a:pt x="44638" y="3239"/>
                  </a:lnTo>
                  <a:lnTo>
                    <a:pt x="44869" y="4280"/>
                  </a:lnTo>
                  <a:lnTo>
                    <a:pt x="44985" y="5205"/>
                  </a:lnTo>
                  <a:lnTo>
                    <a:pt x="44869" y="6245"/>
                  </a:lnTo>
                  <a:lnTo>
                    <a:pt x="44638" y="7171"/>
                  </a:lnTo>
                  <a:lnTo>
                    <a:pt x="44059" y="8096"/>
                  </a:lnTo>
                  <a:lnTo>
                    <a:pt x="43481" y="8905"/>
                  </a:lnTo>
                  <a:lnTo>
                    <a:pt x="43481" y="89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2012384" y="1668648"/>
              <a:ext cx="21753" cy="31421"/>
            </a:xfrm>
            <a:custGeom>
              <a:avLst/>
              <a:gdLst/>
              <a:ahLst/>
              <a:cxnLst/>
              <a:rect l="l" t="t" r="r" b="b"/>
              <a:pathLst>
                <a:path w="10408" h="15034" fill="none" extrusionOk="0">
                  <a:moveTo>
                    <a:pt x="0" y="5204"/>
                  </a:moveTo>
                  <a:lnTo>
                    <a:pt x="0" y="5204"/>
                  </a:lnTo>
                  <a:lnTo>
                    <a:pt x="116" y="4164"/>
                  </a:lnTo>
                  <a:lnTo>
                    <a:pt x="347" y="3238"/>
                  </a:lnTo>
                  <a:lnTo>
                    <a:pt x="810" y="2313"/>
                  </a:lnTo>
                  <a:lnTo>
                    <a:pt x="1504" y="1504"/>
                  </a:lnTo>
                  <a:lnTo>
                    <a:pt x="2197" y="926"/>
                  </a:lnTo>
                  <a:lnTo>
                    <a:pt x="3123" y="463"/>
                  </a:lnTo>
                  <a:lnTo>
                    <a:pt x="4163" y="116"/>
                  </a:lnTo>
                  <a:lnTo>
                    <a:pt x="5204" y="0"/>
                  </a:lnTo>
                  <a:lnTo>
                    <a:pt x="5204" y="0"/>
                  </a:lnTo>
                  <a:lnTo>
                    <a:pt x="6245" y="116"/>
                  </a:lnTo>
                  <a:lnTo>
                    <a:pt x="7170" y="463"/>
                  </a:lnTo>
                  <a:lnTo>
                    <a:pt x="8095" y="926"/>
                  </a:lnTo>
                  <a:lnTo>
                    <a:pt x="8789" y="1504"/>
                  </a:lnTo>
                  <a:lnTo>
                    <a:pt x="9483" y="2313"/>
                  </a:lnTo>
                  <a:lnTo>
                    <a:pt x="9945" y="3238"/>
                  </a:lnTo>
                  <a:lnTo>
                    <a:pt x="10292" y="4164"/>
                  </a:lnTo>
                  <a:lnTo>
                    <a:pt x="10408" y="5204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2" y="10871"/>
                  </a:lnTo>
                  <a:lnTo>
                    <a:pt x="9945" y="11911"/>
                  </a:lnTo>
                  <a:lnTo>
                    <a:pt x="9483" y="12721"/>
                  </a:lnTo>
                  <a:lnTo>
                    <a:pt x="8789" y="13530"/>
                  </a:lnTo>
                  <a:lnTo>
                    <a:pt x="8095" y="14224"/>
                  </a:lnTo>
                  <a:lnTo>
                    <a:pt x="7170" y="14687"/>
                  </a:lnTo>
                  <a:lnTo>
                    <a:pt x="6245" y="14918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3" y="14918"/>
                  </a:lnTo>
                  <a:lnTo>
                    <a:pt x="3123" y="14687"/>
                  </a:lnTo>
                  <a:lnTo>
                    <a:pt x="2197" y="14224"/>
                  </a:lnTo>
                  <a:lnTo>
                    <a:pt x="1504" y="13530"/>
                  </a:lnTo>
                  <a:lnTo>
                    <a:pt x="810" y="12721"/>
                  </a:lnTo>
                  <a:lnTo>
                    <a:pt x="347" y="11911"/>
                  </a:lnTo>
                  <a:lnTo>
                    <a:pt x="116" y="10871"/>
                  </a:lnTo>
                  <a:lnTo>
                    <a:pt x="0" y="9830"/>
                  </a:lnTo>
                  <a:lnTo>
                    <a:pt x="0" y="52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1992564" y="1700067"/>
              <a:ext cx="21755" cy="31423"/>
            </a:xfrm>
            <a:custGeom>
              <a:avLst/>
              <a:gdLst/>
              <a:ahLst/>
              <a:cxnLst/>
              <a:rect l="l" t="t" r="r" b="b"/>
              <a:pathLst>
                <a:path w="10409" h="15035" fill="none" extrusionOk="0">
                  <a:moveTo>
                    <a:pt x="5204" y="1"/>
                  </a:moveTo>
                  <a:lnTo>
                    <a:pt x="5204" y="1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211" y="926"/>
                  </a:lnTo>
                  <a:lnTo>
                    <a:pt x="8905" y="1620"/>
                  </a:lnTo>
                  <a:lnTo>
                    <a:pt x="9599" y="2314"/>
                  </a:lnTo>
                  <a:lnTo>
                    <a:pt x="10061" y="3239"/>
                  </a:lnTo>
                  <a:lnTo>
                    <a:pt x="10293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987"/>
                  </a:lnTo>
                  <a:lnTo>
                    <a:pt x="10061" y="11912"/>
                  </a:lnTo>
                  <a:lnTo>
                    <a:pt x="9599" y="12837"/>
                  </a:lnTo>
                  <a:lnTo>
                    <a:pt x="8905" y="13531"/>
                  </a:lnTo>
                  <a:lnTo>
                    <a:pt x="8211" y="14225"/>
                  </a:lnTo>
                  <a:lnTo>
                    <a:pt x="7286" y="14687"/>
                  </a:lnTo>
                  <a:lnTo>
                    <a:pt x="6245" y="15034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4" y="15034"/>
                  </a:lnTo>
                  <a:lnTo>
                    <a:pt x="3239" y="14687"/>
                  </a:lnTo>
                  <a:lnTo>
                    <a:pt x="2313" y="14225"/>
                  </a:lnTo>
                  <a:lnTo>
                    <a:pt x="1620" y="13531"/>
                  </a:lnTo>
                  <a:lnTo>
                    <a:pt x="926" y="12837"/>
                  </a:lnTo>
                  <a:lnTo>
                    <a:pt x="463" y="11912"/>
                  </a:lnTo>
                  <a:lnTo>
                    <a:pt x="116" y="10987"/>
                  </a:lnTo>
                  <a:lnTo>
                    <a:pt x="1" y="9830"/>
                  </a:lnTo>
                  <a:lnTo>
                    <a:pt x="1" y="5205"/>
                  </a:lnTo>
                  <a:lnTo>
                    <a:pt x="1" y="5205"/>
                  </a:lnTo>
                  <a:lnTo>
                    <a:pt x="116" y="4164"/>
                  </a:lnTo>
                  <a:lnTo>
                    <a:pt x="463" y="3239"/>
                  </a:lnTo>
                  <a:lnTo>
                    <a:pt x="926" y="2314"/>
                  </a:lnTo>
                  <a:lnTo>
                    <a:pt x="1620" y="1620"/>
                  </a:lnTo>
                  <a:lnTo>
                    <a:pt x="2313" y="926"/>
                  </a:lnTo>
                  <a:lnTo>
                    <a:pt x="3239" y="463"/>
                  </a:lnTo>
                  <a:lnTo>
                    <a:pt x="4164" y="116"/>
                  </a:lnTo>
                  <a:lnTo>
                    <a:pt x="5204" y="1"/>
                  </a:lnTo>
                  <a:lnTo>
                    <a:pt x="520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1972987" y="1668648"/>
              <a:ext cx="21755" cy="31421"/>
            </a:xfrm>
            <a:custGeom>
              <a:avLst/>
              <a:gdLst/>
              <a:ahLst/>
              <a:cxnLst/>
              <a:rect l="l" t="t" r="r" b="b"/>
              <a:pathLst>
                <a:path w="10409" h="15034" fill="none" extrusionOk="0">
                  <a:moveTo>
                    <a:pt x="1" y="5204"/>
                  </a:moveTo>
                  <a:lnTo>
                    <a:pt x="1" y="5204"/>
                  </a:lnTo>
                  <a:lnTo>
                    <a:pt x="116" y="4164"/>
                  </a:lnTo>
                  <a:lnTo>
                    <a:pt x="463" y="3238"/>
                  </a:lnTo>
                  <a:lnTo>
                    <a:pt x="926" y="2313"/>
                  </a:lnTo>
                  <a:lnTo>
                    <a:pt x="1504" y="1504"/>
                  </a:lnTo>
                  <a:lnTo>
                    <a:pt x="2314" y="926"/>
                  </a:lnTo>
                  <a:lnTo>
                    <a:pt x="3239" y="463"/>
                  </a:lnTo>
                  <a:lnTo>
                    <a:pt x="4164" y="116"/>
                  </a:lnTo>
                  <a:lnTo>
                    <a:pt x="5205" y="0"/>
                  </a:lnTo>
                  <a:lnTo>
                    <a:pt x="5205" y="0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096" y="926"/>
                  </a:lnTo>
                  <a:lnTo>
                    <a:pt x="8905" y="1504"/>
                  </a:lnTo>
                  <a:lnTo>
                    <a:pt x="9599" y="2313"/>
                  </a:lnTo>
                  <a:lnTo>
                    <a:pt x="10061" y="3238"/>
                  </a:lnTo>
                  <a:lnTo>
                    <a:pt x="10293" y="4164"/>
                  </a:lnTo>
                  <a:lnTo>
                    <a:pt x="10408" y="5204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871"/>
                  </a:lnTo>
                  <a:lnTo>
                    <a:pt x="10061" y="11911"/>
                  </a:lnTo>
                  <a:lnTo>
                    <a:pt x="9599" y="12721"/>
                  </a:lnTo>
                  <a:lnTo>
                    <a:pt x="8905" y="13530"/>
                  </a:lnTo>
                  <a:lnTo>
                    <a:pt x="8096" y="14224"/>
                  </a:lnTo>
                  <a:lnTo>
                    <a:pt x="7286" y="14687"/>
                  </a:lnTo>
                  <a:lnTo>
                    <a:pt x="6245" y="14918"/>
                  </a:lnTo>
                  <a:lnTo>
                    <a:pt x="5205" y="15034"/>
                  </a:lnTo>
                  <a:lnTo>
                    <a:pt x="5205" y="15034"/>
                  </a:lnTo>
                  <a:lnTo>
                    <a:pt x="4164" y="14918"/>
                  </a:lnTo>
                  <a:lnTo>
                    <a:pt x="3239" y="14687"/>
                  </a:lnTo>
                  <a:lnTo>
                    <a:pt x="2314" y="14224"/>
                  </a:lnTo>
                  <a:lnTo>
                    <a:pt x="1504" y="13530"/>
                  </a:lnTo>
                  <a:lnTo>
                    <a:pt x="926" y="12721"/>
                  </a:lnTo>
                  <a:lnTo>
                    <a:pt x="463" y="11911"/>
                  </a:lnTo>
                  <a:lnTo>
                    <a:pt x="116" y="10871"/>
                  </a:lnTo>
                  <a:lnTo>
                    <a:pt x="1" y="9830"/>
                  </a:lnTo>
                  <a:lnTo>
                    <a:pt x="1" y="52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1952444" y="1700067"/>
              <a:ext cx="21753" cy="31423"/>
            </a:xfrm>
            <a:custGeom>
              <a:avLst/>
              <a:gdLst/>
              <a:ahLst/>
              <a:cxnLst/>
              <a:rect l="l" t="t" r="r" b="b"/>
              <a:pathLst>
                <a:path w="10408" h="15035" fill="none" extrusionOk="0">
                  <a:moveTo>
                    <a:pt x="0" y="5205"/>
                  </a:moveTo>
                  <a:lnTo>
                    <a:pt x="0" y="5205"/>
                  </a:lnTo>
                  <a:lnTo>
                    <a:pt x="116" y="4164"/>
                  </a:lnTo>
                  <a:lnTo>
                    <a:pt x="463" y="3239"/>
                  </a:lnTo>
                  <a:lnTo>
                    <a:pt x="925" y="2314"/>
                  </a:lnTo>
                  <a:lnTo>
                    <a:pt x="1503" y="1620"/>
                  </a:lnTo>
                  <a:lnTo>
                    <a:pt x="2313" y="926"/>
                  </a:lnTo>
                  <a:lnTo>
                    <a:pt x="3122" y="463"/>
                  </a:lnTo>
                  <a:lnTo>
                    <a:pt x="4163" y="116"/>
                  </a:lnTo>
                  <a:lnTo>
                    <a:pt x="5204" y="1"/>
                  </a:lnTo>
                  <a:lnTo>
                    <a:pt x="5204" y="1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095" y="926"/>
                  </a:lnTo>
                  <a:lnTo>
                    <a:pt x="8905" y="1620"/>
                  </a:lnTo>
                  <a:lnTo>
                    <a:pt x="9483" y="2314"/>
                  </a:lnTo>
                  <a:lnTo>
                    <a:pt x="9945" y="3239"/>
                  </a:lnTo>
                  <a:lnTo>
                    <a:pt x="10292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2" y="10987"/>
                  </a:lnTo>
                  <a:lnTo>
                    <a:pt x="9945" y="11912"/>
                  </a:lnTo>
                  <a:lnTo>
                    <a:pt x="9483" y="12837"/>
                  </a:lnTo>
                  <a:lnTo>
                    <a:pt x="8905" y="13531"/>
                  </a:lnTo>
                  <a:lnTo>
                    <a:pt x="8095" y="14225"/>
                  </a:lnTo>
                  <a:lnTo>
                    <a:pt x="7286" y="14687"/>
                  </a:lnTo>
                  <a:lnTo>
                    <a:pt x="6245" y="15034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3" y="15034"/>
                  </a:lnTo>
                  <a:lnTo>
                    <a:pt x="3122" y="14687"/>
                  </a:lnTo>
                  <a:lnTo>
                    <a:pt x="2313" y="14225"/>
                  </a:lnTo>
                  <a:lnTo>
                    <a:pt x="1503" y="13531"/>
                  </a:lnTo>
                  <a:lnTo>
                    <a:pt x="925" y="12837"/>
                  </a:lnTo>
                  <a:lnTo>
                    <a:pt x="463" y="11912"/>
                  </a:lnTo>
                  <a:lnTo>
                    <a:pt x="116" y="10987"/>
                  </a:lnTo>
                  <a:lnTo>
                    <a:pt x="0" y="9830"/>
                  </a:lnTo>
                  <a:lnTo>
                    <a:pt x="0" y="52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1951719" y="1871426"/>
              <a:ext cx="103445" cy="21755"/>
            </a:xfrm>
            <a:custGeom>
              <a:avLst/>
              <a:gdLst/>
              <a:ahLst/>
              <a:cxnLst/>
              <a:rect l="l" t="t" r="r" b="b"/>
              <a:pathLst>
                <a:path w="49495" h="10409" fill="none" extrusionOk="0">
                  <a:moveTo>
                    <a:pt x="44291" y="10408"/>
                  </a:moveTo>
                  <a:lnTo>
                    <a:pt x="5204" y="10408"/>
                  </a:lnTo>
                  <a:lnTo>
                    <a:pt x="5204" y="10408"/>
                  </a:lnTo>
                  <a:lnTo>
                    <a:pt x="4163" y="10293"/>
                  </a:lnTo>
                  <a:lnTo>
                    <a:pt x="3238" y="10061"/>
                  </a:lnTo>
                  <a:lnTo>
                    <a:pt x="2313" y="9599"/>
                  </a:lnTo>
                  <a:lnTo>
                    <a:pt x="1619" y="8905"/>
                  </a:lnTo>
                  <a:lnTo>
                    <a:pt x="925" y="8095"/>
                  </a:lnTo>
                  <a:lnTo>
                    <a:pt x="463" y="7286"/>
                  </a:lnTo>
                  <a:lnTo>
                    <a:pt x="116" y="6245"/>
                  </a:lnTo>
                  <a:lnTo>
                    <a:pt x="0" y="5204"/>
                  </a:lnTo>
                  <a:lnTo>
                    <a:pt x="0" y="5204"/>
                  </a:lnTo>
                  <a:lnTo>
                    <a:pt x="116" y="4164"/>
                  </a:lnTo>
                  <a:lnTo>
                    <a:pt x="463" y="3238"/>
                  </a:lnTo>
                  <a:lnTo>
                    <a:pt x="925" y="2313"/>
                  </a:lnTo>
                  <a:lnTo>
                    <a:pt x="1619" y="1504"/>
                  </a:lnTo>
                  <a:lnTo>
                    <a:pt x="2313" y="926"/>
                  </a:lnTo>
                  <a:lnTo>
                    <a:pt x="3238" y="463"/>
                  </a:lnTo>
                  <a:lnTo>
                    <a:pt x="4163" y="116"/>
                  </a:lnTo>
                  <a:lnTo>
                    <a:pt x="5204" y="0"/>
                  </a:lnTo>
                  <a:lnTo>
                    <a:pt x="44291" y="0"/>
                  </a:lnTo>
                  <a:lnTo>
                    <a:pt x="44291" y="0"/>
                  </a:lnTo>
                  <a:lnTo>
                    <a:pt x="45447" y="116"/>
                  </a:lnTo>
                  <a:lnTo>
                    <a:pt x="46372" y="463"/>
                  </a:lnTo>
                  <a:lnTo>
                    <a:pt x="47298" y="926"/>
                  </a:lnTo>
                  <a:lnTo>
                    <a:pt x="47991" y="1504"/>
                  </a:lnTo>
                  <a:lnTo>
                    <a:pt x="48685" y="2313"/>
                  </a:lnTo>
                  <a:lnTo>
                    <a:pt x="49148" y="3238"/>
                  </a:lnTo>
                  <a:lnTo>
                    <a:pt x="49495" y="4164"/>
                  </a:lnTo>
                  <a:lnTo>
                    <a:pt x="49495" y="5204"/>
                  </a:lnTo>
                  <a:lnTo>
                    <a:pt x="49495" y="5204"/>
                  </a:lnTo>
                  <a:lnTo>
                    <a:pt x="49495" y="6245"/>
                  </a:lnTo>
                  <a:lnTo>
                    <a:pt x="49148" y="7286"/>
                  </a:lnTo>
                  <a:lnTo>
                    <a:pt x="48685" y="8095"/>
                  </a:lnTo>
                  <a:lnTo>
                    <a:pt x="47991" y="8905"/>
                  </a:lnTo>
                  <a:lnTo>
                    <a:pt x="47298" y="9599"/>
                  </a:lnTo>
                  <a:lnTo>
                    <a:pt x="46372" y="10061"/>
                  </a:lnTo>
                  <a:lnTo>
                    <a:pt x="45447" y="10293"/>
                  </a:lnTo>
                  <a:lnTo>
                    <a:pt x="44291" y="10408"/>
                  </a:lnTo>
                  <a:lnTo>
                    <a:pt x="44291" y="1040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044285" y="1893179"/>
              <a:ext cx="2" cy="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1388;p28"/>
          <p:cNvSpPr/>
          <p:nvPr/>
        </p:nvSpPr>
        <p:spPr>
          <a:xfrm>
            <a:off x="7635373" y="1560056"/>
            <a:ext cx="723900" cy="7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1389;p28"/>
          <p:cNvGrpSpPr/>
          <p:nvPr/>
        </p:nvGrpSpPr>
        <p:grpSpPr>
          <a:xfrm>
            <a:off x="7886306" y="1752097"/>
            <a:ext cx="239276" cy="371236"/>
            <a:chOff x="1883803" y="1558438"/>
            <a:chExt cx="239276" cy="371236"/>
          </a:xfrm>
        </p:grpSpPr>
        <p:sp>
          <p:nvSpPr>
            <p:cNvPr id="81" name="Google Shape;1390;p28"/>
            <p:cNvSpPr/>
            <p:nvPr/>
          </p:nvSpPr>
          <p:spPr>
            <a:xfrm>
              <a:off x="1970329" y="1558438"/>
              <a:ext cx="66466" cy="21512"/>
            </a:xfrm>
            <a:custGeom>
              <a:avLst/>
              <a:gdLst/>
              <a:ahLst/>
              <a:cxnLst/>
              <a:rect l="l" t="t" r="r" b="b"/>
              <a:pathLst>
                <a:path w="31802" h="10293" extrusionOk="0">
                  <a:moveTo>
                    <a:pt x="1" y="0"/>
                  </a:moveTo>
                  <a:lnTo>
                    <a:pt x="1" y="9020"/>
                  </a:lnTo>
                  <a:lnTo>
                    <a:pt x="116" y="9483"/>
                  </a:lnTo>
                  <a:lnTo>
                    <a:pt x="348" y="9945"/>
                  </a:lnTo>
                  <a:lnTo>
                    <a:pt x="810" y="10292"/>
                  </a:lnTo>
                  <a:lnTo>
                    <a:pt x="30993" y="10292"/>
                  </a:lnTo>
                  <a:lnTo>
                    <a:pt x="31455" y="9945"/>
                  </a:lnTo>
                  <a:lnTo>
                    <a:pt x="31686" y="9483"/>
                  </a:lnTo>
                  <a:lnTo>
                    <a:pt x="31802" y="9020"/>
                  </a:lnTo>
                  <a:lnTo>
                    <a:pt x="3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91;p28"/>
            <p:cNvSpPr/>
            <p:nvPr/>
          </p:nvSpPr>
          <p:spPr>
            <a:xfrm>
              <a:off x="1970329" y="1558438"/>
              <a:ext cx="66466" cy="21512"/>
            </a:xfrm>
            <a:custGeom>
              <a:avLst/>
              <a:gdLst/>
              <a:ahLst/>
              <a:cxnLst/>
              <a:rect l="l" t="t" r="r" b="b"/>
              <a:pathLst>
                <a:path w="31802" h="10293" fill="none" extrusionOk="0">
                  <a:moveTo>
                    <a:pt x="1388" y="10292"/>
                  </a:moveTo>
                  <a:lnTo>
                    <a:pt x="30414" y="10292"/>
                  </a:lnTo>
                  <a:lnTo>
                    <a:pt x="30414" y="10292"/>
                  </a:lnTo>
                  <a:lnTo>
                    <a:pt x="30993" y="10292"/>
                  </a:lnTo>
                  <a:lnTo>
                    <a:pt x="31455" y="9945"/>
                  </a:lnTo>
                  <a:lnTo>
                    <a:pt x="31686" y="9483"/>
                  </a:lnTo>
                  <a:lnTo>
                    <a:pt x="31802" y="9020"/>
                  </a:lnTo>
                  <a:lnTo>
                    <a:pt x="31802" y="0"/>
                  </a:lnTo>
                  <a:lnTo>
                    <a:pt x="1" y="0"/>
                  </a:lnTo>
                  <a:lnTo>
                    <a:pt x="1" y="9020"/>
                  </a:lnTo>
                  <a:lnTo>
                    <a:pt x="1" y="9020"/>
                  </a:lnTo>
                  <a:lnTo>
                    <a:pt x="116" y="9483"/>
                  </a:lnTo>
                  <a:lnTo>
                    <a:pt x="348" y="9945"/>
                  </a:lnTo>
                  <a:lnTo>
                    <a:pt x="810" y="10292"/>
                  </a:lnTo>
                  <a:lnTo>
                    <a:pt x="1388" y="10292"/>
                  </a:lnTo>
                  <a:lnTo>
                    <a:pt x="1388" y="1029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92;p28"/>
            <p:cNvSpPr/>
            <p:nvPr/>
          </p:nvSpPr>
          <p:spPr>
            <a:xfrm>
              <a:off x="1973229" y="1579948"/>
              <a:ext cx="2" cy="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93;p28"/>
            <p:cNvSpPr/>
            <p:nvPr/>
          </p:nvSpPr>
          <p:spPr>
            <a:xfrm>
              <a:off x="1883803" y="1558438"/>
              <a:ext cx="239276" cy="371236"/>
            </a:xfrm>
            <a:custGeom>
              <a:avLst/>
              <a:gdLst/>
              <a:ahLst/>
              <a:cxnLst/>
              <a:rect l="l" t="t" r="r" b="b"/>
              <a:pathLst>
                <a:path w="114486" h="177625" extrusionOk="0">
                  <a:moveTo>
                    <a:pt x="47877" y="52732"/>
                  </a:moveTo>
                  <a:lnTo>
                    <a:pt x="48917" y="52848"/>
                  </a:lnTo>
                  <a:lnTo>
                    <a:pt x="49958" y="53195"/>
                  </a:lnTo>
                  <a:lnTo>
                    <a:pt x="50768" y="53658"/>
                  </a:lnTo>
                  <a:lnTo>
                    <a:pt x="51577" y="54236"/>
                  </a:lnTo>
                  <a:lnTo>
                    <a:pt x="52271" y="55045"/>
                  </a:lnTo>
                  <a:lnTo>
                    <a:pt x="52733" y="55970"/>
                  </a:lnTo>
                  <a:lnTo>
                    <a:pt x="52965" y="56896"/>
                  </a:lnTo>
                  <a:lnTo>
                    <a:pt x="53080" y="57936"/>
                  </a:lnTo>
                  <a:lnTo>
                    <a:pt x="53080" y="62562"/>
                  </a:lnTo>
                  <a:lnTo>
                    <a:pt x="52965" y="63603"/>
                  </a:lnTo>
                  <a:lnTo>
                    <a:pt x="52733" y="64643"/>
                  </a:lnTo>
                  <a:lnTo>
                    <a:pt x="52271" y="65453"/>
                  </a:lnTo>
                  <a:lnTo>
                    <a:pt x="51577" y="66262"/>
                  </a:lnTo>
                  <a:lnTo>
                    <a:pt x="50768" y="66956"/>
                  </a:lnTo>
                  <a:lnTo>
                    <a:pt x="49958" y="67419"/>
                  </a:lnTo>
                  <a:lnTo>
                    <a:pt x="48917" y="67650"/>
                  </a:lnTo>
                  <a:lnTo>
                    <a:pt x="47877" y="67766"/>
                  </a:lnTo>
                  <a:lnTo>
                    <a:pt x="46836" y="67650"/>
                  </a:lnTo>
                  <a:lnTo>
                    <a:pt x="45911" y="67419"/>
                  </a:lnTo>
                  <a:lnTo>
                    <a:pt x="44986" y="66956"/>
                  </a:lnTo>
                  <a:lnTo>
                    <a:pt x="44176" y="66262"/>
                  </a:lnTo>
                  <a:lnTo>
                    <a:pt x="43598" y="65453"/>
                  </a:lnTo>
                  <a:lnTo>
                    <a:pt x="43135" y="64643"/>
                  </a:lnTo>
                  <a:lnTo>
                    <a:pt x="42788" y="63603"/>
                  </a:lnTo>
                  <a:lnTo>
                    <a:pt x="42673" y="62562"/>
                  </a:lnTo>
                  <a:lnTo>
                    <a:pt x="42673" y="57936"/>
                  </a:lnTo>
                  <a:lnTo>
                    <a:pt x="42788" y="56896"/>
                  </a:lnTo>
                  <a:lnTo>
                    <a:pt x="43135" y="55970"/>
                  </a:lnTo>
                  <a:lnTo>
                    <a:pt x="43598" y="55045"/>
                  </a:lnTo>
                  <a:lnTo>
                    <a:pt x="44176" y="54236"/>
                  </a:lnTo>
                  <a:lnTo>
                    <a:pt x="44986" y="53658"/>
                  </a:lnTo>
                  <a:lnTo>
                    <a:pt x="45911" y="53195"/>
                  </a:lnTo>
                  <a:lnTo>
                    <a:pt x="46836" y="52848"/>
                  </a:lnTo>
                  <a:lnTo>
                    <a:pt x="47877" y="52732"/>
                  </a:lnTo>
                  <a:close/>
                  <a:moveTo>
                    <a:pt x="66726" y="52732"/>
                  </a:moveTo>
                  <a:lnTo>
                    <a:pt x="67767" y="52848"/>
                  </a:lnTo>
                  <a:lnTo>
                    <a:pt x="68692" y="53195"/>
                  </a:lnTo>
                  <a:lnTo>
                    <a:pt x="69617" y="53658"/>
                  </a:lnTo>
                  <a:lnTo>
                    <a:pt x="70311" y="54236"/>
                  </a:lnTo>
                  <a:lnTo>
                    <a:pt x="71005" y="55045"/>
                  </a:lnTo>
                  <a:lnTo>
                    <a:pt x="71467" y="55970"/>
                  </a:lnTo>
                  <a:lnTo>
                    <a:pt x="71814" y="56896"/>
                  </a:lnTo>
                  <a:lnTo>
                    <a:pt x="71930" y="57936"/>
                  </a:lnTo>
                  <a:lnTo>
                    <a:pt x="71930" y="62562"/>
                  </a:lnTo>
                  <a:lnTo>
                    <a:pt x="71814" y="63603"/>
                  </a:lnTo>
                  <a:lnTo>
                    <a:pt x="71467" y="64643"/>
                  </a:lnTo>
                  <a:lnTo>
                    <a:pt x="71005" y="65453"/>
                  </a:lnTo>
                  <a:lnTo>
                    <a:pt x="70311" y="66262"/>
                  </a:lnTo>
                  <a:lnTo>
                    <a:pt x="69617" y="66956"/>
                  </a:lnTo>
                  <a:lnTo>
                    <a:pt x="68692" y="67419"/>
                  </a:lnTo>
                  <a:lnTo>
                    <a:pt x="67767" y="67650"/>
                  </a:lnTo>
                  <a:lnTo>
                    <a:pt x="66726" y="67766"/>
                  </a:lnTo>
                  <a:lnTo>
                    <a:pt x="65685" y="67650"/>
                  </a:lnTo>
                  <a:lnTo>
                    <a:pt x="64645" y="67419"/>
                  </a:lnTo>
                  <a:lnTo>
                    <a:pt x="63719" y="66956"/>
                  </a:lnTo>
                  <a:lnTo>
                    <a:pt x="63026" y="66262"/>
                  </a:lnTo>
                  <a:lnTo>
                    <a:pt x="62332" y="65453"/>
                  </a:lnTo>
                  <a:lnTo>
                    <a:pt x="61869" y="64643"/>
                  </a:lnTo>
                  <a:lnTo>
                    <a:pt x="61638" y="63603"/>
                  </a:lnTo>
                  <a:lnTo>
                    <a:pt x="61522" y="62562"/>
                  </a:lnTo>
                  <a:lnTo>
                    <a:pt x="61522" y="57936"/>
                  </a:lnTo>
                  <a:lnTo>
                    <a:pt x="61638" y="56896"/>
                  </a:lnTo>
                  <a:lnTo>
                    <a:pt x="61869" y="55970"/>
                  </a:lnTo>
                  <a:lnTo>
                    <a:pt x="62332" y="55045"/>
                  </a:lnTo>
                  <a:lnTo>
                    <a:pt x="63026" y="54236"/>
                  </a:lnTo>
                  <a:lnTo>
                    <a:pt x="63719" y="53658"/>
                  </a:lnTo>
                  <a:lnTo>
                    <a:pt x="64645" y="53195"/>
                  </a:lnTo>
                  <a:lnTo>
                    <a:pt x="65685" y="52848"/>
                  </a:lnTo>
                  <a:lnTo>
                    <a:pt x="66726" y="52732"/>
                  </a:lnTo>
                  <a:close/>
                  <a:moveTo>
                    <a:pt x="38047" y="67766"/>
                  </a:moveTo>
                  <a:lnTo>
                    <a:pt x="39088" y="67881"/>
                  </a:lnTo>
                  <a:lnTo>
                    <a:pt x="40129" y="68228"/>
                  </a:lnTo>
                  <a:lnTo>
                    <a:pt x="40938" y="68691"/>
                  </a:lnTo>
                  <a:lnTo>
                    <a:pt x="41748" y="69385"/>
                  </a:lnTo>
                  <a:lnTo>
                    <a:pt x="42326" y="70079"/>
                  </a:lnTo>
                  <a:lnTo>
                    <a:pt x="42788" y="71004"/>
                  </a:lnTo>
                  <a:lnTo>
                    <a:pt x="43135" y="71929"/>
                  </a:lnTo>
                  <a:lnTo>
                    <a:pt x="43251" y="72970"/>
                  </a:lnTo>
                  <a:lnTo>
                    <a:pt x="43251" y="77595"/>
                  </a:lnTo>
                  <a:lnTo>
                    <a:pt x="43135" y="78752"/>
                  </a:lnTo>
                  <a:lnTo>
                    <a:pt x="42788" y="79677"/>
                  </a:lnTo>
                  <a:lnTo>
                    <a:pt x="42326" y="80602"/>
                  </a:lnTo>
                  <a:lnTo>
                    <a:pt x="41748" y="81296"/>
                  </a:lnTo>
                  <a:lnTo>
                    <a:pt x="40938" y="81990"/>
                  </a:lnTo>
                  <a:lnTo>
                    <a:pt x="40129" y="82452"/>
                  </a:lnTo>
                  <a:lnTo>
                    <a:pt x="39088" y="82799"/>
                  </a:lnTo>
                  <a:lnTo>
                    <a:pt x="37006" y="82799"/>
                  </a:lnTo>
                  <a:lnTo>
                    <a:pt x="35965" y="82452"/>
                  </a:lnTo>
                  <a:lnTo>
                    <a:pt x="35156" y="81990"/>
                  </a:lnTo>
                  <a:lnTo>
                    <a:pt x="34346" y="81296"/>
                  </a:lnTo>
                  <a:lnTo>
                    <a:pt x="33768" y="80602"/>
                  </a:lnTo>
                  <a:lnTo>
                    <a:pt x="33306" y="79677"/>
                  </a:lnTo>
                  <a:lnTo>
                    <a:pt x="32959" y="78752"/>
                  </a:lnTo>
                  <a:lnTo>
                    <a:pt x="32843" y="77595"/>
                  </a:lnTo>
                  <a:lnTo>
                    <a:pt x="32843" y="72970"/>
                  </a:lnTo>
                  <a:lnTo>
                    <a:pt x="32959" y="71929"/>
                  </a:lnTo>
                  <a:lnTo>
                    <a:pt x="33306" y="71004"/>
                  </a:lnTo>
                  <a:lnTo>
                    <a:pt x="33768" y="70079"/>
                  </a:lnTo>
                  <a:lnTo>
                    <a:pt x="34346" y="69385"/>
                  </a:lnTo>
                  <a:lnTo>
                    <a:pt x="35156" y="68691"/>
                  </a:lnTo>
                  <a:lnTo>
                    <a:pt x="35965" y="68228"/>
                  </a:lnTo>
                  <a:lnTo>
                    <a:pt x="37006" y="67881"/>
                  </a:lnTo>
                  <a:lnTo>
                    <a:pt x="38047" y="67766"/>
                  </a:lnTo>
                  <a:close/>
                  <a:moveTo>
                    <a:pt x="57243" y="67766"/>
                  </a:moveTo>
                  <a:lnTo>
                    <a:pt x="58284" y="67881"/>
                  </a:lnTo>
                  <a:lnTo>
                    <a:pt x="59325" y="68228"/>
                  </a:lnTo>
                  <a:lnTo>
                    <a:pt x="60250" y="68691"/>
                  </a:lnTo>
                  <a:lnTo>
                    <a:pt x="60944" y="69385"/>
                  </a:lnTo>
                  <a:lnTo>
                    <a:pt x="61638" y="70079"/>
                  </a:lnTo>
                  <a:lnTo>
                    <a:pt x="62100" y="71004"/>
                  </a:lnTo>
                  <a:lnTo>
                    <a:pt x="62332" y="71929"/>
                  </a:lnTo>
                  <a:lnTo>
                    <a:pt x="62447" y="72970"/>
                  </a:lnTo>
                  <a:lnTo>
                    <a:pt x="62447" y="77595"/>
                  </a:lnTo>
                  <a:lnTo>
                    <a:pt x="62332" y="78752"/>
                  </a:lnTo>
                  <a:lnTo>
                    <a:pt x="62100" y="79677"/>
                  </a:lnTo>
                  <a:lnTo>
                    <a:pt x="61638" y="80602"/>
                  </a:lnTo>
                  <a:lnTo>
                    <a:pt x="60944" y="81296"/>
                  </a:lnTo>
                  <a:lnTo>
                    <a:pt x="60250" y="81990"/>
                  </a:lnTo>
                  <a:lnTo>
                    <a:pt x="59325" y="82452"/>
                  </a:lnTo>
                  <a:lnTo>
                    <a:pt x="58284" y="82799"/>
                  </a:lnTo>
                  <a:lnTo>
                    <a:pt x="56203" y="82799"/>
                  </a:lnTo>
                  <a:lnTo>
                    <a:pt x="55278" y="82452"/>
                  </a:lnTo>
                  <a:lnTo>
                    <a:pt x="54352" y="81990"/>
                  </a:lnTo>
                  <a:lnTo>
                    <a:pt x="53659" y="81296"/>
                  </a:lnTo>
                  <a:lnTo>
                    <a:pt x="52965" y="80602"/>
                  </a:lnTo>
                  <a:lnTo>
                    <a:pt x="52502" y="79677"/>
                  </a:lnTo>
                  <a:lnTo>
                    <a:pt x="52155" y="78752"/>
                  </a:lnTo>
                  <a:lnTo>
                    <a:pt x="52040" y="77595"/>
                  </a:lnTo>
                  <a:lnTo>
                    <a:pt x="52040" y="72970"/>
                  </a:lnTo>
                  <a:lnTo>
                    <a:pt x="52155" y="71929"/>
                  </a:lnTo>
                  <a:lnTo>
                    <a:pt x="52502" y="71004"/>
                  </a:lnTo>
                  <a:lnTo>
                    <a:pt x="52965" y="70079"/>
                  </a:lnTo>
                  <a:lnTo>
                    <a:pt x="53659" y="69385"/>
                  </a:lnTo>
                  <a:lnTo>
                    <a:pt x="54352" y="68691"/>
                  </a:lnTo>
                  <a:lnTo>
                    <a:pt x="55278" y="68228"/>
                  </a:lnTo>
                  <a:lnTo>
                    <a:pt x="56203" y="67881"/>
                  </a:lnTo>
                  <a:lnTo>
                    <a:pt x="57243" y="67766"/>
                  </a:lnTo>
                  <a:close/>
                  <a:moveTo>
                    <a:pt x="76556" y="67766"/>
                  </a:moveTo>
                  <a:lnTo>
                    <a:pt x="77596" y="67881"/>
                  </a:lnTo>
                  <a:lnTo>
                    <a:pt x="78522" y="68228"/>
                  </a:lnTo>
                  <a:lnTo>
                    <a:pt x="79447" y="68691"/>
                  </a:lnTo>
                  <a:lnTo>
                    <a:pt x="80256" y="69385"/>
                  </a:lnTo>
                  <a:lnTo>
                    <a:pt x="80834" y="70079"/>
                  </a:lnTo>
                  <a:lnTo>
                    <a:pt x="81297" y="71004"/>
                  </a:lnTo>
                  <a:lnTo>
                    <a:pt x="81644" y="71929"/>
                  </a:lnTo>
                  <a:lnTo>
                    <a:pt x="81759" y="72970"/>
                  </a:lnTo>
                  <a:lnTo>
                    <a:pt x="81759" y="77595"/>
                  </a:lnTo>
                  <a:lnTo>
                    <a:pt x="81644" y="78752"/>
                  </a:lnTo>
                  <a:lnTo>
                    <a:pt x="81297" y="79677"/>
                  </a:lnTo>
                  <a:lnTo>
                    <a:pt x="80834" y="80602"/>
                  </a:lnTo>
                  <a:lnTo>
                    <a:pt x="80256" y="81296"/>
                  </a:lnTo>
                  <a:lnTo>
                    <a:pt x="79447" y="81990"/>
                  </a:lnTo>
                  <a:lnTo>
                    <a:pt x="78522" y="82452"/>
                  </a:lnTo>
                  <a:lnTo>
                    <a:pt x="77596" y="82799"/>
                  </a:lnTo>
                  <a:lnTo>
                    <a:pt x="75515" y="82799"/>
                  </a:lnTo>
                  <a:lnTo>
                    <a:pt x="74474" y="82452"/>
                  </a:lnTo>
                  <a:lnTo>
                    <a:pt x="73665" y="81990"/>
                  </a:lnTo>
                  <a:lnTo>
                    <a:pt x="72855" y="81296"/>
                  </a:lnTo>
                  <a:lnTo>
                    <a:pt x="72161" y="80602"/>
                  </a:lnTo>
                  <a:lnTo>
                    <a:pt x="71699" y="79677"/>
                  </a:lnTo>
                  <a:lnTo>
                    <a:pt x="71467" y="78752"/>
                  </a:lnTo>
                  <a:lnTo>
                    <a:pt x="71352" y="77595"/>
                  </a:lnTo>
                  <a:lnTo>
                    <a:pt x="71352" y="72970"/>
                  </a:lnTo>
                  <a:lnTo>
                    <a:pt x="71467" y="71929"/>
                  </a:lnTo>
                  <a:lnTo>
                    <a:pt x="71699" y="71004"/>
                  </a:lnTo>
                  <a:lnTo>
                    <a:pt x="72161" y="70079"/>
                  </a:lnTo>
                  <a:lnTo>
                    <a:pt x="72855" y="69385"/>
                  </a:lnTo>
                  <a:lnTo>
                    <a:pt x="73665" y="68691"/>
                  </a:lnTo>
                  <a:lnTo>
                    <a:pt x="74474" y="68228"/>
                  </a:lnTo>
                  <a:lnTo>
                    <a:pt x="75515" y="67881"/>
                  </a:lnTo>
                  <a:lnTo>
                    <a:pt x="76556" y="67766"/>
                  </a:lnTo>
                  <a:close/>
                  <a:moveTo>
                    <a:pt x="74590" y="99683"/>
                  </a:moveTo>
                  <a:lnTo>
                    <a:pt x="75515" y="99798"/>
                  </a:lnTo>
                  <a:lnTo>
                    <a:pt x="76556" y="100030"/>
                  </a:lnTo>
                  <a:lnTo>
                    <a:pt x="77481" y="100608"/>
                  </a:lnTo>
                  <a:lnTo>
                    <a:pt x="78290" y="101186"/>
                  </a:lnTo>
                  <a:lnTo>
                    <a:pt x="78868" y="101996"/>
                  </a:lnTo>
                  <a:lnTo>
                    <a:pt x="79447" y="102921"/>
                  </a:lnTo>
                  <a:lnTo>
                    <a:pt x="79678" y="103962"/>
                  </a:lnTo>
                  <a:lnTo>
                    <a:pt x="79794" y="104887"/>
                  </a:lnTo>
                  <a:lnTo>
                    <a:pt x="79678" y="105927"/>
                  </a:lnTo>
                  <a:lnTo>
                    <a:pt x="79447" y="106853"/>
                  </a:lnTo>
                  <a:lnTo>
                    <a:pt x="78868" y="107778"/>
                  </a:lnTo>
                  <a:lnTo>
                    <a:pt x="78290" y="108587"/>
                  </a:lnTo>
                  <a:lnTo>
                    <a:pt x="54584" y="132294"/>
                  </a:lnTo>
                  <a:lnTo>
                    <a:pt x="53543" y="133103"/>
                  </a:lnTo>
                  <a:lnTo>
                    <a:pt x="52502" y="133566"/>
                  </a:lnTo>
                  <a:lnTo>
                    <a:pt x="51461" y="133913"/>
                  </a:lnTo>
                  <a:lnTo>
                    <a:pt x="50305" y="134028"/>
                  </a:lnTo>
                  <a:lnTo>
                    <a:pt x="49149" y="133913"/>
                  </a:lnTo>
                  <a:lnTo>
                    <a:pt x="47992" y="133566"/>
                  </a:lnTo>
                  <a:lnTo>
                    <a:pt x="46951" y="133103"/>
                  </a:lnTo>
                  <a:lnTo>
                    <a:pt x="46026" y="132294"/>
                  </a:lnTo>
                  <a:lnTo>
                    <a:pt x="36312" y="122580"/>
                  </a:lnTo>
                  <a:lnTo>
                    <a:pt x="35619" y="121770"/>
                  </a:lnTo>
                  <a:lnTo>
                    <a:pt x="35156" y="120845"/>
                  </a:lnTo>
                  <a:lnTo>
                    <a:pt x="34925" y="119920"/>
                  </a:lnTo>
                  <a:lnTo>
                    <a:pt x="34809" y="118879"/>
                  </a:lnTo>
                  <a:lnTo>
                    <a:pt x="34925" y="117954"/>
                  </a:lnTo>
                  <a:lnTo>
                    <a:pt x="35156" y="116913"/>
                  </a:lnTo>
                  <a:lnTo>
                    <a:pt x="35619" y="115988"/>
                  </a:lnTo>
                  <a:lnTo>
                    <a:pt x="36312" y="115179"/>
                  </a:lnTo>
                  <a:lnTo>
                    <a:pt x="37122" y="114601"/>
                  </a:lnTo>
                  <a:lnTo>
                    <a:pt x="38047" y="114138"/>
                  </a:lnTo>
                  <a:lnTo>
                    <a:pt x="38972" y="113791"/>
                  </a:lnTo>
                  <a:lnTo>
                    <a:pt x="40013" y="113675"/>
                  </a:lnTo>
                  <a:lnTo>
                    <a:pt x="41054" y="113791"/>
                  </a:lnTo>
                  <a:lnTo>
                    <a:pt x="41979" y="114138"/>
                  </a:lnTo>
                  <a:lnTo>
                    <a:pt x="42904" y="114601"/>
                  </a:lnTo>
                  <a:lnTo>
                    <a:pt x="43713" y="115179"/>
                  </a:lnTo>
                  <a:lnTo>
                    <a:pt x="50305" y="121886"/>
                  </a:lnTo>
                  <a:lnTo>
                    <a:pt x="70889" y="101186"/>
                  </a:lnTo>
                  <a:lnTo>
                    <a:pt x="71699" y="100608"/>
                  </a:lnTo>
                  <a:lnTo>
                    <a:pt x="72624" y="100030"/>
                  </a:lnTo>
                  <a:lnTo>
                    <a:pt x="73549" y="99798"/>
                  </a:lnTo>
                  <a:lnTo>
                    <a:pt x="74590" y="99683"/>
                  </a:lnTo>
                  <a:close/>
                  <a:moveTo>
                    <a:pt x="76787" y="149755"/>
                  </a:moveTo>
                  <a:lnTo>
                    <a:pt x="77943" y="149871"/>
                  </a:lnTo>
                  <a:lnTo>
                    <a:pt x="78868" y="150218"/>
                  </a:lnTo>
                  <a:lnTo>
                    <a:pt x="79794" y="150681"/>
                  </a:lnTo>
                  <a:lnTo>
                    <a:pt x="80487" y="151259"/>
                  </a:lnTo>
                  <a:lnTo>
                    <a:pt x="81181" y="152068"/>
                  </a:lnTo>
                  <a:lnTo>
                    <a:pt x="81644" y="152993"/>
                  </a:lnTo>
                  <a:lnTo>
                    <a:pt x="81991" y="153919"/>
                  </a:lnTo>
                  <a:lnTo>
                    <a:pt x="81991" y="154959"/>
                  </a:lnTo>
                  <a:lnTo>
                    <a:pt x="81991" y="156000"/>
                  </a:lnTo>
                  <a:lnTo>
                    <a:pt x="81644" y="157041"/>
                  </a:lnTo>
                  <a:lnTo>
                    <a:pt x="81181" y="157850"/>
                  </a:lnTo>
                  <a:lnTo>
                    <a:pt x="80487" y="158660"/>
                  </a:lnTo>
                  <a:lnTo>
                    <a:pt x="79794" y="159354"/>
                  </a:lnTo>
                  <a:lnTo>
                    <a:pt x="78868" y="159816"/>
                  </a:lnTo>
                  <a:lnTo>
                    <a:pt x="77943" y="160048"/>
                  </a:lnTo>
                  <a:lnTo>
                    <a:pt x="76787" y="160163"/>
                  </a:lnTo>
                  <a:lnTo>
                    <a:pt x="37700" y="160163"/>
                  </a:lnTo>
                  <a:lnTo>
                    <a:pt x="36659" y="160048"/>
                  </a:lnTo>
                  <a:lnTo>
                    <a:pt x="35734" y="159816"/>
                  </a:lnTo>
                  <a:lnTo>
                    <a:pt x="34809" y="159354"/>
                  </a:lnTo>
                  <a:lnTo>
                    <a:pt x="34115" y="158660"/>
                  </a:lnTo>
                  <a:lnTo>
                    <a:pt x="33421" y="157850"/>
                  </a:lnTo>
                  <a:lnTo>
                    <a:pt x="32959" y="157041"/>
                  </a:lnTo>
                  <a:lnTo>
                    <a:pt x="32612" y="156000"/>
                  </a:lnTo>
                  <a:lnTo>
                    <a:pt x="32496" y="154959"/>
                  </a:lnTo>
                  <a:lnTo>
                    <a:pt x="32612" y="153919"/>
                  </a:lnTo>
                  <a:lnTo>
                    <a:pt x="32959" y="152993"/>
                  </a:lnTo>
                  <a:lnTo>
                    <a:pt x="33421" y="152068"/>
                  </a:lnTo>
                  <a:lnTo>
                    <a:pt x="34115" y="151259"/>
                  </a:lnTo>
                  <a:lnTo>
                    <a:pt x="34809" y="150681"/>
                  </a:lnTo>
                  <a:lnTo>
                    <a:pt x="35734" y="150218"/>
                  </a:lnTo>
                  <a:lnTo>
                    <a:pt x="36659" y="149871"/>
                  </a:lnTo>
                  <a:lnTo>
                    <a:pt x="37700" y="149755"/>
                  </a:lnTo>
                  <a:close/>
                  <a:moveTo>
                    <a:pt x="19082" y="0"/>
                  </a:moveTo>
                  <a:lnTo>
                    <a:pt x="17116" y="116"/>
                  </a:lnTo>
                  <a:lnTo>
                    <a:pt x="15266" y="463"/>
                  </a:lnTo>
                  <a:lnTo>
                    <a:pt x="13415" y="925"/>
                  </a:lnTo>
                  <a:lnTo>
                    <a:pt x="11681" y="1503"/>
                  </a:lnTo>
                  <a:lnTo>
                    <a:pt x="10062" y="2313"/>
                  </a:lnTo>
                  <a:lnTo>
                    <a:pt x="8443" y="3238"/>
                  </a:lnTo>
                  <a:lnTo>
                    <a:pt x="6939" y="4394"/>
                  </a:lnTo>
                  <a:lnTo>
                    <a:pt x="5667" y="5666"/>
                  </a:lnTo>
                  <a:lnTo>
                    <a:pt x="4395" y="6938"/>
                  </a:lnTo>
                  <a:lnTo>
                    <a:pt x="3355" y="8442"/>
                  </a:lnTo>
                  <a:lnTo>
                    <a:pt x="2314" y="9945"/>
                  </a:lnTo>
                  <a:lnTo>
                    <a:pt x="1504" y="11680"/>
                  </a:lnTo>
                  <a:lnTo>
                    <a:pt x="926" y="13414"/>
                  </a:lnTo>
                  <a:lnTo>
                    <a:pt x="464" y="15265"/>
                  </a:lnTo>
                  <a:lnTo>
                    <a:pt x="117" y="17115"/>
                  </a:lnTo>
                  <a:lnTo>
                    <a:pt x="1" y="19081"/>
                  </a:lnTo>
                  <a:lnTo>
                    <a:pt x="1" y="158544"/>
                  </a:lnTo>
                  <a:lnTo>
                    <a:pt x="117" y="160510"/>
                  </a:lnTo>
                  <a:lnTo>
                    <a:pt x="464" y="162476"/>
                  </a:lnTo>
                  <a:lnTo>
                    <a:pt x="926" y="164211"/>
                  </a:lnTo>
                  <a:lnTo>
                    <a:pt x="1504" y="165945"/>
                  </a:lnTo>
                  <a:lnTo>
                    <a:pt x="2314" y="167680"/>
                  </a:lnTo>
                  <a:lnTo>
                    <a:pt x="3355" y="169183"/>
                  </a:lnTo>
                  <a:lnTo>
                    <a:pt x="4395" y="170687"/>
                  </a:lnTo>
                  <a:lnTo>
                    <a:pt x="5667" y="172074"/>
                  </a:lnTo>
                  <a:lnTo>
                    <a:pt x="6939" y="173346"/>
                  </a:lnTo>
                  <a:lnTo>
                    <a:pt x="8443" y="174387"/>
                  </a:lnTo>
                  <a:lnTo>
                    <a:pt x="10062" y="175312"/>
                  </a:lnTo>
                  <a:lnTo>
                    <a:pt x="11681" y="176122"/>
                  </a:lnTo>
                  <a:lnTo>
                    <a:pt x="13415" y="176816"/>
                  </a:lnTo>
                  <a:lnTo>
                    <a:pt x="15266" y="177278"/>
                  </a:lnTo>
                  <a:lnTo>
                    <a:pt x="17116" y="177509"/>
                  </a:lnTo>
                  <a:lnTo>
                    <a:pt x="19082" y="177625"/>
                  </a:lnTo>
                  <a:lnTo>
                    <a:pt x="95521" y="177625"/>
                  </a:lnTo>
                  <a:lnTo>
                    <a:pt x="97371" y="177509"/>
                  </a:lnTo>
                  <a:lnTo>
                    <a:pt x="99337" y="177278"/>
                  </a:lnTo>
                  <a:lnTo>
                    <a:pt x="101187" y="176816"/>
                  </a:lnTo>
                  <a:lnTo>
                    <a:pt x="102922" y="176122"/>
                  </a:lnTo>
                  <a:lnTo>
                    <a:pt x="104541" y="175312"/>
                  </a:lnTo>
                  <a:lnTo>
                    <a:pt x="106160" y="174387"/>
                  </a:lnTo>
                  <a:lnTo>
                    <a:pt x="107548" y="173346"/>
                  </a:lnTo>
                  <a:lnTo>
                    <a:pt x="108935" y="172074"/>
                  </a:lnTo>
                  <a:lnTo>
                    <a:pt x="110207" y="170687"/>
                  </a:lnTo>
                  <a:lnTo>
                    <a:pt x="111248" y="169183"/>
                  </a:lnTo>
                  <a:lnTo>
                    <a:pt x="112173" y="167680"/>
                  </a:lnTo>
                  <a:lnTo>
                    <a:pt x="112983" y="165945"/>
                  </a:lnTo>
                  <a:lnTo>
                    <a:pt x="113677" y="164211"/>
                  </a:lnTo>
                  <a:lnTo>
                    <a:pt x="114139" y="162476"/>
                  </a:lnTo>
                  <a:lnTo>
                    <a:pt x="114486" y="160510"/>
                  </a:lnTo>
                  <a:lnTo>
                    <a:pt x="114486" y="158544"/>
                  </a:lnTo>
                  <a:lnTo>
                    <a:pt x="114486" y="19081"/>
                  </a:lnTo>
                  <a:lnTo>
                    <a:pt x="114486" y="17115"/>
                  </a:lnTo>
                  <a:lnTo>
                    <a:pt x="114139" y="15265"/>
                  </a:lnTo>
                  <a:lnTo>
                    <a:pt x="113677" y="13414"/>
                  </a:lnTo>
                  <a:lnTo>
                    <a:pt x="112983" y="11680"/>
                  </a:lnTo>
                  <a:lnTo>
                    <a:pt x="112173" y="9945"/>
                  </a:lnTo>
                  <a:lnTo>
                    <a:pt x="111248" y="8442"/>
                  </a:lnTo>
                  <a:lnTo>
                    <a:pt x="110207" y="6938"/>
                  </a:lnTo>
                  <a:lnTo>
                    <a:pt x="108935" y="5666"/>
                  </a:lnTo>
                  <a:lnTo>
                    <a:pt x="107548" y="4394"/>
                  </a:lnTo>
                  <a:lnTo>
                    <a:pt x="106160" y="3238"/>
                  </a:lnTo>
                  <a:lnTo>
                    <a:pt x="104541" y="2313"/>
                  </a:lnTo>
                  <a:lnTo>
                    <a:pt x="102922" y="1503"/>
                  </a:lnTo>
                  <a:lnTo>
                    <a:pt x="101187" y="925"/>
                  </a:lnTo>
                  <a:lnTo>
                    <a:pt x="99337" y="463"/>
                  </a:lnTo>
                  <a:lnTo>
                    <a:pt x="97371" y="116"/>
                  </a:lnTo>
                  <a:lnTo>
                    <a:pt x="95521" y="0"/>
                  </a:lnTo>
                  <a:lnTo>
                    <a:pt x="83610" y="0"/>
                  </a:lnTo>
                  <a:lnTo>
                    <a:pt x="83610" y="9020"/>
                  </a:lnTo>
                  <a:lnTo>
                    <a:pt x="83610" y="10176"/>
                  </a:lnTo>
                  <a:lnTo>
                    <a:pt x="83378" y="11333"/>
                  </a:lnTo>
                  <a:lnTo>
                    <a:pt x="83147" y="12489"/>
                  </a:lnTo>
                  <a:lnTo>
                    <a:pt x="82685" y="13530"/>
                  </a:lnTo>
                  <a:lnTo>
                    <a:pt x="82222" y="14571"/>
                  </a:lnTo>
                  <a:lnTo>
                    <a:pt x="81644" y="15612"/>
                  </a:lnTo>
                  <a:lnTo>
                    <a:pt x="80950" y="16421"/>
                  </a:lnTo>
                  <a:lnTo>
                    <a:pt x="80140" y="17346"/>
                  </a:lnTo>
                  <a:lnTo>
                    <a:pt x="79331" y="18040"/>
                  </a:lnTo>
                  <a:lnTo>
                    <a:pt x="78406" y="18734"/>
                  </a:lnTo>
                  <a:lnTo>
                    <a:pt x="77481" y="19312"/>
                  </a:lnTo>
                  <a:lnTo>
                    <a:pt x="76440" y="19775"/>
                  </a:lnTo>
                  <a:lnTo>
                    <a:pt x="75399" y="20237"/>
                  </a:lnTo>
                  <a:lnTo>
                    <a:pt x="74243" y="20469"/>
                  </a:lnTo>
                  <a:lnTo>
                    <a:pt x="73086" y="20700"/>
                  </a:lnTo>
                  <a:lnTo>
                    <a:pt x="41516" y="20700"/>
                  </a:lnTo>
                  <a:lnTo>
                    <a:pt x="40360" y="20469"/>
                  </a:lnTo>
                  <a:lnTo>
                    <a:pt x="39203" y="20237"/>
                  </a:lnTo>
                  <a:lnTo>
                    <a:pt x="38163" y="19775"/>
                  </a:lnTo>
                  <a:lnTo>
                    <a:pt x="37122" y="19312"/>
                  </a:lnTo>
                  <a:lnTo>
                    <a:pt x="36197" y="18734"/>
                  </a:lnTo>
                  <a:lnTo>
                    <a:pt x="35272" y="18040"/>
                  </a:lnTo>
                  <a:lnTo>
                    <a:pt x="34462" y="17346"/>
                  </a:lnTo>
                  <a:lnTo>
                    <a:pt x="33653" y="16421"/>
                  </a:lnTo>
                  <a:lnTo>
                    <a:pt x="32959" y="15612"/>
                  </a:lnTo>
                  <a:lnTo>
                    <a:pt x="32381" y="14571"/>
                  </a:lnTo>
                  <a:lnTo>
                    <a:pt x="31918" y="13530"/>
                  </a:lnTo>
                  <a:lnTo>
                    <a:pt x="31455" y="12489"/>
                  </a:lnTo>
                  <a:lnTo>
                    <a:pt x="31224" y="11333"/>
                  </a:lnTo>
                  <a:lnTo>
                    <a:pt x="30993" y="10176"/>
                  </a:lnTo>
                  <a:lnTo>
                    <a:pt x="30993" y="9020"/>
                  </a:lnTo>
                  <a:lnTo>
                    <a:pt x="30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94;p28"/>
            <p:cNvSpPr/>
            <p:nvPr/>
          </p:nvSpPr>
          <p:spPr>
            <a:xfrm>
              <a:off x="1883803" y="1558438"/>
              <a:ext cx="239276" cy="371236"/>
            </a:xfrm>
            <a:custGeom>
              <a:avLst/>
              <a:gdLst/>
              <a:ahLst/>
              <a:cxnLst/>
              <a:rect l="l" t="t" r="r" b="b"/>
              <a:pathLst>
                <a:path w="114486" h="177625" fill="none" extrusionOk="0">
                  <a:moveTo>
                    <a:pt x="95521" y="0"/>
                  </a:moveTo>
                  <a:lnTo>
                    <a:pt x="83610" y="0"/>
                  </a:lnTo>
                  <a:lnTo>
                    <a:pt x="83610" y="9020"/>
                  </a:lnTo>
                  <a:lnTo>
                    <a:pt x="83610" y="9020"/>
                  </a:lnTo>
                  <a:lnTo>
                    <a:pt x="83610" y="10176"/>
                  </a:lnTo>
                  <a:lnTo>
                    <a:pt x="83378" y="11333"/>
                  </a:lnTo>
                  <a:lnTo>
                    <a:pt x="83147" y="12489"/>
                  </a:lnTo>
                  <a:lnTo>
                    <a:pt x="82685" y="13530"/>
                  </a:lnTo>
                  <a:lnTo>
                    <a:pt x="82222" y="14571"/>
                  </a:lnTo>
                  <a:lnTo>
                    <a:pt x="81644" y="15612"/>
                  </a:lnTo>
                  <a:lnTo>
                    <a:pt x="80950" y="16421"/>
                  </a:lnTo>
                  <a:lnTo>
                    <a:pt x="80140" y="17346"/>
                  </a:lnTo>
                  <a:lnTo>
                    <a:pt x="79331" y="18040"/>
                  </a:lnTo>
                  <a:lnTo>
                    <a:pt x="78406" y="18734"/>
                  </a:lnTo>
                  <a:lnTo>
                    <a:pt x="77481" y="19312"/>
                  </a:lnTo>
                  <a:lnTo>
                    <a:pt x="76440" y="19775"/>
                  </a:lnTo>
                  <a:lnTo>
                    <a:pt x="75399" y="20237"/>
                  </a:lnTo>
                  <a:lnTo>
                    <a:pt x="74243" y="20469"/>
                  </a:lnTo>
                  <a:lnTo>
                    <a:pt x="73086" y="20700"/>
                  </a:lnTo>
                  <a:lnTo>
                    <a:pt x="71814" y="20700"/>
                  </a:lnTo>
                  <a:lnTo>
                    <a:pt x="42788" y="20700"/>
                  </a:lnTo>
                  <a:lnTo>
                    <a:pt x="42788" y="20700"/>
                  </a:lnTo>
                  <a:lnTo>
                    <a:pt x="41516" y="20700"/>
                  </a:lnTo>
                  <a:lnTo>
                    <a:pt x="40360" y="20469"/>
                  </a:lnTo>
                  <a:lnTo>
                    <a:pt x="39203" y="20237"/>
                  </a:lnTo>
                  <a:lnTo>
                    <a:pt x="38163" y="19775"/>
                  </a:lnTo>
                  <a:lnTo>
                    <a:pt x="37122" y="19312"/>
                  </a:lnTo>
                  <a:lnTo>
                    <a:pt x="36197" y="18734"/>
                  </a:lnTo>
                  <a:lnTo>
                    <a:pt x="35272" y="18040"/>
                  </a:lnTo>
                  <a:lnTo>
                    <a:pt x="34462" y="17346"/>
                  </a:lnTo>
                  <a:lnTo>
                    <a:pt x="33653" y="16421"/>
                  </a:lnTo>
                  <a:lnTo>
                    <a:pt x="32959" y="15612"/>
                  </a:lnTo>
                  <a:lnTo>
                    <a:pt x="32381" y="14571"/>
                  </a:lnTo>
                  <a:lnTo>
                    <a:pt x="31918" y="13530"/>
                  </a:lnTo>
                  <a:lnTo>
                    <a:pt x="31455" y="12489"/>
                  </a:lnTo>
                  <a:lnTo>
                    <a:pt x="31224" y="11333"/>
                  </a:lnTo>
                  <a:lnTo>
                    <a:pt x="30993" y="10176"/>
                  </a:lnTo>
                  <a:lnTo>
                    <a:pt x="30993" y="9020"/>
                  </a:lnTo>
                  <a:lnTo>
                    <a:pt x="30993" y="0"/>
                  </a:lnTo>
                  <a:lnTo>
                    <a:pt x="19082" y="0"/>
                  </a:lnTo>
                  <a:lnTo>
                    <a:pt x="19082" y="0"/>
                  </a:lnTo>
                  <a:lnTo>
                    <a:pt x="17116" y="116"/>
                  </a:lnTo>
                  <a:lnTo>
                    <a:pt x="15266" y="463"/>
                  </a:lnTo>
                  <a:lnTo>
                    <a:pt x="13415" y="925"/>
                  </a:lnTo>
                  <a:lnTo>
                    <a:pt x="11681" y="1503"/>
                  </a:lnTo>
                  <a:lnTo>
                    <a:pt x="10062" y="2313"/>
                  </a:lnTo>
                  <a:lnTo>
                    <a:pt x="8443" y="3238"/>
                  </a:lnTo>
                  <a:lnTo>
                    <a:pt x="6939" y="4394"/>
                  </a:lnTo>
                  <a:lnTo>
                    <a:pt x="5667" y="5666"/>
                  </a:lnTo>
                  <a:lnTo>
                    <a:pt x="4395" y="6938"/>
                  </a:lnTo>
                  <a:lnTo>
                    <a:pt x="3355" y="8442"/>
                  </a:lnTo>
                  <a:lnTo>
                    <a:pt x="2314" y="9945"/>
                  </a:lnTo>
                  <a:lnTo>
                    <a:pt x="1504" y="11680"/>
                  </a:lnTo>
                  <a:lnTo>
                    <a:pt x="926" y="13414"/>
                  </a:lnTo>
                  <a:lnTo>
                    <a:pt x="464" y="15265"/>
                  </a:lnTo>
                  <a:lnTo>
                    <a:pt x="117" y="17115"/>
                  </a:lnTo>
                  <a:lnTo>
                    <a:pt x="1" y="19081"/>
                  </a:lnTo>
                  <a:lnTo>
                    <a:pt x="1" y="158544"/>
                  </a:lnTo>
                  <a:lnTo>
                    <a:pt x="1" y="158544"/>
                  </a:lnTo>
                  <a:lnTo>
                    <a:pt x="117" y="160510"/>
                  </a:lnTo>
                  <a:lnTo>
                    <a:pt x="464" y="162476"/>
                  </a:lnTo>
                  <a:lnTo>
                    <a:pt x="926" y="164211"/>
                  </a:lnTo>
                  <a:lnTo>
                    <a:pt x="1504" y="165945"/>
                  </a:lnTo>
                  <a:lnTo>
                    <a:pt x="2314" y="167680"/>
                  </a:lnTo>
                  <a:lnTo>
                    <a:pt x="3355" y="169183"/>
                  </a:lnTo>
                  <a:lnTo>
                    <a:pt x="4395" y="170687"/>
                  </a:lnTo>
                  <a:lnTo>
                    <a:pt x="5667" y="172074"/>
                  </a:lnTo>
                  <a:lnTo>
                    <a:pt x="6939" y="173346"/>
                  </a:lnTo>
                  <a:lnTo>
                    <a:pt x="8443" y="174387"/>
                  </a:lnTo>
                  <a:lnTo>
                    <a:pt x="10062" y="175312"/>
                  </a:lnTo>
                  <a:lnTo>
                    <a:pt x="11681" y="176122"/>
                  </a:lnTo>
                  <a:lnTo>
                    <a:pt x="13415" y="176816"/>
                  </a:lnTo>
                  <a:lnTo>
                    <a:pt x="15266" y="177278"/>
                  </a:lnTo>
                  <a:lnTo>
                    <a:pt x="17116" y="177509"/>
                  </a:lnTo>
                  <a:lnTo>
                    <a:pt x="19082" y="177625"/>
                  </a:lnTo>
                  <a:lnTo>
                    <a:pt x="95521" y="177625"/>
                  </a:lnTo>
                  <a:lnTo>
                    <a:pt x="95521" y="177625"/>
                  </a:lnTo>
                  <a:lnTo>
                    <a:pt x="97371" y="177509"/>
                  </a:lnTo>
                  <a:lnTo>
                    <a:pt x="99337" y="177278"/>
                  </a:lnTo>
                  <a:lnTo>
                    <a:pt x="101187" y="176816"/>
                  </a:lnTo>
                  <a:lnTo>
                    <a:pt x="102922" y="176122"/>
                  </a:lnTo>
                  <a:lnTo>
                    <a:pt x="104541" y="175312"/>
                  </a:lnTo>
                  <a:lnTo>
                    <a:pt x="106160" y="174387"/>
                  </a:lnTo>
                  <a:lnTo>
                    <a:pt x="107548" y="173346"/>
                  </a:lnTo>
                  <a:lnTo>
                    <a:pt x="108935" y="172074"/>
                  </a:lnTo>
                  <a:lnTo>
                    <a:pt x="110207" y="170687"/>
                  </a:lnTo>
                  <a:lnTo>
                    <a:pt x="111248" y="169183"/>
                  </a:lnTo>
                  <a:lnTo>
                    <a:pt x="112173" y="167680"/>
                  </a:lnTo>
                  <a:lnTo>
                    <a:pt x="112983" y="165945"/>
                  </a:lnTo>
                  <a:lnTo>
                    <a:pt x="113677" y="164211"/>
                  </a:lnTo>
                  <a:lnTo>
                    <a:pt x="114139" y="162476"/>
                  </a:lnTo>
                  <a:lnTo>
                    <a:pt x="114486" y="160510"/>
                  </a:lnTo>
                  <a:lnTo>
                    <a:pt x="114486" y="158544"/>
                  </a:lnTo>
                  <a:lnTo>
                    <a:pt x="114486" y="19081"/>
                  </a:lnTo>
                  <a:lnTo>
                    <a:pt x="114486" y="19081"/>
                  </a:lnTo>
                  <a:lnTo>
                    <a:pt x="114486" y="17115"/>
                  </a:lnTo>
                  <a:lnTo>
                    <a:pt x="114139" y="15265"/>
                  </a:lnTo>
                  <a:lnTo>
                    <a:pt x="113677" y="13414"/>
                  </a:lnTo>
                  <a:lnTo>
                    <a:pt x="112983" y="11680"/>
                  </a:lnTo>
                  <a:lnTo>
                    <a:pt x="112173" y="9945"/>
                  </a:lnTo>
                  <a:lnTo>
                    <a:pt x="111248" y="8442"/>
                  </a:lnTo>
                  <a:lnTo>
                    <a:pt x="110207" y="6938"/>
                  </a:lnTo>
                  <a:lnTo>
                    <a:pt x="108935" y="5666"/>
                  </a:lnTo>
                  <a:lnTo>
                    <a:pt x="107548" y="4394"/>
                  </a:lnTo>
                  <a:lnTo>
                    <a:pt x="106160" y="3238"/>
                  </a:lnTo>
                  <a:lnTo>
                    <a:pt x="104541" y="2313"/>
                  </a:lnTo>
                  <a:lnTo>
                    <a:pt x="102922" y="1503"/>
                  </a:lnTo>
                  <a:lnTo>
                    <a:pt x="101187" y="925"/>
                  </a:lnTo>
                  <a:lnTo>
                    <a:pt x="99337" y="463"/>
                  </a:lnTo>
                  <a:lnTo>
                    <a:pt x="97371" y="116"/>
                  </a:lnTo>
                  <a:lnTo>
                    <a:pt x="95521" y="0"/>
                  </a:lnTo>
                  <a:lnTo>
                    <a:pt x="9552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95;p28"/>
            <p:cNvSpPr/>
            <p:nvPr/>
          </p:nvSpPr>
          <p:spPr>
            <a:xfrm>
              <a:off x="2032926" y="1700067"/>
              <a:ext cx="21755" cy="31423"/>
            </a:xfrm>
            <a:custGeom>
              <a:avLst/>
              <a:gdLst/>
              <a:ahLst/>
              <a:cxnLst/>
              <a:rect l="l" t="t" r="r" b="b"/>
              <a:pathLst>
                <a:path w="10409" h="15035" fill="none" extrusionOk="0">
                  <a:moveTo>
                    <a:pt x="5205" y="1"/>
                  </a:moveTo>
                  <a:lnTo>
                    <a:pt x="5205" y="1"/>
                  </a:lnTo>
                  <a:lnTo>
                    <a:pt x="6245" y="116"/>
                  </a:lnTo>
                  <a:lnTo>
                    <a:pt x="7171" y="463"/>
                  </a:lnTo>
                  <a:lnTo>
                    <a:pt x="8096" y="926"/>
                  </a:lnTo>
                  <a:lnTo>
                    <a:pt x="8905" y="1620"/>
                  </a:lnTo>
                  <a:lnTo>
                    <a:pt x="9483" y="2314"/>
                  </a:lnTo>
                  <a:lnTo>
                    <a:pt x="9946" y="3239"/>
                  </a:lnTo>
                  <a:lnTo>
                    <a:pt x="10293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987"/>
                  </a:lnTo>
                  <a:lnTo>
                    <a:pt x="9946" y="11912"/>
                  </a:lnTo>
                  <a:lnTo>
                    <a:pt x="9483" y="12837"/>
                  </a:lnTo>
                  <a:lnTo>
                    <a:pt x="8905" y="13531"/>
                  </a:lnTo>
                  <a:lnTo>
                    <a:pt x="8096" y="14225"/>
                  </a:lnTo>
                  <a:lnTo>
                    <a:pt x="7171" y="14687"/>
                  </a:lnTo>
                  <a:lnTo>
                    <a:pt x="6245" y="15034"/>
                  </a:lnTo>
                  <a:lnTo>
                    <a:pt x="5205" y="15034"/>
                  </a:lnTo>
                  <a:lnTo>
                    <a:pt x="5205" y="15034"/>
                  </a:lnTo>
                  <a:lnTo>
                    <a:pt x="4164" y="15034"/>
                  </a:lnTo>
                  <a:lnTo>
                    <a:pt x="3123" y="14687"/>
                  </a:lnTo>
                  <a:lnTo>
                    <a:pt x="2314" y="14225"/>
                  </a:lnTo>
                  <a:lnTo>
                    <a:pt x="1504" y="13531"/>
                  </a:lnTo>
                  <a:lnTo>
                    <a:pt x="810" y="12837"/>
                  </a:lnTo>
                  <a:lnTo>
                    <a:pt x="348" y="11912"/>
                  </a:lnTo>
                  <a:lnTo>
                    <a:pt x="116" y="10987"/>
                  </a:lnTo>
                  <a:lnTo>
                    <a:pt x="1" y="9830"/>
                  </a:lnTo>
                  <a:lnTo>
                    <a:pt x="1" y="5205"/>
                  </a:lnTo>
                  <a:lnTo>
                    <a:pt x="1" y="5205"/>
                  </a:lnTo>
                  <a:lnTo>
                    <a:pt x="116" y="4164"/>
                  </a:lnTo>
                  <a:lnTo>
                    <a:pt x="348" y="3239"/>
                  </a:lnTo>
                  <a:lnTo>
                    <a:pt x="810" y="2314"/>
                  </a:lnTo>
                  <a:lnTo>
                    <a:pt x="1504" y="1620"/>
                  </a:lnTo>
                  <a:lnTo>
                    <a:pt x="2314" y="926"/>
                  </a:lnTo>
                  <a:lnTo>
                    <a:pt x="3123" y="463"/>
                  </a:lnTo>
                  <a:lnTo>
                    <a:pt x="4164" y="116"/>
                  </a:lnTo>
                  <a:lnTo>
                    <a:pt x="5205" y="1"/>
                  </a:lnTo>
                  <a:lnTo>
                    <a:pt x="520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96;p28"/>
            <p:cNvSpPr/>
            <p:nvPr/>
          </p:nvSpPr>
          <p:spPr>
            <a:xfrm>
              <a:off x="1956553" y="1766773"/>
              <a:ext cx="94019" cy="71785"/>
            </a:xfrm>
            <a:custGeom>
              <a:avLst/>
              <a:gdLst/>
              <a:ahLst/>
              <a:cxnLst/>
              <a:rect l="l" t="t" r="r" b="b"/>
              <a:pathLst>
                <a:path w="44985" h="34347" fill="none" extrusionOk="0">
                  <a:moveTo>
                    <a:pt x="43481" y="8905"/>
                  </a:moveTo>
                  <a:lnTo>
                    <a:pt x="19775" y="32612"/>
                  </a:lnTo>
                  <a:lnTo>
                    <a:pt x="19775" y="32612"/>
                  </a:lnTo>
                  <a:lnTo>
                    <a:pt x="18734" y="33421"/>
                  </a:lnTo>
                  <a:lnTo>
                    <a:pt x="17693" y="33884"/>
                  </a:lnTo>
                  <a:lnTo>
                    <a:pt x="16652" y="34231"/>
                  </a:lnTo>
                  <a:lnTo>
                    <a:pt x="15496" y="34346"/>
                  </a:lnTo>
                  <a:lnTo>
                    <a:pt x="15496" y="34346"/>
                  </a:lnTo>
                  <a:lnTo>
                    <a:pt x="14340" y="34231"/>
                  </a:lnTo>
                  <a:lnTo>
                    <a:pt x="13183" y="33884"/>
                  </a:lnTo>
                  <a:lnTo>
                    <a:pt x="12142" y="33421"/>
                  </a:lnTo>
                  <a:lnTo>
                    <a:pt x="11217" y="32612"/>
                  </a:lnTo>
                  <a:lnTo>
                    <a:pt x="1503" y="22898"/>
                  </a:lnTo>
                  <a:lnTo>
                    <a:pt x="1503" y="22898"/>
                  </a:lnTo>
                  <a:lnTo>
                    <a:pt x="810" y="22088"/>
                  </a:lnTo>
                  <a:lnTo>
                    <a:pt x="347" y="21163"/>
                  </a:lnTo>
                  <a:lnTo>
                    <a:pt x="116" y="20238"/>
                  </a:lnTo>
                  <a:lnTo>
                    <a:pt x="0" y="19197"/>
                  </a:lnTo>
                  <a:lnTo>
                    <a:pt x="116" y="18272"/>
                  </a:lnTo>
                  <a:lnTo>
                    <a:pt x="347" y="17231"/>
                  </a:lnTo>
                  <a:lnTo>
                    <a:pt x="810" y="16306"/>
                  </a:lnTo>
                  <a:lnTo>
                    <a:pt x="1503" y="15497"/>
                  </a:lnTo>
                  <a:lnTo>
                    <a:pt x="1503" y="15497"/>
                  </a:lnTo>
                  <a:lnTo>
                    <a:pt x="2313" y="14919"/>
                  </a:lnTo>
                  <a:lnTo>
                    <a:pt x="3238" y="14456"/>
                  </a:lnTo>
                  <a:lnTo>
                    <a:pt x="4163" y="14109"/>
                  </a:lnTo>
                  <a:lnTo>
                    <a:pt x="5204" y="13993"/>
                  </a:lnTo>
                  <a:lnTo>
                    <a:pt x="6245" y="14109"/>
                  </a:lnTo>
                  <a:lnTo>
                    <a:pt x="7170" y="14456"/>
                  </a:lnTo>
                  <a:lnTo>
                    <a:pt x="8095" y="14919"/>
                  </a:lnTo>
                  <a:lnTo>
                    <a:pt x="8904" y="15497"/>
                  </a:lnTo>
                  <a:lnTo>
                    <a:pt x="15496" y="22204"/>
                  </a:lnTo>
                  <a:lnTo>
                    <a:pt x="36080" y="1504"/>
                  </a:lnTo>
                  <a:lnTo>
                    <a:pt x="36080" y="1504"/>
                  </a:lnTo>
                  <a:lnTo>
                    <a:pt x="36890" y="926"/>
                  </a:lnTo>
                  <a:lnTo>
                    <a:pt x="37815" y="348"/>
                  </a:lnTo>
                  <a:lnTo>
                    <a:pt x="38740" y="116"/>
                  </a:lnTo>
                  <a:lnTo>
                    <a:pt x="39781" y="1"/>
                  </a:lnTo>
                  <a:lnTo>
                    <a:pt x="40706" y="116"/>
                  </a:lnTo>
                  <a:lnTo>
                    <a:pt x="41747" y="348"/>
                  </a:lnTo>
                  <a:lnTo>
                    <a:pt x="42672" y="926"/>
                  </a:lnTo>
                  <a:lnTo>
                    <a:pt x="43481" y="1504"/>
                  </a:lnTo>
                  <a:lnTo>
                    <a:pt x="43481" y="1504"/>
                  </a:lnTo>
                  <a:lnTo>
                    <a:pt x="44059" y="2314"/>
                  </a:lnTo>
                  <a:lnTo>
                    <a:pt x="44638" y="3239"/>
                  </a:lnTo>
                  <a:lnTo>
                    <a:pt x="44869" y="4280"/>
                  </a:lnTo>
                  <a:lnTo>
                    <a:pt x="44985" y="5205"/>
                  </a:lnTo>
                  <a:lnTo>
                    <a:pt x="44869" y="6245"/>
                  </a:lnTo>
                  <a:lnTo>
                    <a:pt x="44638" y="7171"/>
                  </a:lnTo>
                  <a:lnTo>
                    <a:pt x="44059" y="8096"/>
                  </a:lnTo>
                  <a:lnTo>
                    <a:pt x="43481" y="8905"/>
                  </a:lnTo>
                  <a:lnTo>
                    <a:pt x="43481" y="89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97;p28"/>
            <p:cNvSpPr/>
            <p:nvPr/>
          </p:nvSpPr>
          <p:spPr>
            <a:xfrm>
              <a:off x="2012384" y="1668648"/>
              <a:ext cx="21753" cy="31421"/>
            </a:xfrm>
            <a:custGeom>
              <a:avLst/>
              <a:gdLst/>
              <a:ahLst/>
              <a:cxnLst/>
              <a:rect l="l" t="t" r="r" b="b"/>
              <a:pathLst>
                <a:path w="10408" h="15034" fill="none" extrusionOk="0">
                  <a:moveTo>
                    <a:pt x="0" y="5204"/>
                  </a:moveTo>
                  <a:lnTo>
                    <a:pt x="0" y="5204"/>
                  </a:lnTo>
                  <a:lnTo>
                    <a:pt x="116" y="4164"/>
                  </a:lnTo>
                  <a:lnTo>
                    <a:pt x="347" y="3238"/>
                  </a:lnTo>
                  <a:lnTo>
                    <a:pt x="810" y="2313"/>
                  </a:lnTo>
                  <a:lnTo>
                    <a:pt x="1504" y="1504"/>
                  </a:lnTo>
                  <a:lnTo>
                    <a:pt x="2197" y="926"/>
                  </a:lnTo>
                  <a:lnTo>
                    <a:pt x="3123" y="463"/>
                  </a:lnTo>
                  <a:lnTo>
                    <a:pt x="4163" y="116"/>
                  </a:lnTo>
                  <a:lnTo>
                    <a:pt x="5204" y="0"/>
                  </a:lnTo>
                  <a:lnTo>
                    <a:pt x="5204" y="0"/>
                  </a:lnTo>
                  <a:lnTo>
                    <a:pt x="6245" y="116"/>
                  </a:lnTo>
                  <a:lnTo>
                    <a:pt x="7170" y="463"/>
                  </a:lnTo>
                  <a:lnTo>
                    <a:pt x="8095" y="926"/>
                  </a:lnTo>
                  <a:lnTo>
                    <a:pt x="8789" y="1504"/>
                  </a:lnTo>
                  <a:lnTo>
                    <a:pt x="9483" y="2313"/>
                  </a:lnTo>
                  <a:lnTo>
                    <a:pt x="9945" y="3238"/>
                  </a:lnTo>
                  <a:lnTo>
                    <a:pt x="10292" y="4164"/>
                  </a:lnTo>
                  <a:lnTo>
                    <a:pt x="10408" y="5204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2" y="10871"/>
                  </a:lnTo>
                  <a:lnTo>
                    <a:pt x="9945" y="11911"/>
                  </a:lnTo>
                  <a:lnTo>
                    <a:pt x="9483" y="12721"/>
                  </a:lnTo>
                  <a:lnTo>
                    <a:pt x="8789" y="13530"/>
                  </a:lnTo>
                  <a:lnTo>
                    <a:pt x="8095" y="14224"/>
                  </a:lnTo>
                  <a:lnTo>
                    <a:pt x="7170" y="14687"/>
                  </a:lnTo>
                  <a:lnTo>
                    <a:pt x="6245" y="14918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3" y="14918"/>
                  </a:lnTo>
                  <a:lnTo>
                    <a:pt x="3123" y="14687"/>
                  </a:lnTo>
                  <a:lnTo>
                    <a:pt x="2197" y="14224"/>
                  </a:lnTo>
                  <a:lnTo>
                    <a:pt x="1504" y="13530"/>
                  </a:lnTo>
                  <a:lnTo>
                    <a:pt x="810" y="12721"/>
                  </a:lnTo>
                  <a:lnTo>
                    <a:pt x="347" y="11911"/>
                  </a:lnTo>
                  <a:lnTo>
                    <a:pt x="116" y="10871"/>
                  </a:lnTo>
                  <a:lnTo>
                    <a:pt x="0" y="9830"/>
                  </a:lnTo>
                  <a:lnTo>
                    <a:pt x="0" y="52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98;p28"/>
            <p:cNvSpPr/>
            <p:nvPr/>
          </p:nvSpPr>
          <p:spPr>
            <a:xfrm>
              <a:off x="1992564" y="1700067"/>
              <a:ext cx="21755" cy="31423"/>
            </a:xfrm>
            <a:custGeom>
              <a:avLst/>
              <a:gdLst/>
              <a:ahLst/>
              <a:cxnLst/>
              <a:rect l="l" t="t" r="r" b="b"/>
              <a:pathLst>
                <a:path w="10409" h="15035" fill="none" extrusionOk="0">
                  <a:moveTo>
                    <a:pt x="5204" y="1"/>
                  </a:moveTo>
                  <a:lnTo>
                    <a:pt x="5204" y="1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211" y="926"/>
                  </a:lnTo>
                  <a:lnTo>
                    <a:pt x="8905" y="1620"/>
                  </a:lnTo>
                  <a:lnTo>
                    <a:pt x="9599" y="2314"/>
                  </a:lnTo>
                  <a:lnTo>
                    <a:pt x="10061" y="3239"/>
                  </a:lnTo>
                  <a:lnTo>
                    <a:pt x="10293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987"/>
                  </a:lnTo>
                  <a:lnTo>
                    <a:pt x="10061" y="11912"/>
                  </a:lnTo>
                  <a:lnTo>
                    <a:pt x="9599" y="12837"/>
                  </a:lnTo>
                  <a:lnTo>
                    <a:pt x="8905" y="13531"/>
                  </a:lnTo>
                  <a:lnTo>
                    <a:pt x="8211" y="14225"/>
                  </a:lnTo>
                  <a:lnTo>
                    <a:pt x="7286" y="14687"/>
                  </a:lnTo>
                  <a:lnTo>
                    <a:pt x="6245" y="15034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4" y="15034"/>
                  </a:lnTo>
                  <a:lnTo>
                    <a:pt x="3239" y="14687"/>
                  </a:lnTo>
                  <a:lnTo>
                    <a:pt x="2313" y="14225"/>
                  </a:lnTo>
                  <a:lnTo>
                    <a:pt x="1620" y="13531"/>
                  </a:lnTo>
                  <a:lnTo>
                    <a:pt x="926" y="12837"/>
                  </a:lnTo>
                  <a:lnTo>
                    <a:pt x="463" y="11912"/>
                  </a:lnTo>
                  <a:lnTo>
                    <a:pt x="116" y="10987"/>
                  </a:lnTo>
                  <a:lnTo>
                    <a:pt x="1" y="9830"/>
                  </a:lnTo>
                  <a:lnTo>
                    <a:pt x="1" y="5205"/>
                  </a:lnTo>
                  <a:lnTo>
                    <a:pt x="1" y="5205"/>
                  </a:lnTo>
                  <a:lnTo>
                    <a:pt x="116" y="4164"/>
                  </a:lnTo>
                  <a:lnTo>
                    <a:pt x="463" y="3239"/>
                  </a:lnTo>
                  <a:lnTo>
                    <a:pt x="926" y="2314"/>
                  </a:lnTo>
                  <a:lnTo>
                    <a:pt x="1620" y="1620"/>
                  </a:lnTo>
                  <a:lnTo>
                    <a:pt x="2313" y="926"/>
                  </a:lnTo>
                  <a:lnTo>
                    <a:pt x="3239" y="463"/>
                  </a:lnTo>
                  <a:lnTo>
                    <a:pt x="4164" y="116"/>
                  </a:lnTo>
                  <a:lnTo>
                    <a:pt x="5204" y="1"/>
                  </a:lnTo>
                  <a:lnTo>
                    <a:pt x="520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99;p28"/>
            <p:cNvSpPr/>
            <p:nvPr/>
          </p:nvSpPr>
          <p:spPr>
            <a:xfrm>
              <a:off x="1972987" y="1668648"/>
              <a:ext cx="21755" cy="31421"/>
            </a:xfrm>
            <a:custGeom>
              <a:avLst/>
              <a:gdLst/>
              <a:ahLst/>
              <a:cxnLst/>
              <a:rect l="l" t="t" r="r" b="b"/>
              <a:pathLst>
                <a:path w="10409" h="15034" fill="none" extrusionOk="0">
                  <a:moveTo>
                    <a:pt x="1" y="5204"/>
                  </a:moveTo>
                  <a:lnTo>
                    <a:pt x="1" y="5204"/>
                  </a:lnTo>
                  <a:lnTo>
                    <a:pt x="116" y="4164"/>
                  </a:lnTo>
                  <a:lnTo>
                    <a:pt x="463" y="3238"/>
                  </a:lnTo>
                  <a:lnTo>
                    <a:pt x="926" y="2313"/>
                  </a:lnTo>
                  <a:lnTo>
                    <a:pt x="1504" y="1504"/>
                  </a:lnTo>
                  <a:lnTo>
                    <a:pt x="2314" y="926"/>
                  </a:lnTo>
                  <a:lnTo>
                    <a:pt x="3239" y="463"/>
                  </a:lnTo>
                  <a:lnTo>
                    <a:pt x="4164" y="116"/>
                  </a:lnTo>
                  <a:lnTo>
                    <a:pt x="5205" y="0"/>
                  </a:lnTo>
                  <a:lnTo>
                    <a:pt x="5205" y="0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096" y="926"/>
                  </a:lnTo>
                  <a:lnTo>
                    <a:pt x="8905" y="1504"/>
                  </a:lnTo>
                  <a:lnTo>
                    <a:pt x="9599" y="2313"/>
                  </a:lnTo>
                  <a:lnTo>
                    <a:pt x="10061" y="3238"/>
                  </a:lnTo>
                  <a:lnTo>
                    <a:pt x="10293" y="4164"/>
                  </a:lnTo>
                  <a:lnTo>
                    <a:pt x="10408" y="5204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871"/>
                  </a:lnTo>
                  <a:lnTo>
                    <a:pt x="10061" y="11911"/>
                  </a:lnTo>
                  <a:lnTo>
                    <a:pt x="9599" y="12721"/>
                  </a:lnTo>
                  <a:lnTo>
                    <a:pt x="8905" y="13530"/>
                  </a:lnTo>
                  <a:lnTo>
                    <a:pt x="8096" y="14224"/>
                  </a:lnTo>
                  <a:lnTo>
                    <a:pt x="7286" y="14687"/>
                  </a:lnTo>
                  <a:lnTo>
                    <a:pt x="6245" y="14918"/>
                  </a:lnTo>
                  <a:lnTo>
                    <a:pt x="5205" y="15034"/>
                  </a:lnTo>
                  <a:lnTo>
                    <a:pt x="5205" y="15034"/>
                  </a:lnTo>
                  <a:lnTo>
                    <a:pt x="4164" y="14918"/>
                  </a:lnTo>
                  <a:lnTo>
                    <a:pt x="3239" y="14687"/>
                  </a:lnTo>
                  <a:lnTo>
                    <a:pt x="2314" y="14224"/>
                  </a:lnTo>
                  <a:lnTo>
                    <a:pt x="1504" y="13530"/>
                  </a:lnTo>
                  <a:lnTo>
                    <a:pt x="926" y="12721"/>
                  </a:lnTo>
                  <a:lnTo>
                    <a:pt x="463" y="11911"/>
                  </a:lnTo>
                  <a:lnTo>
                    <a:pt x="116" y="10871"/>
                  </a:lnTo>
                  <a:lnTo>
                    <a:pt x="1" y="9830"/>
                  </a:lnTo>
                  <a:lnTo>
                    <a:pt x="1" y="52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00;p28"/>
            <p:cNvSpPr/>
            <p:nvPr/>
          </p:nvSpPr>
          <p:spPr>
            <a:xfrm>
              <a:off x="1952444" y="1700067"/>
              <a:ext cx="21753" cy="31423"/>
            </a:xfrm>
            <a:custGeom>
              <a:avLst/>
              <a:gdLst/>
              <a:ahLst/>
              <a:cxnLst/>
              <a:rect l="l" t="t" r="r" b="b"/>
              <a:pathLst>
                <a:path w="10408" h="15035" fill="none" extrusionOk="0">
                  <a:moveTo>
                    <a:pt x="0" y="5205"/>
                  </a:moveTo>
                  <a:lnTo>
                    <a:pt x="0" y="5205"/>
                  </a:lnTo>
                  <a:lnTo>
                    <a:pt x="116" y="4164"/>
                  </a:lnTo>
                  <a:lnTo>
                    <a:pt x="463" y="3239"/>
                  </a:lnTo>
                  <a:lnTo>
                    <a:pt x="925" y="2314"/>
                  </a:lnTo>
                  <a:lnTo>
                    <a:pt x="1503" y="1620"/>
                  </a:lnTo>
                  <a:lnTo>
                    <a:pt x="2313" y="926"/>
                  </a:lnTo>
                  <a:lnTo>
                    <a:pt x="3122" y="463"/>
                  </a:lnTo>
                  <a:lnTo>
                    <a:pt x="4163" y="116"/>
                  </a:lnTo>
                  <a:lnTo>
                    <a:pt x="5204" y="1"/>
                  </a:lnTo>
                  <a:lnTo>
                    <a:pt x="5204" y="1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095" y="926"/>
                  </a:lnTo>
                  <a:lnTo>
                    <a:pt x="8905" y="1620"/>
                  </a:lnTo>
                  <a:lnTo>
                    <a:pt x="9483" y="2314"/>
                  </a:lnTo>
                  <a:lnTo>
                    <a:pt x="9945" y="3239"/>
                  </a:lnTo>
                  <a:lnTo>
                    <a:pt x="10292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2" y="10987"/>
                  </a:lnTo>
                  <a:lnTo>
                    <a:pt x="9945" y="11912"/>
                  </a:lnTo>
                  <a:lnTo>
                    <a:pt x="9483" y="12837"/>
                  </a:lnTo>
                  <a:lnTo>
                    <a:pt x="8905" y="13531"/>
                  </a:lnTo>
                  <a:lnTo>
                    <a:pt x="8095" y="14225"/>
                  </a:lnTo>
                  <a:lnTo>
                    <a:pt x="7286" y="14687"/>
                  </a:lnTo>
                  <a:lnTo>
                    <a:pt x="6245" y="15034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3" y="15034"/>
                  </a:lnTo>
                  <a:lnTo>
                    <a:pt x="3122" y="14687"/>
                  </a:lnTo>
                  <a:lnTo>
                    <a:pt x="2313" y="14225"/>
                  </a:lnTo>
                  <a:lnTo>
                    <a:pt x="1503" y="13531"/>
                  </a:lnTo>
                  <a:lnTo>
                    <a:pt x="925" y="12837"/>
                  </a:lnTo>
                  <a:lnTo>
                    <a:pt x="463" y="11912"/>
                  </a:lnTo>
                  <a:lnTo>
                    <a:pt x="116" y="10987"/>
                  </a:lnTo>
                  <a:lnTo>
                    <a:pt x="0" y="9830"/>
                  </a:lnTo>
                  <a:lnTo>
                    <a:pt x="0" y="52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01;p28"/>
            <p:cNvSpPr/>
            <p:nvPr/>
          </p:nvSpPr>
          <p:spPr>
            <a:xfrm>
              <a:off x="1951719" y="1871426"/>
              <a:ext cx="103445" cy="21755"/>
            </a:xfrm>
            <a:custGeom>
              <a:avLst/>
              <a:gdLst/>
              <a:ahLst/>
              <a:cxnLst/>
              <a:rect l="l" t="t" r="r" b="b"/>
              <a:pathLst>
                <a:path w="49495" h="10409" fill="none" extrusionOk="0">
                  <a:moveTo>
                    <a:pt x="44291" y="10408"/>
                  </a:moveTo>
                  <a:lnTo>
                    <a:pt x="5204" y="10408"/>
                  </a:lnTo>
                  <a:lnTo>
                    <a:pt x="5204" y="10408"/>
                  </a:lnTo>
                  <a:lnTo>
                    <a:pt x="4163" y="10293"/>
                  </a:lnTo>
                  <a:lnTo>
                    <a:pt x="3238" y="10061"/>
                  </a:lnTo>
                  <a:lnTo>
                    <a:pt x="2313" y="9599"/>
                  </a:lnTo>
                  <a:lnTo>
                    <a:pt x="1619" y="8905"/>
                  </a:lnTo>
                  <a:lnTo>
                    <a:pt x="925" y="8095"/>
                  </a:lnTo>
                  <a:lnTo>
                    <a:pt x="463" y="7286"/>
                  </a:lnTo>
                  <a:lnTo>
                    <a:pt x="116" y="6245"/>
                  </a:lnTo>
                  <a:lnTo>
                    <a:pt x="0" y="5204"/>
                  </a:lnTo>
                  <a:lnTo>
                    <a:pt x="0" y="5204"/>
                  </a:lnTo>
                  <a:lnTo>
                    <a:pt x="116" y="4164"/>
                  </a:lnTo>
                  <a:lnTo>
                    <a:pt x="463" y="3238"/>
                  </a:lnTo>
                  <a:lnTo>
                    <a:pt x="925" y="2313"/>
                  </a:lnTo>
                  <a:lnTo>
                    <a:pt x="1619" y="1504"/>
                  </a:lnTo>
                  <a:lnTo>
                    <a:pt x="2313" y="926"/>
                  </a:lnTo>
                  <a:lnTo>
                    <a:pt x="3238" y="463"/>
                  </a:lnTo>
                  <a:lnTo>
                    <a:pt x="4163" y="116"/>
                  </a:lnTo>
                  <a:lnTo>
                    <a:pt x="5204" y="0"/>
                  </a:lnTo>
                  <a:lnTo>
                    <a:pt x="44291" y="0"/>
                  </a:lnTo>
                  <a:lnTo>
                    <a:pt x="44291" y="0"/>
                  </a:lnTo>
                  <a:lnTo>
                    <a:pt x="45447" y="116"/>
                  </a:lnTo>
                  <a:lnTo>
                    <a:pt x="46372" y="463"/>
                  </a:lnTo>
                  <a:lnTo>
                    <a:pt x="47298" y="926"/>
                  </a:lnTo>
                  <a:lnTo>
                    <a:pt x="47991" y="1504"/>
                  </a:lnTo>
                  <a:lnTo>
                    <a:pt x="48685" y="2313"/>
                  </a:lnTo>
                  <a:lnTo>
                    <a:pt x="49148" y="3238"/>
                  </a:lnTo>
                  <a:lnTo>
                    <a:pt x="49495" y="4164"/>
                  </a:lnTo>
                  <a:lnTo>
                    <a:pt x="49495" y="5204"/>
                  </a:lnTo>
                  <a:lnTo>
                    <a:pt x="49495" y="5204"/>
                  </a:lnTo>
                  <a:lnTo>
                    <a:pt x="49495" y="6245"/>
                  </a:lnTo>
                  <a:lnTo>
                    <a:pt x="49148" y="7286"/>
                  </a:lnTo>
                  <a:lnTo>
                    <a:pt x="48685" y="8095"/>
                  </a:lnTo>
                  <a:lnTo>
                    <a:pt x="47991" y="8905"/>
                  </a:lnTo>
                  <a:lnTo>
                    <a:pt x="47298" y="9599"/>
                  </a:lnTo>
                  <a:lnTo>
                    <a:pt x="46372" y="10061"/>
                  </a:lnTo>
                  <a:lnTo>
                    <a:pt x="45447" y="10293"/>
                  </a:lnTo>
                  <a:lnTo>
                    <a:pt x="44291" y="10408"/>
                  </a:lnTo>
                  <a:lnTo>
                    <a:pt x="44291" y="1040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02;p28"/>
            <p:cNvSpPr/>
            <p:nvPr/>
          </p:nvSpPr>
          <p:spPr>
            <a:xfrm>
              <a:off x="2044285" y="1893179"/>
              <a:ext cx="2" cy="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243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3" name="Google Shape;1743;p32"/>
          <p:cNvGraphicFramePr/>
          <p:nvPr>
            <p:extLst>
              <p:ext uri="{D42A27DB-BD31-4B8C-83A1-F6EECF244321}">
                <p14:modId xmlns:p14="http://schemas.microsoft.com/office/powerpoint/2010/main" val="2396065883"/>
              </p:ext>
            </p:extLst>
          </p:nvPr>
        </p:nvGraphicFramePr>
        <p:xfrm>
          <a:off x="969653" y="1913884"/>
          <a:ext cx="7239000" cy="1914450"/>
        </p:xfrm>
        <a:graphic>
          <a:graphicData uri="http://schemas.openxmlformats.org/drawingml/2006/table">
            <a:tbl>
              <a:tblPr>
                <a:noFill/>
                <a:tableStyleId>{5AE9902B-656F-469D-AC7F-F16A8A054E92}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Management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Easy to manage information of drivers, cars, …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Calculation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Calculate income, profit,</a:t>
                      </a: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… automatically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Expense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Save time, </a:t>
                      </a: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money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4" name="Google Shape;1744;p32"/>
          <p:cNvSpPr txBox="1">
            <a:spLocks noGrp="1"/>
          </p:cNvSpPr>
          <p:nvPr>
            <p:ph type="title"/>
          </p:nvPr>
        </p:nvSpPr>
        <p:spPr>
          <a:xfrm>
            <a:off x="1279604" y="81222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of Taxi Information Management System </a:t>
            </a:r>
            <a:endParaRPr dirty="0"/>
          </a:p>
        </p:txBody>
      </p:sp>
      <p:grpSp>
        <p:nvGrpSpPr>
          <p:cNvPr id="1745" name="Google Shape;1745;p32"/>
          <p:cNvGrpSpPr/>
          <p:nvPr/>
        </p:nvGrpSpPr>
        <p:grpSpPr>
          <a:xfrm>
            <a:off x="0" y="381198"/>
            <a:ext cx="1597316" cy="1379138"/>
            <a:chOff x="5525450" y="2514600"/>
            <a:chExt cx="2599375" cy="2244325"/>
          </a:xfrm>
        </p:grpSpPr>
        <p:sp>
          <p:nvSpPr>
            <p:cNvPr id="1746" name="Google Shape;1746;p32"/>
            <p:cNvSpPr/>
            <p:nvPr/>
          </p:nvSpPr>
          <p:spPr>
            <a:xfrm>
              <a:off x="5619600" y="4389150"/>
              <a:ext cx="2372175" cy="369775"/>
            </a:xfrm>
            <a:custGeom>
              <a:avLst/>
              <a:gdLst/>
              <a:ahLst/>
              <a:cxnLst/>
              <a:rect l="l" t="t" r="r" b="b"/>
              <a:pathLst>
                <a:path w="94887" h="14791" extrusionOk="0">
                  <a:moveTo>
                    <a:pt x="17232" y="1"/>
                  </a:moveTo>
                  <a:lnTo>
                    <a:pt x="15296" y="295"/>
                  </a:lnTo>
                  <a:lnTo>
                    <a:pt x="13466" y="611"/>
                  </a:lnTo>
                  <a:lnTo>
                    <a:pt x="11741" y="947"/>
                  </a:lnTo>
                  <a:lnTo>
                    <a:pt x="10100" y="1284"/>
                  </a:lnTo>
                  <a:lnTo>
                    <a:pt x="8564" y="1663"/>
                  </a:lnTo>
                  <a:lnTo>
                    <a:pt x="7154" y="2041"/>
                  </a:lnTo>
                  <a:lnTo>
                    <a:pt x="5850" y="2420"/>
                  </a:lnTo>
                  <a:lnTo>
                    <a:pt x="5240" y="2631"/>
                  </a:lnTo>
                  <a:lnTo>
                    <a:pt x="4671" y="2820"/>
                  </a:lnTo>
                  <a:lnTo>
                    <a:pt x="4124" y="3030"/>
                  </a:lnTo>
                  <a:lnTo>
                    <a:pt x="3598" y="3241"/>
                  </a:lnTo>
                  <a:lnTo>
                    <a:pt x="3115" y="3451"/>
                  </a:lnTo>
                  <a:lnTo>
                    <a:pt x="2673" y="3661"/>
                  </a:lnTo>
                  <a:lnTo>
                    <a:pt x="2252" y="3893"/>
                  </a:lnTo>
                  <a:lnTo>
                    <a:pt x="1873" y="4103"/>
                  </a:lnTo>
                  <a:lnTo>
                    <a:pt x="1516" y="4335"/>
                  </a:lnTo>
                  <a:lnTo>
                    <a:pt x="1200" y="4566"/>
                  </a:lnTo>
                  <a:lnTo>
                    <a:pt x="927" y="4777"/>
                  </a:lnTo>
                  <a:lnTo>
                    <a:pt x="674" y="5008"/>
                  </a:lnTo>
                  <a:lnTo>
                    <a:pt x="464" y="5239"/>
                  </a:lnTo>
                  <a:lnTo>
                    <a:pt x="295" y="5492"/>
                  </a:lnTo>
                  <a:lnTo>
                    <a:pt x="169" y="5723"/>
                  </a:lnTo>
                  <a:lnTo>
                    <a:pt x="64" y="5955"/>
                  </a:lnTo>
                  <a:lnTo>
                    <a:pt x="1" y="6207"/>
                  </a:lnTo>
                  <a:lnTo>
                    <a:pt x="1" y="6439"/>
                  </a:lnTo>
                  <a:lnTo>
                    <a:pt x="1" y="6649"/>
                  </a:lnTo>
                  <a:lnTo>
                    <a:pt x="43" y="6880"/>
                  </a:lnTo>
                  <a:lnTo>
                    <a:pt x="127" y="7091"/>
                  </a:lnTo>
                  <a:lnTo>
                    <a:pt x="232" y="7301"/>
                  </a:lnTo>
                  <a:lnTo>
                    <a:pt x="380" y="7512"/>
                  </a:lnTo>
                  <a:lnTo>
                    <a:pt x="548" y="7722"/>
                  </a:lnTo>
                  <a:lnTo>
                    <a:pt x="737" y="7911"/>
                  </a:lnTo>
                  <a:lnTo>
                    <a:pt x="948" y="8122"/>
                  </a:lnTo>
                  <a:lnTo>
                    <a:pt x="1200" y="8332"/>
                  </a:lnTo>
                  <a:lnTo>
                    <a:pt x="1495" y="8521"/>
                  </a:lnTo>
                  <a:lnTo>
                    <a:pt x="1789" y="8732"/>
                  </a:lnTo>
                  <a:lnTo>
                    <a:pt x="2126" y="8921"/>
                  </a:lnTo>
                  <a:lnTo>
                    <a:pt x="2483" y="9111"/>
                  </a:lnTo>
                  <a:lnTo>
                    <a:pt x="2862" y="9321"/>
                  </a:lnTo>
                  <a:lnTo>
                    <a:pt x="3725" y="9700"/>
                  </a:lnTo>
                  <a:lnTo>
                    <a:pt x="4671" y="10057"/>
                  </a:lnTo>
                  <a:lnTo>
                    <a:pt x="5723" y="10415"/>
                  </a:lnTo>
                  <a:lnTo>
                    <a:pt x="6860" y="10773"/>
                  </a:lnTo>
                  <a:lnTo>
                    <a:pt x="8101" y="11109"/>
                  </a:lnTo>
                  <a:lnTo>
                    <a:pt x="9426" y="11446"/>
                  </a:lnTo>
                  <a:lnTo>
                    <a:pt x="10815" y="11761"/>
                  </a:lnTo>
                  <a:lnTo>
                    <a:pt x="12309" y="12056"/>
                  </a:lnTo>
                  <a:lnTo>
                    <a:pt x="13887" y="12350"/>
                  </a:lnTo>
                  <a:lnTo>
                    <a:pt x="15528" y="12624"/>
                  </a:lnTo>
                  <a:lnTo>
                    <a:pt x="17253" y="12876"/>
                  </a:lnTo>
                  <a:lnTo>
                    <a:pt x="19041" y="13129"/>
                  </a:lnTo>
                  <a:lnTo>
                    <a:pt x="20913" y="13360"/>
                  </a:lnTo>
                  <a:lnTo>
                    <a:pt x="22828" y="13571"/>
                  </a:lnTo>
                  <a:lnTo>
                    <a:pt x="24827" y="13781"/>
                  </a:lnTo>
                  <a:lnTo>
                    <a:pt x="26867" y="13970"/>
                  </a:lnTo>
                  <a:lnTo>
                    <a:pt x="28971" y="14139"/>
                  </a:lnTo>
                  <a:lnTo>
                    <a:pt x="31117" y="14286"/>
                  </a:lnTo>
                  <a:lnTo>
                    <a:pt x="33326" y="14412"/>
                  </a:lnTo>
                  <a:lnTo>
                    <a:pt x="35578" y="14518"/>
                  </a:lnTo>
                  <a:lnTo>
                    <a:pt x="37871" y="14623"/>
                  </a:lnTo>
                  <a:lnTo>
                    <a:pt x="40206" y="14686"/>
                  </a:lnTo>
                  <a:lnTo>
                    <a:pt x="42584" y="14749"/>
                  </a:lnTo>
                  <a:lnTo>
                    <a:pt x="45003" y="14770"/>
                  </a:lnTo>
                  <a:lnTo>
                    <a:pt x="47444" y="14791"/>
                  </a:lnTo>
                  <a:lnTo>
                    <a:pt x="49884" y="14770"/>
                  </a:lnTo>
                  <a:lnTo>
                    <a:pt x="52282" y="14749"/>
                  </a:lnTo>
                  <a:lnTo>
                    <a:pt x="54660" y="14686"/>
                  </a:lnTo>
                  <a:lnTo>
                    <a:pt x="56995" y="14623"/>
                  </a:lnTo>
                  <a:lnTo>
                    <a:pt x="59288" y="14518"/>
                  </a:lnTo>
                  <a:lnTo>
                    <a:pt x="61540" y="14412"/>
                  </a:lnTo>
                  <a:lnTo>
                    <a:pt x="63749" y="14286"/>
                  </a:lnTo>
                  <a:lnTo>
                    <a:pt x="65895" y="14139"/>
                  </a:lnTo>
                  <a:lnTo>
                    <a:pt x="67998" y="13970"/>
                  </a:lnTo>
                  <a:lnTo>
                    <a:pt x="70060" y="13781"/>
                  </a:lnTo>
                  <a:lnTo>
                    <a:pt x="72038" y="13571"/>
                  </a:lnTo>
                  <a:lnTo>
                    <a:pt x="73952" y="13360"/>
                  </a:lnTo>
                  <a:lnTo>
                    <a:pt x="75825" y="13129"/>
                  </a:lnTo>
                  <a:lnTo>
                    <a:pt x="77613" y="12876"/>
                  </a:lnTo>
                  <a:lnTo>
                    <a:pt x="79338" y="12624"/>
                  </a:lnTo>
                  <a:lnTo>
                    <a:pt x="80979" y="12350"/>
                  </a:lnTo>
                  <a:lnTo>
                    <a:pt x="82557" y="12056"/>
                  </a:lnTo>
                  <a:lnTo>
                    <a:pt x="84051" y="11761"/>
                  </a:lnTo>
                  <a:lnTo>
                    <a:pt x="85461" y="11446"/>
                  </a:lnTo>
                  <a:lnTo>
                    <a:pt x="86786" y="11109"/>
                  </a:lnTo>
                  <a:lnTo>
                    <a:pt x="88006" y="10773"/>
                  </a:lnTo>
                  <a:lnTo>
                    <a:pt x="89164" y="10415"/>
                  </a:lnTo>
                  <a:lnTo>
                    <a:pt x="90195" y="10057"/>
                  </a:lnTo>
                  <a:lnTo>
                    <a:pt x="91141" y="9700"/>
                  </a:lnTo>
                  <a:lnTo>
                    <a:pt x="92004" y="9321"/>
                  </a:lnTo>
                  <a:lnTo>
                    <a:pt x="92383" y="9111"/>
                  </a:lnTo>
                  <a:lnTo>
                    <a:pt x="92740" y="8921"/>
                  </a:lnTo>
                  <a:lnTo>
                    <a:pt x="93077" y="8732"/>
                  </a:lnTo>
                  <a:lnTo>
                    <a:pt x="93392" y="8521"/>
                  </a:lnTo>
                  <a:lnTo>
                    <a:pt x="93666" y="8332"/>
                  </a:lnTo>
                  <a:lnTo>
                    <a:pt x="93918" y="8122"/>
                  </a:lnTo>
                  <a:lnTo>
                    <a:pt x="94129" y="7911"/>
                  </a:lnTo>
                  <a:lnTo>
                    <a:pt x="94339" y="7722"/>
                  </a:lnTo>
                  <a:lnTo>
                    <a:pt x="94507" y="7512"/>
                  </a:lnTo>
                  <a:lnTo>
                    <a:pt x="94634" y="7301"/>
                  </a:lnTo>
                  <a:lnTo>
                    <a:pt x="94739" y="7091"/>
                  </a:lnTo>
                  <a:lnTo>
                    <a:pt x="94823" y="6880"/>
                  </a:lnTo>
                  <a:lnTo>
                    <a:pt x="94865" y="6649"/>
                  </a:lnTo>
                  <a:lnTo>
                    <a:pt x="94886" y="6439"/>
                  </a:lnTo>
                  <a:lnTo>
                    <a:pt x="94865" y="6207"/>
                  </a:lnTo>
                  <a:lnTo>
                    <a:pt x="94802" y="5976"/>
                  </a:lnTo>
                  <a:lnTo>
                    <a:pt x="94718" y="5744"/>
                  </a:lnTo>
                  <a:lnTo>
                    <a:pt x="94592" y="5513"/>
                  </a:lnTo>
                  <a:lnTo>
                    <a:pt x="94423" y="5281"/>
                  </a:lnTo>
                  <a:lnTo>
                    <a:pt x="94213" y="5050"/>
                  </a:lnTo>
                  <a:lnTo>
                    <a:pt x="93982" y="4819"/>
                  </a:lnTo>
                  <a:lnTo>
                    <a:pt x="93729" y="4608"/>
                  </a:lnTo>
                  <a:lnTo>
                    <a:pt x="93413" y="4377"/>
                  </a:lnTo>
                  <a:lnTo>
                    <a:pt x="93098" y="4166"/>
                  </a:lnTo>
                  <a:lnTo>
                    <a:pt x="92719" y="3956"/>
                  </a:lnTo>
                  <a:lnTo>
                    <a:pt x="92319" y="3725"/>
                  </a:lnTo>
                  <a:lnTo>
                    <a:pt x="91899" y="3514"/>
                  </a:lnTo>
                  <a:lnTo>
                    <a:pt x="91436" y="3304"/>
                  </a:lnTo>
                  <a:lnTo>
                    <a:pt x="90952" y="3114"/>
                  </a:lnTo>
                  <a:lnTo>
                    <a:pt x="90426" y="2904"/>
                  </a:lnTo>
                  <a:lnTo>
                    <a:pt x="89290" y="2504"/>
                  </a:lnTo>
                  <a:lnTo>
                    <a:pt x="88049" y="2126"/>
                  </a:lnTo>
                  <a:lnTo>
                    <a:pt x="86681" y="1747"/>
                  </a:lnTo>
                  <a:lnTo>
                    <a:pt x="85229" y="1389"/>
                  </a:lnTo>
                  <a:lnTo>
                    <a:pt x="83672" y="1053"/>
                  </a:lnTo>
                  <a:lnTo>
                    <a:pt x="81989" y="716"/>
                  </a:lnTo>
                  <a:lnTo>
                    <a:pt x="80243" y="421"/>
                  </a:lnTo>
                  <a:lnTo>
                    <a:pt x="78392" y="127"/>
                  </a:lnTo>
                  <a:lnTo>
                    <a:pt x="78097" y="758"/>
                  </a:lnTo>
                  <a:lnTo>
                    <a:pt x="75299" y="947"/>
                  </a:lnTo>
                  <a:lnTo>
                    <a:pt x="72227" y="1116"/>
                  </a:lnTo>
                  <a:lnTo>
                    <a:pt x="68398" y="1326"/>
                  </a:lnTo>
                  <a:lnTo>
                    <a:pt x="64085" y="1537"/>
                  </a:lnTo>
                  <a:lnTo>
                    <a:pt x="59541" y="1705"/>
                  </a:lnTo>
                  <a:lnTo>
                    <a:pt x="57269" y="1768"/>
                  </a:lnTo>
                  <a:lnTo>
                    <a:pt x="55039" y="1831"/>
                  </a:lnTo>
                  <a:lnTo>
                    <a:pt x="52914" y="1873"/>
                  </a:lnTo>
                  <a:lnTo>
                    <a:pt x="49295" y="1873"/>
                  </a:lnTo>
                  <a:lnTo>
                    <a:pt x="47843" y="1852"/>
                  </a:lnTo>
                  <a:lnTo>
                    <a:pt x="46371" y="1873"/>
                  </a:lnTo>
                  <a:lnTo>
                    <a:pt x="42773" y="1873"/>
                  </a:lnTo>
                  <a:lnTo>
                    <a:pt x="40627" y="1831"/>
                  </a:lnTo>
                  <a:lnTo>
                    <a:pt x="38418" y="1768"/>
                  </a:lnTo>
                  <a:lnTo>
                    <a:pt x="36146" y="1705"/>
                  </a:lnTo>
                  <a:lnTo>
                    <a:pt x="31601" y="1537"/>
                  </a:lnTo>
                  <a:lnTo>
                    <a:pt x="27267" y="1326"/>
                  </a:lnTo>
                  <a:lnTo>
                    <a:pt x="23438" y="1116"/>
                  </a:lnTo>
                  <a:lnTo>
                    <a:pt x="20366" y="947"/>
                  </a:lnTo>
                  <a:lnTo>
                    <a:pt x="17589" y="758"/>
                  </a:lnTo>
                  <a:lnTo>
                    <a:pt x="17232" y="1"/>
                  </a:lnTo>
                  <a:close/>
                </a:path>
              </a:pathLst>
            </a:custGeom>
            <a:solidFill>
              <a:srgbClr val="434343">
                <a:alpha val="1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2"/>
            <p:cNvSpPr/>
            <p:nvPr/>
          </p:nvSpPr>
          <p:spPr>
            <a:xfrm>
              <a:off x="5619600" y="4389150"/>
              <a:ext cx="2372175" cy="369775"/>
            </a:xfrm>
            <a:custGeom>
              <a:avLst/>
              <a:gdLst/>
              <a:ahLst/>
              <a:cxnLst/>
              <a:rect l="l" t="t" r="r" b="b"/>
              <a:pathLst>
                <a:path w="94887" h="14791" fill="none" extrusionOk="0">
                  <a:moveTo>
                    <a:pt x="17232" y="1"/>
                  </a:moveTo>
                  <a:lnTo>
                    <a:pt x="17232" y="1"/>
                  </a:lnTo>
                  <a:lnTo>
                    <a:pt x="15296" y="295"/>
                  </a:lnTo>
                  <a:lnTo>
                    <a:pt x="13466" y="611"/>
                  </a:lnTo>
                  <a:lnTo>
                    <a:pt x="11741" y="947"/>
                  </a:lnTo>
                  <a:lnTo>
                    <a:pt x="10100" y="1284"/>
                  </a:lnTo>
                  <a:lnTo>
                    <a:pt x="8564" y="1663"/>
                  </a:lnTo>
                  <a:lnTo>
                    <a:pt x="7154" y="2041"/>
                  </a:lnTo>
                  <a:lnTo>
                    <a:pt x="5850" y="2420"/>
                  </a:lnTo>
                  <a:lnTo>
                    <a:pt x="5240" y="2631"/>
                  </a:lnTo>
                  <a:lnTo>
                    <a:pt x="4671" y="2820"/>
                  </a:lnTo>
                  <a:lnTo>
                    <a:pt x="4124" y="3030"/>
                  </a:lnTo>
                  <a:lnTo>
                    <a:pt x="3598" y="3241"/>
                  </a:lnTo>
                  <a:lnTo>
                    <a:pt x="3115" y="3451"/>
                  </a:lnTo>
                  <a:lnTo>
                    <a:pt x="2673" y="3661"/>
                  </a:lnTo>
                  <a:lnTo>
                    <a:pt x="2252" y="3893"/>
                  </a:lnTo>
                  <a:lnTo>
                    <a:pt x="1873" y="4103"/>
                  </a:lnTo>
                  <a:lnTo>
                    <a:pt x="1516" y="4335"/>
                  </a:lnTo>
                  <a:lnTo>
                    <a:pt x="1200" y="4566"/>
                  </a:lnTo>
                  <a:lnTo>
                    <a:pt x="927" y="4777"/>
                  </a:lnTo>
                  <a:lnTo>
                    <a:pt x="674" y="5008"/>
                  </a:lnTo>
                  <a:lnTo>
                    <a:pt x="464" y="5239"/>
                  </a:lnTo>
                  <a:lnTo>
                    <a:pt x="295" y="5492"/>
                  </a:lnTo>
                  <a:lnTo>
                    <a:pt x="169" y="5723"/>
                  </a:lnTo>
                  <a:lnTo>
                    <a:pt x="64" y="5955"/>
                  </a:lnTo>
                  <a:lnTo>
                    <a:pt x="1" y="6207"/>
                  </a:lnTo>
                  <a:lnTo>
                    <a:pt x="1" y="6439"/>
                  </a:lnTo>
                  <a:lnTo>
                    <a:pt x="1" y="6439"/>
                  </a:lnTo>
                  <a:lnTo>
                    <a:pt x="1" y="6649"/>
                  </a:lnTo>
                  <a:lnTo>
                    <a:pt x="43" y="6880"/>
                  </a:lnTo>
                  <a:lnTo>
                    <a:pt x="127" y="7091"/>
                  </a:lnTo>
                  <a:lnTo>
                    <a:pt x="232" y="7301"/>
                  </a:lnTo>
                  <a:lnTo>
                    <a:pt x="380" y="7512"/>
                  </a:lnTo>
                  <a:lnTo>
                    <a:pt x="548" y="7722"/>
                  </a:lnTo>
                  <a:lnTo>
                    <a:pt x="737" y="7911"/>
                  </a:lnTo>
                  <a:lnTo>
                    <a:pt x="948" y="8122"/>
                  </a:lnTo>
                  <a:lnTo>
                    <a:pt x="1200" y="8332"/>
                  </a:lnTo>
                  <a:lnTo>
                    <a:pt x="1495" y="8521"/>
                  </a:lnTo>
                  <a:lnTo>
                    <a:pt x="1789" y="8732"/>
                  </a:lnTo>
                  <a:lnTo>
                    <a:pt x="2126" y="8921"/>
                  </a:lnTo>
                  <a:lnTo>
                    <a:pt x="2483" y="9111"/>
                  </a:lnTo>
                  <a:lnTo>
                    <a:pt x="2862" y="9321"/>
                  </a:lnTo>
                  <a:lnTo>
                    <a:pt x="3725" y="9700"/>
                  </a:lnTo>
                  <a:lnTo>
                    <a:pt x="4671" y="10057"/>
                  </a:lnTo>
                  <a:lnTo>
                    <a:pt x="5723" y="10415"/>
                  </a:lnTo>
                  <a:lnTo>
                    <a:pt x="6860" y="10773"/>
                  </a:lnTo>
                  <a:lnTo>
                    <a:pt x="8101" y="11109"/>
                  </a:lnTo>
                  <a:lnTo>
                    <a:pt x="9426" y="11446"/>
                  </a:lnTo>
                  <a:lnTo>
                    <a:pt x="10815" y="11761"/>
                  </a:lnTo>
                  <a:lnTo>
                    <a:pt x="12309" y="12056"/>
                  </a:lnTo>
                  <a:lnTo>
                    <a:pt x="13887" y="12350"/>
                  </a:lnTo>
                  <a:lnTo>
                    <a:pt x="15528" y="12624"/>
                  </a:lnTo>
                  <a:lnTo>
                    <a:pt x="17253" y="12876"/>
                  </a:lnTo>
                  <a:lnTo>
                    <a:pt x="19041" y="13129"/>
                  </a:lnTo>
                  <a:lnTo>
                    <a:pt x="20913" y="13360"/>
                  </a:lnTo>
                  <a:lnTo>
                    <a:pt x="22828" y="13571"/>
                  </a:lnTo>
                  <a:lnTo>
                    <a:pt x="24827" y="13781"/>
                  </a:lnTo>
                  <a:lnTo>
                    <a:pt x="26867" y="13970"/>
                  </a:lnTo>
                  <a:lnTo>
                    <a:pt x="28971" y="14139"/>
                  </a:lnTo>
                  <a:lnTo>
                    <a:pt x="31117" y="14286"/>
                  </a:lnTo>
                  <a:lnTo>
                    <a:pt x="33326" y="14412"/>
                  </a:lnTo>
                  <a:lnTo>
                    <a:pt x="35578" y="14518"/>
                  </a:lnTo>
                  <a:lnTo>
                    <a:pt x="37871" y="14623"/>
                  </a:lnTo>
                  <a:lnTo>
                    <a:pt x="40206" y="14686"/>
                  </a:lnTo>
                  <a:lnTo>
                    <a:pt x="42584" y="14749"/>
                  </a:lnTo>
                  <a:lnTo>
                    <a:pt x="45003" y="14770"/>
                  </a:lnTo>
                  <a:lnTo>
                    <a:pt x="47444" y="14791"/>
                  </a:lnTo>
                  <a:lnTo>
                    <a:pt x="47444" y="14791"/>
                  </a:lnTo>
                  <a:lnTo>
                    <a:pt x="49884" y="14770"/>
                  </a:lnTo>
                  <a:lnTo>
                    <a:pt x="52282" y="14749"/>
                  </a:lnTo>
                  <a:lnTo>
                    <a:pt x="54660" y="14686"/>
                  </a:lnTo>
                  <a:lnTo>
                    <a:pt x="56995" y="14623"/>
                  </a:lnTo>
                  <a:lnTo>
                    <a:pt x="59288" y="14518"/>
                  </a:lnTo>
                  <a:lnTo>
                    <a:pt x="61540" y="14412"/>
                  </a:lnTo>
                  <a:lnTo>
                    <a:pt x="63749" y="14286"/>
                  </a:lnTo>
                  <a:lnTo>
                    <a:pt x="65895" y="14139"/>
                  </a:lnTo>
                  <a:lnTo>
                    <a:pt x="67998" y="13970"/>
                  </a:lnTo>
                  <a:lnTo>
                    <a:pt x="70060" y="13781"/>
                  </a:lnTo>
                  <a:lnTo>
                    <a:pt x="72038" y="13571"/>
                  </a:lnTo>
                  <a:lnTo>
                    <a:pt x="73952" y="13360"/>
                  </a:lnTo>
                  <a:lnTo>
                    <a:pt x="75825" y="13129"/>
                  </a:lnTo>
                  <a:lnTo>
                    <a:pt x="77613" y="12876"/>
                  </a:lnTo>
                  <a:lnTo>
                    <a:pt x="79338" y="12624"/>
                  </a:lnTo>
                  <a:lnTo>
                    <a:pt x="80979" y="12350"/>
                  </a:lnTo>
                  <a:lnTo>
                    <a:pt x="82557" y="12056"/>
                  </a:lnTo>
                  <a:lnTo>
                    <a:pt x="84051" y="11761"/>
                  </a:lnTo>
                  <a:lnTo>
                    <a:pt x="85461" y="11446"/>
                  </a:lnTo>
                  <a:lnTo>
                    <a:pt x="86786" y="11109"/>
                  </a:lnTo>
                  <a:lnTo>
                    <a:pt x="88006" y="10773"/>
                  </a:lnTo>
                  <a:lnTo>
                    <a:pt x="89164" y="10415"/>
                  </a:lnTo>
                  <a:lnTo>
                    <a:pt x="90195" y="10057"/>
                  </a:lnTo>
                  <a:lnTo>
                    <a:pt x="91141" y="9700"/>
                  </a:lnTo>
                  <a:lnTo>
                    <a:pt x="92004" y="9321"/>
                  </a:lnTo>
                  <a:lnTo>
                    <a:pt x="92383" y="9111"/>
                  </a:lnTo>
                  <a:lnTo>
                    <a:pt x="92740" y="8921"/>
                  </a:lnTo>
                  <a:lnTo>
                    <a:pt x="93077" y="8732"/>
                  </a:lnTo>
                  <a:lnTo>
                    <a:pt x="93392" y="8521"/>
                  </a:lnTo>
                  <a:lnTo>
                    <a:pt x="93666" y="8332"/>
                  </a:lnTo>
                  <a:lnTo>
                    <a:pt x="93918" y="8122"/>
                  </a:lnTo>
                  <a:lnTo>
                    <a:pt x="94129" y="7911"/>
                  </a:lnTo>
                  <a:lnTo>
                    <a:pt x="94339" y="7722"/>
                  </a:lnTo>
                  <a:lnTo>
                    <a:pt x="94507" y="7512"/>
                  </a:lnTo>
                  <a:lnTo>
                    <a:pt x="94634" y="7301"/>
                  </a:lnTo>
                  <a:lnTo>
                    <a:pt x="94739" y="7091"/>
                  </a:lnTo>
                  <a:lnTo>
                    <a:pt x="94823" y="6880"/>
                  </a:lnTo>
                  <a:lnTo>
                    <a:pt x="94865" y="6649"/>
                  </a:lnTo>
                  <a:lnTo>
                    <a:pt x="94886" y="6439"/>
                  </a:lnTo>
                  <a:lnTo>
                    <a:pt x="94886" y="6439"/>
                  </a:lnTo>
                  <a:lnTo>
                    <a:pt x="94865" y="6207"/>
                  </a:lnTo>
                  <a:lnTo>
                    <a:pt x="94802" y="5976"/>
                  </a:lnTo>
                  <a:lnTo>
                    <a:pt x="94718" y="5744"/>
                  </a:lnTo>
                  <a:lnTo>
                    <a:pt x="94592" y="5513"/>
                  </a:lnTo>
                  <a:lnTo>
                    <a:pt x="94423" y="5281"/>
                  </a:lnTo>
                  <a:lnTo>
                    <a:pt x="94213" y="5050"/>
                  </a:lnTo>
                  <a:lnTo>
                    <a:pt x="93982" y="4819"/>
                  </a:lnTo>
                  <a:lnTo>
                    <a:pt x="93729" y="4608"/>
                  </a:lnTo>
                  <a:lnTo>
                    <a:pt x="93413" y="4377"/>
                  </a:lnTo>
                  <a:lnTo>
                    <a:pt x="93098" y="4166"/>
                  </a:lnTo>
                  <a:lnTo>
                    <a:pt x="92719" y="3956"/>
                  </a:lnTo>
                  <a:lnTo>
                    <a:pt x="92319" y="3725"/>
                  </a:lnTo>
                  <a:lnTo>
                    <a:pt x="91899" y="3514"/>
                  </a:lnTo>
                  <a:lnTo>
                    <a:pt x="91436" y="3304"/>
                  </a:lnTo>
                  <a:lnTo>
                    <a:pt x="90952" y="3114"/>
                  </a:lnTo>
                  <a:lnTo>
                    <a:pt x="90426" y="2904"/>
                  </a:lnTo>
                  <a:lnTo>
                    <a:pt x="89290" y="2504"/>
                  </a:lnTo>
                  <a:lnTo>
                    <a:pt x="88049" y="2126"/>
                  </a:lnTo>
                  <a:lnTo>
                    <a:pt x="86681" y="1747"/>
                  </a:lnTo>
                  <a:lnTo>
                    <a:pt x="85229" y="1389"/>
                  </a:lnTo>
                  <a:lnTo>
                    <a:pt x="83672" y="1053"/>
                  </a:lnTo>
                  <a:lnTo>
                    <a:pt x="81989" y="716"/>
                  </a:lnTo>
                  <a:lnTo>
                    <a:pt x="80243" y="421"/>
                  </a:lnTo>
                  <a:lnTo>
                    <a:pt x="78392" y="127"/>
                  </a:lnTo>
                  <a:lnTo>
                    <a:pt x="78392" y="127"/>
                  </a:lnTo>
                  <a:lnTo>
                    <a:pt x="78097" y="758"/>
                  </a:lnTo>
                  <a:lnTo>
                    <a:pt x="78097" y="758"/>
                  </a:lnTo>
                  <a:lnTo>
                    <a:pt x="75299" y="947"/>
                  </a:lnTo>
                  <a:lnTo>
                    <a:pt x="72227" y="1116"/>
                  </a:lnTo>
                  <a:lnTo>
                    <a:pt x="68398" y="1326"/>
                  </a:lnTo>
                  <a:lnTo>
                    <a:pt x="64085" y="1537"/>
                  </a:lnTo>
                  <a:lnTo>
                    <a:pt x="59541" y="1705"/>
                  </a:lnTo>
                  <a:lnTo>
                    <a:pt x="57269" y="1768"/>
                  </a:lnTo>
                  <a:lnTo>
                    <a:pt x="55039" y="1831"/>
                  </a:lnTo>
                  <a:lnTo>
                    <a:pt x="52914" y="1873"/>
                  </a:lnTo>
                  <a:lnTo>
                    <a:pt x="50873" y="1873"/>
                  </a:lnTo>
                  <a:lnTo>
                    <a:pt x="50873" y="1873"/>
                  </a:lnTo>
                  <a:lnTo>
                    <a:pt x="49295" y="1873"/>
                  </a:lnTo>
                  <a:lnTo>
                    <a:pt x="47843" y="1852"/>
                  </a:lnTo>
                  <a:lnTo>
                    <a:pt x="47843" y="1852"/>
                  </a:lnTo>
                  <a:lnTo>
                    <a:pt x="46371" y="1873"/>
                  </a:lnTo>
                  <a:lnTo>
                    <a:pt x="44793" y="1873"/>
                  </a:lnTo>
                  <a:lnTo>
                    <a:pt x="44793" y="1873"/>
                  </a:lnTo>
                  <a:lnTo>
                    <a:pt x="42773" y="1873"/>
                  </a:lnTo>
                  <a:lnTo>
                    <a:pt x="40627" y="1831"/>
                  </a:lnTo>
                  <a:lnTo>
                    <a:pt x="38418" y="1768"/>
                  </a:lnTo>
                  <a:lnTo>
                    <a:pt x="36146" y="1705"/>
                  </a:lnTo>
                  <a:lnTo>
                    <a:pt x="31601" y="1537"/>
                  </a:lnTo>
                  <a:lnTo>
                    <a:pt x="27267" y="1326"/>
                  </a:lnTo>
                  <a:lnTo>
                    <a:pt x="23438" y="1116"/>
                  </a:lnTo>
                  <a:lnTo>
                    <a:pt x="20366" y="947"/>
                  </a:lnTo>
                  <a:lnTo>
                    <a:pt x="17589" y="758"/>
                  </a:lnTo>
                  <a:lnTo>
                    <a:pt x="17589" y="758"/>
                  </a:lnTo>
                  <a:lnTo>
                    <a:pt x="172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2"/>
            <p:cNvSpPr/>
            <p:nvPr/>
          </p:nvSpPr>
          <p:spPr>
            <a:xfrm>
              <a:off x="7563600" y="3203100"/>
              <a:ext cx="561225" cy="1168200"/>
            </a:xfrm>
            <a:custGeom>
              <a:avLst/>
              <a:gdLst/>
              <a:ahLst/>
              <a:cxnLst/>
              <a:rect l="l" t="t" r="r" b="b"/>
              <a:pathLst>
                <a:path w="22449" h="46728" extrusionOk="0">
                  <a:moveTo>
                    <a:pt x="9889" y="0"/>
                  </a:moveTo>
                  <a:lnTo>
                    <a:pt x="9826" y="253"/>
                  </a:lnTo>
                  <a:lnTo>
                    <a:pt x="9784" y="526"/>
                  </a:lnTo>
                  <a:lnTo>
                    <a:pt x="9720" y="905"/>
                  </a:lnTo>
                  <a:lnTo>
                    <a:pt x="9678" y="1347"/>
                  </a:lnTo>
                  <a:lnTo>
                    <a:pt x="9657" y="1873"/>
                  </a:lnTo>
                  <a:lnTo>
                    <a:pt x="9678" y="2441"/>
                  </a:lnTo>
                  <a:lnTo>
                    <a:pt x="9720" y="3072"/>
                  </a:lnTo>
                  <a:lnTo>
                    <a:pt x="9763" y="3387"/>
                  </a:lnTo>
                  <a:lnTo>
                    <a:pt x="9826" y="3724"/>
                  </a:lnTo>
                  <a:lnTo>
                    <a:pt x="9889" y="4040"/>
                  </a:lnTo>
                  <a:lnTo>
                    <a:pt x="9973" y="4376"/>
                  </a:lnTo>
                  <a:lnTo>
                    <a:pt x="10099" y="4713"/>
                  </a:lnTo>
                  <a:lnTo>
                    <a:pt x="10225" y="5049"/>
                  </a:lnTo>
                  <a:lnTo>
                    <a:pt x="10373" y="5386"/>
                  </a:lnTo>
                  <a:lnTo>
                    <a:pt x="10541" y="5723"/>
                  </a:lnTo>
                  <a:lnTo>
                    <a:pt x="10730" y="6059"/>
                  </a:lnTo>
                  <a:lnTo>
                    <a:pt x="10962" y="6375"/>
                  </a:lnTo>
                  <a:lnTo>
                    <a:pt x="11214" y="6690"/>
                  </a:lnTo>
                  <a:lnTo>
                    <a:pt x="11488" y="6985"/>
                  </a:lnTo>
                  <a:lnTo>
                    <a:pt x="11782" y="7279"/>
                  </a:lnTo>
                  <a:lnTo>
                    <a:pt x="12119" y="7574"/>
                  </a:lnTo>
                  <a:lnTo>
                    <a:pt x="12477" y="7827"/>
                  </a:lnTo>
                  <a:lnTo>
                    <a:pt x="12876" y="8079"/>
                  </a:lnTo>
                  <a:lnTo>
                    <a:pt x="13066" y="8710"/>
                  </a:lnTo>
                  <a:lnTo>
                    <a:pt x="13234" y="9341"/>
                  </a:lnTo>
                  <a:lnTo>
                    <a:pt x="13381" y="9972"/>
                  </a:lnTo>
                  <a:lnTo>
                    <a:pt x="13507" y="10604"/>
                  </a:lnTo>
                  <a:lnTo>
                    <a:pt x="13276" y="10309"/>
                  </a:lnTo>
                  <a:lnTo>
                    <a:pt x="13003" y="10036"/>
                  </a:lnTo>
                  <a:lnTo>
                    <a:pt x="12708" y="9741"/>
                  </a:lnTo>
                  <a:lnTo>
                    <a:pt x="12392" y="9446"/>
                  </a:lnTo>
                  <a:lnTo>
                    <a:pt x="12035" y="9152"/>
                  </a:lnTo>
                  <a:lnTo>
                    <a:pt x="11677" y="8899"/>
                  </a:lnTo>
                  <a:lnTo>
                    <a:pt x="11298" y="8626"/>
                  </a:lnTo>
                  <a:lnTo>
                    <a:pt x="10878" y="8395"/>
                  </a:lnTo>
                  <a:lnTo>
                    <a:pt x="10457" y="8184"/>
                  </a:lnTo>
                  <a:lnTo>
                    <a:pt x="9994" y="8016"/>
                  </a:lnTo>
                  <a:lnTo>
                    <a:pt x="9510" y="7869"/>
                  </a:lnTo>
                  <a:lnTo>
                    <a:pt x="9026" y="7763"/>
                  </a:lnTo>
                  <a:lnTo>
                    <a:pt x="8500" y="7700"/>
                  </a:lnTo>
                  <a:lnTo>
                    <a:pt x="7680" y="7700"/>
                  </a:lnTo>
                  <a:lnTo>
                    <a:pt x="7406" y="7742"/>
                  </a:lnTo>
                  <a:lnTo>
                    <a:pt x="7112" y="7784"/>
                  </a:lnTo>
                  <a:lnTo>
                    <a:pt x="6817" y="7827"/>
                  </a:lnTo>
                  <a:lnTo>
                    <a:pt x="6880" y="8079"/>
                  </a:lnTo>
                  <a:lnTo>
                    <a:pt x="6964" y="8331"/>
                  </a:lnTo>
                  <a:lnTo>
                    <a:pt x="7091" y="8689"/>
                  </a:lnTo>
                  <a:lnTo>
                    <a:pt x="7259" y="9089"/>
                  </a:lnTo>
                  <a:lnTo>
                    <a:pt x="7490" y="9531"/>
                  </a:lnTo>
                  <a:lnTo>
                    <a:pt x="7764" y="9994"/>
                  </a:lnTo>
                  <a:lnTo>
                    <a:pt x="7932" y="10225"/>
                  </a:lnTo>
                  <a:lnTo>
                    <a:pt x="8122" y="10456"/>
                  </a:lnTo>
                  <a:lnTo>
                    <a:pt x="8311" y="10688"/>
                  </a:lnTo>
                  <a:lnTo>
                    <a:pt x="8542" y="10919"/>
                  </a:lnTo>
                  <a:lnTo>
                    <a:pt x="8774" y="11151"/>
                  </a:lnTo>
                  <a:lnTo>
                    <a:pt x="9026" y="11340"/>
                  </a:lnTo>
                  <a:lnTo>
                    <a:pt x="9300" y="11550"/>
                  </a:lnTo>
                  <a:lnTo>
                    <a:pt x="9594" y="11719"/>
                  </a:lnTo>
                  <a:lnTo>
                    <a:pt x="9910" y="11887"/>
                  </a:lnTo>
                  <a:lnTo>
                    <a:pt x="10246" y="12034"/>
                  </a:lnTo>
                  <a:lnTo>
                    <a:pt x="10604" y="12161"/>
                  </a:lnTo>
                  <a:lnTo>
                    <a:pt x="10983" y="12266"/>
                  </a:lnTo>
                  <a:lnTo>
                    <a:pt x="11383" y="12350"/>
                  </a:lnTo>
                  <a:lnTo>
                    <a:pt x="11824" y="12392"/>
                  </a:lnTo>
                  <a:lnTo>
                    <a:pt x="12287" y="12413"/>
                  </a:lnTo>
                  <a:lnTo>
                    <a:pt x="12750" y="12392"/>
                  </a:lnTo>
                  <a:lnTo>
                    <a:pt x="13276" y="12350"/>
                  </a:lnTo>
                  <a:lnTo>
                    <a:pt x="13802" y="12266"/>
                  </a:lnTo>
                  <a:lnTo>
                    <a:pt x="13886" y="12918"/>
                  </a:lnTo>
                  <a:lnTo>
                    <a:pt x="13949" y="13570"/>
                  </a:lnTo>
                  <a:lnTo>
                    <a:pt x="14012" y="14264"/>
                  </a:lnTo>
                  <a:lnTo>
                    <a:pt x="14055" y="14980"/>
                  </a:lnTo>
                  <a:lnTo>
                    <a:pt x="14076" y="15695"/>
                  </a:lnTo>
                  <a:lnTo>
                    <a:pt x="14076" y="16410"/>
                  </a:lnTo>
                  <a:lnTo>
                    <a:pt x="13886" y="16137"/>
                  </a:lnTo>
                  <a:lnTo>
                    <a:pt x="13655" y="15821"/>
                  </a:lnTo>
                  <a:lnTo>
                    <a:pt x="13381" y="15485"/>
                  </a:lnTo>
                  <a:lnTo>
                    <a:pt x="13087" y="15148"/>
                  </a:lnTo>
                  <a:lnTo>
                    <a:pt x="12729" y="14790"/>
                  </a:lnTo>
                  <a:lnTo>
                    <a:pt x="12350" y="14433"/>
                  </a:lnTo>
                  <a:lnTo>
                    <a:pt x="11951" y="14096"/>
                  </a:lnTo>
                  <a:lnTo>
                    <a:pt x="11488" y="13759"/>
                  </a:lnTo>
                  <a:lnTo>
                    <a:pt x="11004" y="13465"/>
                  </a:lnTo>
                  <a:lnTo>
                    <a:pt x="10751" y="13318"/>
                  </a:lnTo>
                  <a:lnTo>
                    <a:pt x="10499" y="13191"/>
                  </a:lnTo>
                  <a:lnTo>
                    <a:pt x="10225" y="13065"/>
                  </a:lnTo>
                  <a:lnTo>
                    <a:pt x="9952" y="12960"/>
                  </a:lnTo>
                  <a:lnTo>
                    <a:pt x="9657" y="12876"/>
                  </a:lnTo>
                  <a:lnTo>
                    <a:pt x="9363" y="12792"/>
                  </a:lnTo>
                  <a:lnTo>
                    <a:pt x="9068" y="12729"/>
                  </a:lnTo>
                  <a:lnTo>
                    <a:pt x="8753" y="12665"/>
                  </a:lnTo>
                  <a:lnTo>
                    <a:pt x="8437" y="12644"/>
                  </a:lnTo>
                  <a:lnTo>
                    <a:pt x="8101" y="12623"/>
                  </a:lnTo>
                  <a:lnTo>
                    <a:pt x="7764" y="12623"/>
                  </a:lnTo>
                  <a:lnTo>
                    <a:pt x="7427" y="12665"/>
                  </a:lnTo>
                  <a:lnTo>
                    <a:pt x="7091" y="12708"/>
                  </a:lnTo>
                  <a:lnTo>
                    <a:pt x="6733" y="12771"/>
                  </a:lnTo>
                  <a:lnTo>
                    <a:pt x="6796" y="13023"/>
                  </a:lnTo>
                  <a:lnTo>
                    <a:pt x="6880" y="13297"/>
                  </a:lnTo>
                  <a:lnTo>
                    <a:pt x="7006" y="13654"/>
                  </a:lnTo>
                  <a:lnTo>
                    <a:pt x="7196" y="14054"/>
                  </a:lnTo>
                  <a:lnTo>
                    <a:pt x="7427" y="14517"/>
                  </a:lnTo>
                  <a:lnTo>
                    <a:pt x="7722" y="15001"/>
                  </a:lnTo>
                  <a:lnTo>
                    <a:pt x="7890" y="15232"/>
                  </a:lnTo>
                  <a:lnTo>
                    <a:pt x="8079" y="15485"/>
                  </a:lnTo>
                  <a:lnTo>
                    <a:pt x="8290" y="15716"/>
                  </a:lnTo>
                  <a:lnTo>
                    <a:pt x="8521" y="15948"/>
                  </a:lnTo>
                  <a:lnTo>
                    <a:pt x="8774" y="16158"/>
                  </a:lnTo>
                  <a:lnTo>
                    <a:pt x="9047" y="16368"/>
                  </a:lnTo>
                  <a:lnTo>
                    <a:pt x="9321" y="16558"/>
                  </a:lnTo>
                  <a:lnTo>
                    <a:pt x="9636" y="16747"/>
                  </a:lnTo>
                  <a:lnTo>
                    <a:pt x="9973" y="16894"/>
                  </a:lnTo>
                  <a:lnTo>
                    <a:pt x="10331" y="17042"/>
                  </a:lnTo>
                  <a:lnTo>
                    <a:pt x="10709" y="17147"/>
                  </a:lnTo>
                  <a:lnTo>
                    <a:pt x="11109" y="17252"/>
                  </a:lnTo>
                  <a:lnTo>
                    <a:pt x="11530" y="17315"/>
                  </a:lnTo>
                  <a:lnTo>
                    <a:pt x="11993" y="17336"/>
                  </a:lnTo>
                  <a:lnTo>
                    <a:pt x="12456" y="17336"/>
                  </a:lnTo>
                  <a:lnTo>
                    <a:pt x="12982" y="17294"/>
                  </a:lnTo>
                  <a:lnTo>
                    <a:pt x="13507" y="17231"/>
                  </a:lnTo>
                  <a:lnTo>
                    <a:pt x="14076" y="17126"/>
                  </a:lnTo>
                  <a:lnTo>
                    <a:pt x="14012" y="18367"/>
                  </a:lnTo>
                  <a:lnTo>
                    <a:pt x="13907" y="19608"/>
                  </a:lnTo>
                  <a:lnTo>
                    <a:pt x="13781" y="20829"/>
                  </a:lnTo>
                  <a:lnTo>
                    <a:pt x="13592" y="22070"/>
                  </a:lnTo>
                  <a:lnTo>
                    <a:pt x="13255" y="21544"/>
                  </a:lnTo>
                  <a:lnTo>
                    <a:pt x="13024" y="21228"/>
                  </a:lnTo>
                  <a:lnTo>
                    <a:pt x="12729" y="20871"/>
                  </a:lnTo>
                  <a:lnTo>
                    <a:pt x="12392" y="20492"/>
                  </a:lnTo>
                  <a:lnTo>
                    <a:pt x="12014" y="20092"/>
                  </a:lnTo>
                  <a:lnTo>
                    <a:pt x="11593" y="19713"/>
                  </a:lnTo>
                  <a:lnTo>
                    <a:pt x="11151" y="19335"/>
                  </a:lnTo>
                  <a:lnTo>
                    <a:pt x="10646" y="18977"/>
                  </a:lnTo>
                  <a:lnTo>
                    <a:pt x="10373" y="18809"/>
                  </a:lnTo>
                  <a:lnTo>
                    <a:pt x="10099" y="18662"/>
                  </a:lnTo>
                  <a:lnTo>
                    <a:pt x="9805" y="18514"/>
                  </a:lnTo>
                  <a:lnTo>
                    <a:pt x="9510" y="18388"/>
                  </a:lnTo>
                  <a:lnTo>
                    <a:pt x="9216" y="18262"/>
                  </a:lnTo>
                  <a:lnTo>
                    <a:pt x="8900" y="18178"/>
                  </a:lnTo>
                  <a:lnTo>
                    <a:pt x="8563" y="18093"/>
                  </a:lnTo>
                  <a:lnTo>
                    <a:pt x="8227" y="18030"/>
                  </a:lnTo>
                  <a:lnTo>
                    <a:pt x="7890" y="17967"/>
                  </a:lnTo>
                  <a:lnTo>
                    <a:pt x="7532" y="17946"/>
                  </a:lnTo>
                  <a:lnTo>
                    <a:pt x="7175" y="17946"/>
                  </a:lnTo>
                  <a:lnTo>
                    <a:pt x="6796" y="17967"/>
                  </a:lnTo>
                  <a:lnTo>
                    <a:pt x="6417" y="18009"/>
                  </a:lnTo>
                  <a:lnTo>
                    <a:pt x="6018" y="18093"/>
                  </a:lnTo>
                  <a:lnTo>
                    <a:pt x="6081" y="18346"/>
                  </a:lnTo>
                  <a:lnTo>
                    <a:pt x="6186" y="18619"/>
                  </a:lnTo>
                  <a:lnTo>
                    <a:pt x="6312" y="18977"/>
                  </a:lnTo>
                  <a:lnTo>
                    <a:pt x="6502" y="19398"/>
                  </a:lnTo>
                  <a:lnTo>
                    <a:pt x="6733" y="19861"/>
                  </a:lnTo>
                  <a:lnTo>
                    <a:pt x="6880" y="20113"/>
                  </a:lnTo>
                  <a:lnTo>
                    <a:pt x="7049" y="20345"/>
                  </a:lnTo>
                  <a:lnTo>
                    <a:pt x="7217" y="20597"/>
                  </a:lnTo>
                  <a:lnTo>
                    <a:pt x="7427" y="20829"/>
                  </a:lnTo>
                  <a:lnTo>
                    <a:pt x="7638" y="21060"/>
                  </a:lnTo>
                  <a:lnTo>
                    <a:pt x="7869" y="21291"/>
                  </a:lnTo>
                  <a:lnTo>
                    <a:pt x="8122" y="21523"/>
                  </a:lnTo>
                  <a:lnTo>
                    <a:pt x="8395" y="21733"/>
                  </a:lnTo>
                  <a:lnTo>
                    <a:pt x="8690" y="21923"/>
                  </a:lnTo>
                  <a:lnTo>
                    <a:pt x="9005" y="22091"/>
                  </a:lnTo>
                  <a:lnTo>
                    <a:pt x="9342" y="22259"/>
                  </a:lnTo>
                  <a:lnTo>
                    <a:pt x="9720" y="22385"/>
                  </a:lnTo>
                  <a:lnTo>
                    <a:pt x="10099" y="22491"/>
                  </a:lnTo>
                  <a:lnTo>
                    <a:pt x="10520" y="22575"/>
                  </a:lnTo>
                  <a:lnTo>
                    <a:pt x="10941" y="22638"/>
                  </a:lnTo>
                  <a:lnTo>
                    <a:pt x="11404" y="22659"/>
                  </a:lnTo>
                  <a:lnTo>
                    <a:pt x="11909" y="22659"/>
                  </a:lnTo>
                  <a:lnTo>
                    <a:pt x="12435" y="22617"/>
                  </a:lnTo>
                  <a:lnTo>
                    <a:pt x="12982" y="22533"/>
                  </a:lnTo>
                  <a:lnTo>
                    <a:pt x="13550" y="22406"/>
                  </a:lnTo>
                  <a:lnTo>
                    <a:pt x="13550" y="22406"/>
                  </a:lnTo>
                  <a:lnTo>
                    <a:pt x="13318" y="23669"/>
                  </a:lnTo>
                  <a:lnTo>
                    <a:pt x="13045" y="24952"/>
                  </a:lnTo>
                  <a:lnTo>
                    <a:pt x="12750" y="26236"/>
                  </a:lnTo>
                  <a:lnTo>
                    <a:pt x="12392" y="27498"/>
                  </a:lnTo>
                  <a:lnTo>
                    <a:pt x="12140" y="26888"/>
                  </a:lnTo>
                  <a:lnTo>
                    <a:pt x="11951" y="26509"/>
                  </a:lnTo>
                  <a:lnTo>
                    <a:pt x="11740" y="26109"/>
                  </a:lnTo>
                  <a:lnTo>
                    <a:pt x="11467" y="25667"/>
                  </a:lnTo>
                  <a:lnTo>
                    <a:pt x="11172" y="25226"/>
                  </a:lnTo>
                  <a:lnTo>
                    <a:pt x="10836" y="24784"/>
                  </a:lnTo>
                  <a:lnTo>
                    <a:pt x="10457" y="24342"/>
                  </a:lnTo>
                  <a:lnTo>
                    <a:pt x="10036" y="23921"/>
                  </a:lnTo>
                  <a:lnTo>
                    <a:pt x="9826" y="23711"/>
                  </a:lnTo>
                  <a:lnTo>
                    <a:pt x="9573" y="23521"/>
                  </a:lnTo>
                  <a:lnTo>
                    <a:pt x="9321" y="23332"/>
                  </a:lnTo>
                  <a:lnTo>
                    <a:pt x="9068" y="23164"/>
                  </a:lnTo>
                  <a:lnTo>
                    <a:pt x="8795" y="22996"/>
                  </a:lnTo>
                  <a:lnTo>
                    <a:pt x="8521" y="22848"/>
                  </a:lnTo>
                  <a:lnTo>
                    <a:pt x="8206" y="22701"/>
                  </a:lnTo>
                  <a:lnTo>
                    <a:pt x="7911" y="22596"/>
                  </a:lnTo>
                  <a:lnTo>
                    <a:pt x="7596" y="22491"/>
                  </a:lnTo>
                  <a:lnTo>
                    <a:pt x="7259" y="22385"/>
                  </a:lnTo>
                  <a:lnTo>
                    <a:pt x="6901" y="22322"/>
                  </a:lnTo>
                  <a:lnTo>
                    <a:pt x="6544" y="22280"/>
                  </a:lnTo>
                  <a:lnTo>
                    <a:pt x="6186" y="22259"/>
                  </a:lnTo>
                  <a:lnTo>
                    <a:pt x="5786" y="22238"/>
                  </a:lnTo>
                  <a:lnTo>
                    <a:pt x="5807" y="22512"/>
                  </a:lnTo>
                  <a:lnTo>
                    <a:pt x="5849" y="22785"/>
                  </a:lnTo>
                  <a:lnTo>
                    <a:pt x="5912" y="23164"/>
                  </a:lnTo>
                  <a:lnTo>
                    <a:pt x="5997" y="23627"/>
                  </a:lnTo>
                  <a:lnTo>
                    <a:pt x="6144" y="24111"/>
                  </a:lnTo>
                  <a:lnTo>
                    <a:pt x="6249" y="24384"/>
                  </a:lnTo>
                  <a:lnTo>
                    <a:pt x="6354" y="24658"/>
                  </a:lnTo>
                  <a:lnTo>
                    <a:pt x="6481" y="24931"/>
                  </a:lnTo>
                  <a:lnTo>
                    <a:pt x="6628" y="25205"/>
                  </a:lnTo>
                  <a:lnTo>
                    <a:pt x="6775" y="25457"/>
                  </a:lnTo>
                  <a:lnTo>
                    <a:pt x="6964" y="25731"/>
                  </a:lnTo>
                  <a:lnTo>
                    <a:pt x="7175" y="26004"/>
                  </a:lnTo>
                  <a:lnTo>
                    <a:pt x="7385" y="26257"/>
                  </a:lnTo>
                  <a:lnTo>
                    <a:pt x="7638" y="26509"/>
                  </a:lnTo>
                  <a:lnTo>
                    <a:pt x="7911" y="26740"/>
                  </a:lnTo>
                  <a:lnTo>
                    <a:pt x="8227" y="26951"/>
                  </a:lnTo>
                  <a:lnTo>
                    <a:pt x="8542" y="27161"/>
                  </a:lnTo>
                  <a:lnTo>
                    <a:pt x="8900" y="27351"/>
                  </a:lnTo>
                  <a:lnTo>
                    <a:pt x="9279" y="27519"/>
                  </a:lnTo>
                  <a:lnTo>
                    <a:pt x="9699" y="27666"/>
                  </a:lnTo>
                  <a:lnTo>
                    <a:pt x="10141" y="27771"/>
                  </a:lnTo>
                  <a:lnTo>
                    <a:pt x="10625" y="27855"/>
                  </a:lnTo>
                  <a:lnTo>
                    <a:pt x="11130" y="27919"/>
                  </a:lnTo>
                  <a:lnTo>
                    <a:pt x="11677" y="27940"/>
                  </a:lnTo>
                  <a:lnTo>
                    <a:pt x="12266" y="27940"/>
                  </a:lnTo>
                  <a:lnTo>
                    <a:pt x="11888" y="29160"/>
                  </a:lnTo>
                  <a:lnTo>
                    <a:pt x="11467" y="30359"/>
                  </a:lnTo>
                  <a:lnTo>
                    <a:pt x="11025" y="31537"/>
                  </a:lnTo>
                  <a:lnTo>
                    <a:pt x="10541" y="32715"/>
                  </a:lnTo>
                  <a:lnTo>
                    <a:pt x="10436" y="32358"/>
                  </a:lnTo>
                  <a:lnTo>
                    <a:pt x="10289" y="31979"/>
                  </a:lnTo>
                  <a:lnTo>
                    <a:pt x="10141" y="31600"/>
                  </a:lnTo>
                  <a:lnTo>
                    <a:pt x="9973" y="31180"/>
                  </a:lnTo>
                  <a:lnTo>
                    <a:pt x="9763" y="30759"/>
                  </a:lnTo>
                  <a:lnTo>
                    <a:pt x="9510" y="30338"/>
                  </a:lnTo>
                  <a:lnTo>
                    <a:pt x="9237" y="29917"/>
                  </a:lnTo>
                  <a:lnTo>
                    <a:pt x="8942" y="29497"/>
                  </a:lnTo>
                  <a:lnTo>
                    <a:pt x="8605" y="29097"/>
                  </a:lnTo>
                  <a:lnTo>
                    <a:pt x="8227" y="28718"/>
                  </a:lnTo>
                  <a:lnTo>
                    <a:pt x="7806" y="28360"/>
                  </a:lnTo>
                  <a:lnTo>
                    <a:pt x="7596" y="28213"/>
                  </a:lnTo>
                  <a:lnTo>
                    <a:pt x="7364" y="28045"/>
                  </a:lnTo>
                  <a:lnTo>
                    <a:pt x="7112" y="27898"/>
                  </a:lnTo>
                  <a:lnTo>
                    <a:pt x="6859" y="27771"/>
                  </a:lnTo>
                  <a:lnTo>
                    <a:pt x="6607" y="27645"/>
                  </a:lnTo>
                  <a:lnTo>
                    <a:pt x="6333" y="27540"/>
                  </a:lnTo>
                  <a:lnTo>
                    <a:pt x="6039" y="27435"/>
                  </a:lnTo>
                  <a:lnTo>
                    <a:pt x="5744" y="27351"/>
                  </a:lnTo>
                  <a:lnTo>
                    <a:pt x="5429" y="27287"/>
                  </a:lnTo>
                  <a:lnTo>
                    <a:pt x="5113" y="27224"/>
                  </a:lnTo>
                  <a:lnTo>
                    <a:pt x="5071" y="27456"/>
                  </a:lnTo>
                  <a:lnTo>
                    <a:pt x="5071" y="27750"/>
                  </a:lnTo>
                  <a:lnTo>
                    <a:pt x="5050" y="28108"/>
                  </a:lnTo>
                  <a:lnTo>
                    <a:pt x="5071" y="28550"/>
                  </a:lnTo>
                  <a:lnTo>
                    <a:pt x="5134" y="29034"/>
                  </a:lnTo>
                  <a:lnTo>
                    <a:pt x="5218" y="29581"/>
                  </a:lnTo>
                  <a:lnTo>
                    <a:pt x="5302" y="29854"/>
                  </a:lnTo>
                  <a:lnTo>
                    <a:pt x="5386" y="30149"/>
                  </a:lnTo>
                  <a:lnTo>
                    <a:pt x="5492" y="30422"/>
                  </a:lnTo>
                  <a:lnTo>
                    <a:pt x="5597" y="30717"/>
                  </a:lnTo>
                  <a:lnTo>
                    <a:pt x="5744" y="31011"/>
                  </a:lnTo>
                  <a:lnTo>
                    <a:pt x="5912" y="31285"/>
                  </a:lnTo>
                  <a:lnTo>
                    <a:pt x="6102" y="31579"/>
                  </a:lnTo>
                  <a:lnTo>
                    <a:pt x="6312" y="31853"/>
                  </a:lnTo>
                  <a:lnTo>
                    <a:pt x="6544" y="32105"/>
                  </a:lnTo>
                  <a:lnTo>
                    <a:pt x="6796" y="32358"/>
                  </a:lnTo>
                  <a:lnTo>
                    <a:pt x="7091" y="32610"/>
                  </a:lnTo>
                  <a:lnTo>
                    <a:pt x="7406" y="32842"/>
                  </a:lnTo>
                  <a:lnTo>
                    <a:pt x="7764" y="33052"/>
                  </a:lnTo>
                  <a:lnTo>
                    <a:pt x="8143" y="33262"/>
                  </a:lnTo>
                  <a:lnTo>
                    <a:pt x="8563" y="33431"/>
                  </a:lnTo>
                  <a:lnTo>
                    <a:pt x="9005" y="33599"/>
                  </a:lnTo>
                  <a:lnTo>
                    <a:pt x="9510" y="33746"/>
                  </a:lnTo>
                  <a:lnTo>
                    <a:pt x="10036" y="33852"/>
                  </a:lnTo>
                  <a:lnTo>
                    <a:pt x="9426" y="35093"/>
                  </a:lnTo>
                  <a:lnTo>
                    <a:pt x="8774" y="36313"/>
                  </a:lnTo>
                  <a:lnTo>
                    <a:pt x="8079" y="37512"/>
                  </a:lnTo>
                  <a:lnTo>
                    <a:pt x="7722" y="38101"/>
                  </a:lnTo>
                  <a:lnTo>
                    <a:pt x="7343" y="38669"/>
                  </a:lnTo>
                  <a:lnTo>
                    <a:pt x="7322" y="38312"/>
                  </a:lnTo>
                  <a:lnTo>
                    <a:pt x="7301" y="37912"/>
                  </a:lnTo>
                  <a:lnTo>
                    <a:pt x="7259" y="37491"/>
                  </a:lnTo>
                  <a:lnTo>
                    <a:pt x="7196" y="37028"/>
                  </a:lnTo>
                  <a:lnTo>
                    <a:pt x="7112" y="36566"/>
                  </a:lnTo>
                  <a:lnTo>
                    <a:pt x="6985" y="36103"/>
                  </a:lnTo>
                  <a:lnTo>
                    <a:pt x="6838" y="35619"/>
                  </a:lnTo>
                  <a:lnTo>
                    <a:pt x="6649" y="35135"/>
                  </a:lnTo>
                  <a:lnTo>
                    <a:pt x="6438" y="34651"/>
                  </a:lnTo>
                  <a:lnTo>
                    <a:pt x="6165" y="34188"/>
                  </a:lnTo>
                  <a:lnTo>
                    <a:pt x="5870" y="33746"/>
                  </a:lnTo>
                  <a:lnTo>
                    <a:pt x="5681" y="33515"/>
                  </a:lnTo>
                  <a:lnTo>
                    <a:pt x="5513" y="33305"/>
                  </a:lnTo>
                  <a:lnTo>
                    <a:pt x="5302" y="33115"/>
                  </a:lnTo>
                  <a:lnTo>
                    <a:pt x="5092" y="32905"/>
                  </a:lnTo>
                  <a:lnTo>
                    <a:pt x="4882" y="32715"/>
                  </a:lnTo>
                  <a:lnTo>
                    <a:pt x="4629" y="32526"/>
                  </a:lnTo>
                  <a:lnTo>
                    <a:pt x="4377" y="32358"/>
                  </a:lnTo>
                  <a:lnTo>
                    <a:pt x="4103" y="32190"/>
                  </a:lnTo>
                  <a:lnTo>
                    <a:pt x="3830" y="32042"/>
                  </a:lnTo>
                  <a:lnTo>
                    <a:pt x="3535" y="31916"/>
                  </a:lnTo>
                  <a:lnTo>
                    <a:pt x="3430" y="32126"/>
                  </a:lnTo>
                  <a:lnTo>
                    <a:pt x="3346" y="32400"/>
                  </a:lnTo>
                  <a:lnTo>
                    <a:pt x="3241" y="32758"/>
                  </a:lnTo>
                  <a:lnTo>
                    <a:pt x="3156" y="33199"/>
                  </a:lnTo>
                  <a:lnTo>
                    <a:pt x="3072" y="33683"/>
                  </a:lnTo>
                  <a:lnTo>
                    <a:pt x="3030" y="34251"/>
                  </a:lnTo>
                  <a:lnTo>
                    <a:pt x="3030" y="34525"/>
                  </a:lnTo>
                  <a:lnTo>
                    <a:pt x="3030" y="34840"/>
                  </a:lnTo>
                  <a:lnTo>
                    <a:pt x="3072" y="35135"/>
                  </a:lnTo>
                  <a:lnTo>
                    <a:pt x="3114" y="35451"/>
                  </a:lnTo>
                  <a:lnTo>
                    <a:pt x="3177" y="35766"/>
                  </a:lnTo>
                  <a:lnTo>
                    <a:pt x="3262" y="36082"/>
                  </a:lnTo>
                  <a:lnTo>
                    <a:pt x="3367" y="36418"/>
                  </a:lnTo>
                  <a:lnTo>
                    <a:pt x="3514" y="36734"/>
                  </a:lnTo>
                  <a:lnTo>
                    <a:pt x="3661" y="37049"/>
                  </a:lnTo>
                  <a:lnTo>
                    <a:pt x="3851" y="37365"/>
                  </a:lnTo>
                  <a:lnTo>
                    <a:pt x="4082" y="37681"/>
                  </a:lnTo>
                  <a:lnTo>
                    <a:pt x="4335" y="37996"/>
                  </a:lnTo>
                  <a:lnTo>
                    <a:pt x="4629" y="38291"/>
                  </a:lnTo>
                  <a:lnTo>
                    <a:pt x="4966" y="38585"/>
                  </a:lnTo>
                  <a:lnTo>
                    <a:pt x="5323" y="38880"/>
                  </a:lnTo>
                  <a:lnTo>
                    <a:pt x="5744" y="39153"/>
                  </a:lnTo>
                  <a:lnTo>
                    <a:pt x="6186" y="39406"/>
                  </a:lnTo>
                  <a:lnTo>
                    <a:pt x="6670" y="39637"/>
                  </a:lnTo>
                  <a:lnTo>
                    <a:pt x="6039" y="40521"/>
                  </a:lnTo>
                  <a:lnTo>
                    <a:pt x="5702" y="40942"/>
                  </a:lnTo>
                  <a:lnTo>
                    <a:pt x="5344" y="41362"/>
                  </a:lnTo>
                  <a:lnTo>
                    <a:pt x="4987" y="41762"/>
                  </a:lnTo>
                  <a:lnTo>
                    <a:pt x="4629" y="42162"/>
                  </a:lnTo>
                  <a:lnTo>
                    <a:pt x="4250" y="42562"/>
                  </a:lnTo>
                  <a:lnTo>
                    <a:pt x="3851" y="42940"/>
                  </a:lnTo>
                  <a:lnTo>
                    <a:pt x="3472" y="43298"/>
                  </a:lnTo>
                  <a:lnTo>
                    <a:pt x="3051" y="43656"/>
                  </a:lnTo>
                  <a:lnTo>
                    <a:pt x="2630" y="43992"/>
                  </a:lnTo>
                  <a:lnTo>
                    <a:pt x="2210" y="44329"/>
                  </a:lnTo>
                  <a:lnTo>
                    <a:pt x="1768" y="44645"/>
                  </a:lnTo>
                  <a:lnTo>
                    <a:pt x="1305" y="44939"/>
                  </a:lnTo>
                  <a:lnTo>
                    <a:pt x="842" y="45213"/>
                  </a:lnTo>
                  <a:lnTo>
                    <a:pt x="358" y="45465"/>
                  </a:lnTo>
                  <a:lnTo>
                    <a:pt x="232" y="45549"/>
                  </a:lnTo>
                  <a:lnTo>
                    <a:pt x="148" y="45654"/>
                  </a:lnTo>
                  <a:lnTo>
                    <a:pt x="64" y="45760"/>
                  </a:lnTo>
                  <a:lnTo>
                    <a:pt x="22" y="45865"/>
                  </a:lnTo>
                  <a:lnTo>
                    <a:pt x="1" y="45991"/>
                  </a:lnTo>
                  <a:lnTo>
                    <a:pt x="22" y="46117"/>
                  </a:lnTo>
                  <a:lnTo>
                    <a:pt x="43" y="46222"/>
                  </a:lnTo>
                  <a:lnTo>
                    <a:pt x="85" y="46349"/>
                  </a:lnTo>
                  <a:lnTo>
                    <a:pt x="127" y="46454"/>
                  </a:lnTo>
                  <a:lnTo>
                    <a:pt x="211" y="46538"/>
                  </a:lnTo>
                  <a:lnTo>
                    <a:pt x="295" y="46622"/>
                  </a:lnTo>
                  <a:lnTo>
                    <a:pt x="400" y="46685"/>
                  </a:lnTo>
                  <a:lnTo>
                    <a:pt x="505" y="46706"/>
                  </a:lnTo>
                  <a:lnTo>
                    <a:pt x="632" y="46727"/>
                  </a:lnTo>
                  <a:lnTo>
                    <a:pt x="758" y="46706"/>
                  </a:lnTo>
                  <a:lnTo>
                    <a:pt x="905" y="46643"/>
                  </a:lnTo>
                  <a:lnTo>
                    <a:pt x="1431" y="46349"/>
                  </a:lnTo>
                  <a:lnTo>
                    <a:pt x="1936" y="46054"/>
                  </a:lnTo>
                  <a:lnTo>
                    <a:pt x="2420" y="45739"/>
                  </a:lnTo>
                  <a:lnTo>
                    <a:pt x="2904" y="45402"/>
                  </a:lnTo>
                  <a:lnTo>
                    <a:pt x="3388" y="45044"/>
                  </a:lnTo>
                  <a:lnTo>
                    <a:pt x="3851" y="44687"/>
                  </a:lnTo>
                  <a:lnTo>
                    <a:pt x="4292" y="44287"/>
                  </a:lnTo>
                  <a:lnTo>
                    <a:pt x="4734" y="43908"/>
                  </a:lnTo>
                  <a:lnTo>
                    <a:pt x="5155" y="43487"/>
                  </a:lnTo>
                  <a:lnTo>
                    <a:pt x="5555" y="43067"/>
                  </a:lnTo>
                  <a:lnTo>
                    <a:pt x="5955" y="42646"/>
                  </a:lnTo>
                  <a:lnTo>
                    <a:pt x="6354" y="42183"/>
                  </a:lnTo>
                  <a:lnTo>
                    <a:pt x="6733" y="41741"/>
                  </a:lnTo>
                  <a:lnTo>
                    <a:pt x="7112" y="41278"/>
                  </a:lnTo>
                  <a:lnTo>
                    <a:pt x="7469" y="40794"/>
                  </a:lnTo>
                  <a:lnTo>
                    <a:pt x="7806" y="40311"/>
                  </a:lnTo>
                  <a:lnTo>
                    <a:pt x="8311" y="40668"/>
                  </a:lnTo>
                  <a:lnTo>
                    <a:pt x="8648" y="40879"/>
                  </a:lnTo>
                  <a:lnTo>
                    <a:pt x="9047" y="41110"/>
                  </a:lnTo>
                  <a:lnTo>
                    <a:pt x="9510" y="41341"/>
                  </a:lnTo>
                  <a:lnTo>
                    <a:pt x="9994" y="41552"/>
                  </a:lnTo>
                  <a:lnTo>
                    <a:pt x="10520" y="41762"/>
                  </a:lnTo>
                  <a:lnTo>
                    <a:pt x="11088" y="41952"/>
                  </a:lnTo>
                  <a:lnTo>
                    <a:pt x="11698" y="42099"/>
                  </a:lnTo>
                  <a:lnTo>
                    <a:pt x="12014" y="42141"/>
                  </a:lnTo>
                  <a:lnTo>
                    <a:pt x="12329" y="42183"/>
                  </a:lnTo>
                  <a:lnTo>
                    <a:pt x="12645" y="42225"/>
                  </a:lnTo>
                  <a:lnTo>
                    <a:pt x="13297" y="42225"/>
                  </a:lnTo>
                  <a:lnTo>
                    <a:pt x="13634" y="42204"/>
                  </a:lnTo>
                  <a:lnTo>
                    <a:pt x="13970" y="42162"/>
                  </a:lnTo>
                  <a:lnTo>
                    <a:pt x="14307" y="42099"/>
                  </a:lnTo>
                  <a:lnTo>
                    <a:pt x="14644" y="42015"/>
                  </a:lnTo>
                  <a:lnTo>
                    <a:pt x="15001" y="41909"/>
                  </a:lnTo>
                  <a:lnTo>
                    <a:pt x="15338" y="41762"/>
                  </a:lnTo>
                  <a:lnTo>
                    <a:pt x="15674" y="41615"/>
                  </a:lnTo>
                  <a:lnTo>
                    <a:pt x="16011" y="41426"/>
                  </a:lnTo>
                  <a:lnTo>
                    <a:pt x="16348" y="41215"/>
                  </a:lnTo>
                  <a:lnTo>
                    <a:pt x="16200" y="41026"/>
                  </a:lnTo>
                  <a:lnTo>
                    <a:pt x="16032" y="40794"/>
                  </a:lnTo>
                  <a:lnTo>
                    <a:pt x="15780" y="40521"/>
                  </a:lnTo>
                  <a:lnTo>
                    <a:pt x="15485" y="40226"/>
                  </a:lnTo>
                  <a:lnTo>
                    <a:pt x="15106" y="39890"/>
                  </a:lnTo>
                  <a:lnTo>
                    <a:pt x="14665" y="39574"/>
                  </a:lnTo>
                  <a:lnTo>
                    <a:pt x="14433" y="39406"/>
                  </a:lnTo>
                  <a:lnTo>
                    <a:pt x="14181" y="39259"/>
                  </a:lnTo>
                  <a:lnTo>
                    <a:pt x="13907" y="39111"/>
                  </a:lnTo>
                  <a:lnTo>
                    <a:pt x="13613" y="38985"/>
                  </a:lnTo>
                  <a:lnTo>
                    <a:pt x="13318" y="38880"/>
                  </a:lnTo>
                  <a:lnTo>
                    <a:pt x="13003" y="38775"/>
                  </a:lnTo>
                  <a:lnTo>
                    <a:pt x="12687" y="38691"/>
                  </a:lnTo>
                  <a:lnTo>
                    <a:pt x="12329" y="38627"/>
                  </a:lnTo>
                  <a:lnTo>
                    <a:pt x="11993" y="38585"/>
                  </a:lnTo>
                  <a:lnTo>
                    <a:pt x="11614" y="38585"/>
                  </a:lnTo>
                  <a:lnTo>
                    <a:pt x="11235" y="38606"/>
                  </a:lnTo>
                  <a:lnTo>
                    <a:pt x="10857" y="38648"/>
                  </a:lnTo>
                  <a:lnTo>
                    <a:pt x="10436" y="38733"/>
                  </a:lnTo>
                  <a:lnTo>
                    <a:pt x="10036" y="38838"/>
                  </a:lnTo>
                  <a:lnTo>
                    <a:pt x="9594" y="38985"/>
                  </a:lnTo>
                  <a:lnTo>
                    <a:pt x="9152" y="39174"/>
                  </a:lnTo>
                  <a:lnTo>
                    <a:pt x="8711" y="39406"/>
                  </a:lnTo>
                  <a:lnTo>
                    <a:pt x="8248" y="39679"/>
                  </a:lnTo>
                  <a:lnTo>
                    <a:pt x="8669" y="39027"/>
                  </a:lnTo>
                  <a:lnTo>
                    <a:pt x="9089" y="38354"/>
                  </a:lnTo>
                  <a:lnTo>
                    <a:pt x="9489" y="37660"/>
                  </a:lnTo>
                  <a:lnTo>
                    <a:pt x="9868" y="36965"/>
                  </a:lnTo>
                  <a:lnTo>
                    <a:pt x="10246" y="36271"/>
                  </a:lnTo>
                  <a:lnTo>
                    <a:pt x="10604" y="35577"/>
                  </a:lnTo>
                  <a:lnTo>
                    <a:pt x="10941" y="34861"/>
                  </a:lnTo>
                  <a:lnTo>
                    <a:pt x="11277" y="34167"/>
                  </a:lnTo>
                  <a:lnTo>
                    <a:pt x="11740" y="34335"/>
                  </a:lnTo>
                  <a:lnTo>
                    <a:pt x="12098" y="34462"/>
                  </a:lnTo>
                  <a:lnTo>
                    <a:pt x="12519" y="34588"/>
                  </a:lnTo>
                  <a:lnTo>
                    <a:pt x="13003" y="34693"/>
                  </a:lnTo>
                  <a:lnTo>
                    <a:pt x="13550" y="34798"/>
                  </a:lnTo>
                  <a:lnTo>
                    <a:pt x="14139" y="34882"/>
                  </a:lnTo>
                  <a:lnTo>
                    <a:pt x="14749" y="34946"/>
                  </a:lnTo>
                  <a:lnTo>
                    <a:pt x="15401" y="34946"/>
                  </a:lnTo>
                  <a:lnTo>
                    <a:pt x="15738" y="34925"/>
                  </a:lnTo>
                  <a:lnTo>
                    <a:pt x="16053" y="34882"/>
                  </a:lnTo>
                  <a:lnTo>
                    <a:pt x="16390" y="34840"/>
                  </a:lnTo>
                  <a:lnTo>
                    <a:pt x="16726" y="34777"/>
                  </a:lnTo>
                  <a:lnTo>
                    <a:pt x="17063" y="34693"/>
                  </a:lnTo>
                  <a:lnTo>
                    <a:pt x="17400" y="34588"/>
                  </a:lnTo>
                  <a:lnTo>
                    <a:pt x="17736" y="34462"/>
                  </a:lnTo>
                  <a:lnTo>
                    <a:pt x="18073" y="34293"/>
                  </a:lnTo>
                  <a:lnTo>
                    <a:pt x="18389" y="34125"/>
                  </a:lnTo>
                  <a:lnTo>
                    <a:pt x="18704" y="33936"/>
                  </a:lnTo>
                  <a:lnTo>
                    <a:pt x="19020" y="33704"/>
                  </a:lnTo>
                  <a:lnTo>
                    <a:pt x="19335" y="33452"/>
                  </a:lnTo>
                  <a:lnTo>
                    <a:pt x="19630" y="33178"/>
                  </a:lnTo>
                  <a:lnTo>
                    <a:pt x="19903" y="32863"/>
                  </a:lnTo>
                  <a:lnTo>
                    <a:pt x="19714" y="32694"/>
                  </a:lnTo>
                  <a:lnTo>
                    <a:pt x="19483" y="32526"/>
                  </a:lnTo>
                  <a:lnTo>
                    <a:pt x="19167" y="32337"/>
                  </a:lnTo>
                  <a:lnTo>
                    <a:pt x="18767" y="32105"/>
                  </a:lnTo>
                  <a:lnTo>
                    <a:pt x="18304" y="31895"/>
                  </a:lnTo>
                  <a:lnTo>
                    <a:pt x="17778" y="31685"/>
                  </a:lnTo>
                  <a:lnTo>
                    <a:pt x="17505" y="31600"/>
                  </a:lnTo>
                  <a:lnTo>
                    <a:pt x="17210" y="31516"/>
                  </a:lnTo>
                  <a:lnTo>
                    <a:pt x="16895" y="31453"/>
                  </a:lnTo>
                  <a:lnTo>
                    <a:pt x="16579" y="31411"/>
                  </a:lnTo>
                  <a:lnTo>
                    <a:pt x="16243" y="31390"/>
                  </a:lnTo>
                  <a:lnTo>
                    <a:pt x="15906" y="31369"/>
                  </a:lnTo>
                  <a:lnTo>
                    <a:pt x="15569" y="31390"/>
                  </a:lnTo>
                  <a:lnTo>
                    <a:pt x="15212" y="31432"/>
                  </a:lnTo>
                  <a:lnTo>
                    <a:pt x="14854" y="31516"/>
                  </a:lnTo>
                  <a:lnTo>
                    <a:pt x="14475" y="31600"/>
                  </a:lnTo>
                  <a:lnTo>
                    <a:pt x="14118" y="31748"/>
                  </a:lnTo>
                  <a:lnTo>
                    <a:pt x="13739" y="31916"/>
                  </a:lnTo>
                  <a:lnTo>
                    <a:pt x="13360" y="32105"/>
                  </a:lnTo>
                  <a:lnTo>
                    <a:pt x="12982" y="32358"/>
                  </a:lnTo>
                  <a:lnTo>
                    <a:pt x="12582" y="32652"/>
                  </a:lnTo>
                  <a:lnTo>
                    <a:pt x="12203" y="32968"/>
                  </a:lnTo>
                  <a:lnTo>
                    <a:pt x="11824" y="33347"/>
                  </a:lnTo>
                  <a:lnTo>
                    <a:pt x="11446" y="33767"/>
                  </a:lnTo>
                  <a:lnTo>
                    <a:pt x="11446" y="33767"/>
                  </a:lnTo>
                  <a:lnTo>
                    <a:pt x="11761" y="33031"/>
                  </a:lnTo>
                  <a:lnTo>
                    <a:pt x="12266" y="31832"/>
                  </a:lnTo>
                  <a:lnTo>
                    <a:pt x="12729" y="30633"/>
                  </a:lnTo>
                  <a:lnTo>
                    <a:pt x="13150" y="29391"/>
                  </a:lnTo>
                  <a:lnTo>
                    <a:pt x="13550" y="28150"/>
                  </a:lnTo>
                  <a:lnTo>
                    <a:pt x="13886" y="28192"/>
                  </a:lnTo>
                  <a:lnTo>
                    <a:pt x="14265" y="28234"/>
                  </a:lnTo>
                  <a:lnTo>
                    <a:pt x="14686" y="28276"/>
                  </a:lnTo>
                  <a:lnTo>
                    <a:pt x="15149" y="28297"/>
                  </a:lnTo>
                  <a:lnTo>
                    <a:pt x="15632" y="28297"/>
                  </a:lnTo>
                  <a:lnTo>
                    <a:pt x="16158" y="28276"/>
                  </a:lnTo>
                  <a:lnTo>
                    <a:pt x="16705" y="28213"/>
                  </a:lnTo>
                  <a:lnTo>
                    <a:pt x="17252" y="28108"/>
                  </a:lnTo>
                  <a:lnTo>
                    <a:pt x="17820" y="27982"/>
                  </a:lnTo>
                  <a:lnTo>
                    <a:pt x="18094" y="27898"/>
                  </a:lnTo>
                  <a:lnTo>
                    <a:pt x="18389" y="27792"/>
                  </a:lnTo>
                  <a:lnTo>
                    <a:pt x="18662" y="27666"/>
                  </a:lnTo>
                  <a:lnTo>
                    <a:pt x="18936" y="27540"/>
                  </a:lnTo>
                  <a:lnTo>
                    <a:pt x="19209" y="27393"/>
                  </a:lnTo>
                  <a:lnTo>
                    <a:pt x="19483" y="27245"/>
                  </a:lnTo>
                  <a:lnTo>
                    <a:pt x="19735" y="27056"/>
                  </a:lnTo>
                  <a:lnTo>
                    <a:pt x="19987" y="26867"/>
                  </a:lnTo>
                  <a:lnTo>
                    <a:pt x="20240" y="26656"/>
                  </a:lnTo>
                  <a:lnTo>
                    <a:pt x="20471" y="26425"/>
                  </a:lnTo>
                  <a:lnTo>
                    <a:pt x="20703" y="26172"/>
                  </a:lnTo>
                  <a:lnTo>
                    <a:pt x="20934" y="25920"/>
                  </a:lnTo>
                  <a:lnTo>
                    <a:pt x="21145" y="25625"/>
                  </a:lnTo>
                  <a:lnTo>
                    <a:pt x="21334" y="25310"/>
                  </a:lnTo>
                  <a:lnTo>
                    <a:pt x="21145" y="25205"/>
                  </a:lnTo>
                  <a:lnTo>
                    <a:pt x="20934" y="25099"/>
                  </a:lnTo>
                  <a:lnTo>
                    <a:pt x="20640" y="24973"/>
                  </a:lnTo>
                  <a:lnTo>
                    <a:pt x="20282" y="24826"/>
                  </a:lnTo>
                  <a:lnTo>
                    <a:pt x="19861" y="24700"/>
                  </a:lnTo>
                  <a:lnTo>
                    <a:pt x="19398" y="24573"/>
                  </a:lnTo>
                  <a:lnTo>
                    <a:pt x="18872" y="24489"/>
                  </a:lnTo>
                  <a:lnTo>
                    <a:pt x="18599" y="24447"/>
                  </a:lnTo>
                  <a:lnTo>
                    <a:pt x="18325" y="24447"/>
                  </a:lnTo>
                  <a:lnTo>
                    <a:pt x="18031" y="24426"/>
                  </a:lnTo>
                  <a:lnTo>
                    <a:pt x="17736" y="24447"/>
                  </a:lnTo>
                  <a:lnTo>
                    <a:pt x="17442" y="24468"/>
                  </a:lnTo>
                  <a:lnTo>
                    <a:pt x="17147" y="24531"/>
                  </a:lnTo>
                  <a:lnTo>
                    <a:pt x="16832" y="24594"/>
                  </a:lnTo>
                  <a:lnTo>
                    <a:pt x="16516" y="24679"/>
                  </a:lnTo>
                  <a:lnTo>
                    <a:pt x="16222" y="24784"/>
                  </a:lnTo>
                  <a:lnTo>
                    <a:pt x="15906" y="24931"/>
                  </a:lnTo>
                  <a:lnTo>
                    <a:pt x="15590" y="25099"/>
                  </a:lnTo>
                  <a:lnTo>
                    <a:pt x="15275" y="25289"/>
                  </a:lnTo>
                  <a:lnTo>
                    <a:pt x="14959" y="25499"/>
                  </a:lnTo>
                  <a:lnTo>
                    <a:pt x="14665" y="25752"/>
                  </a:lnTo>
                  <a:lnTo>
                    <a:pt x="14349" y="26046"/>
                  </a:lnTo>
                  <a:lnTo>
                    <a:pt x="14055" y="26362"/>
                  </a:lnTo>
                  <a:lnTo>
                    <a:pt x="14286" y="25457"/>
                  </a:lnTo>
                  <a:lnTo>
                    <a:pt x="14475" y="24552"/>
                  </a:lnTo>
                  <a:lnTo>
                    <a:pt x="14665" y="23648"/>
                  </a:lnTo>
                  <a:lnTo>
                    <a:pt x="14833" y="22743"/>
                  </a:lnTo>
                  <a:lnTo>
                    <a:pt x="15170" y="22722"/>
                  </a:lnTo>
                  <a:lnTo>
                    <a:pt x="15548" y="22701"/>
                  </a:lnTo>
                  <a:lnTo>
                    <a:pt x="15969" y="22659"/>
                  </a:lnTo>
                  <a:lnTo>
                    <a:pt x="16411" y="22575"/>
                  </a:lnTo>
                  <a:lnTo>
                    <a:pt x="16916" y="22491"/>
                  </a:lnTo>
                  <a:lnTo>
                    <a:pt x="17421" y="22343"/>
                  </a:lnTo>
                  <a:lnTo>
                    <a:pt x="17926" y="22196"/>
                  </a:lnTo>
                  <a:lnTo>
                    <a:pt x="18452" y="21986"/>
                  </a:lnTo>
                  <a:lnTo>
                    <a:pt x="18978" y="21733"/>
                  </a:lnTo>
                  <a:lnTo>
                    <a:pt x="19230" y="21607"/>
                  </a:lnTo>
                  <a:lnTo>
                    <a:pt x="19504" y="21439"/>
                  </a:lnTo>
                  <a:lnTo>
                    <a:pt x="19735" y="21270"/>
                  </a:lnTo>
                  <a:lnTo>
                    <a:pt x="19987" y="21102"/>
                  </a:lnTo>
                  <a:lnTo>
                    <a:pt x="20219" y="20913"/>
                  </a:lnTo>
                  <a:lnTo>
                    <a:pt x="20450" y="20702"/>
                  </a:lnTo>
                  <a:lnTo>
                    <a:pt x="20682" y="20471"/>
                  </a:lnTo>
                  <a:lnTo>
                    <a:pt x="20892" y="20239"/>
                  </a:lnTo>
                  <a:lnTo>
                    <a:pt x="21081" y="19987"/>
                  </a:lnTo>
                  <a:lnTo>
                    <a:pt x="21271" y="19713"/>
                  </a:lnTo>
                  <a:lnTo>
                    <a:pt x="21460" y="19419"/>
                  </a:lnTo>
                  <a:lnTo>
                    <a:pt x="21628" y="19103"/>
                  </a:lnTo>
                  <a:lnTo>
                    <a:pt x="21776" y="18788"/>
                  </a:lnTo>
                  <a:lnTo>
                    <a:pt x="21902" y="18451"/>
                  </a:lnTo>
                  <a:lnTo>
                    <a:pt x="21713" y="18388"/>
                  </a:lnTo>
                  <a:lnTo>
                    <a:pt x="21481" y="18325"/>
                  </a:lnTo>
                  <a:lnTo>
                    <a:pt x="21187" y="18241"/>
                  </a:lnTo>
                  <a:lnTo>
                    <a:pt x="20829" y="18178"/>
                  </a:lnTo>
                  <a:lnTo>
                    <a:pt x="20408" y="18136"/>
                  </a:lnTo>
                  <a:lnTo>
                    <a:pt x="19924" y="18093"/>
                  </a:lnTo>
                  <a:lnTo>
                    <a:pt x="19419" y="18115"/>
                  </a:lnTo>
                  <a:lnTo>
                    <a:pt x="18893" y="18157"/>
                  </a:lnTo>
                  <a:lnTo>
                    <a:pt x="18620" y="18199"/>
                  </a:lnTo>
                  <a:lnTo>
                    <a:pt x="18346" y="18262"/>
                  </a:lnTo>
                  <a:lnTo>
                    <a:pt x="18052" y="18346"/>
                  </a:lnTo>
                  <a:lnTo>
                    <a:pt x="17778" y="18430"/>
                  </a:lnTo>
                  <a:lnTo>
                    <a:pt x="17484" y="18556"/>
                  </a:lnTo>
                  <a:lnTo>
                    <a:pt x="17210" y="18683"/>
                  </a:lnTo>
                  <a:lnTo>
                    <a:pt x="16937" y="18830"/>
                  </a:lnTo>
                  <a:lnTo>
                    <a:pt x="16642" y="19019"/>
                  </a:lnTo>
                  <a:lnTo>
                    <a:pt x="16390" y="19230"/>
                  </a:lnTo>
                  <a:lnTo>
                    <a:pt x="16116" y="19440"/>
                  </a:lnTo>
                  <a:lnTo>
                    <a:pt x="15843" y="19692"/>
                  </a:lnTo>
                  <a:lnTo>
                    <a:pt x="15611" y="19987"/>
                  </a:lnTo>
                  <a:lnTo>
                    <a:pt x="15359" y="20303"/>
                  </a:lnTo>
                  <a:lnTo>
                    <a:pt x="15127" y="20639"/>
                  </a:lnTo>
                  <a:lnTo>
                    <a:pt x="15233" y="19629"/>
                  </a:lnTo>
                  <a:lnTo>
                    <a:pt x="15296" y="18619"/>
                  </a:lnTo>
                  <a:lnTo>
                    <a:pt x="15338" y="17610"/>
                  </a:lnTo>
                  <a:lnTo>
                    <a:pt x="15359" y="16621"/>
                  </a:lnTo>
                  <a:lnTo>
                    <a:pt x="15696" y="16600"/>
                  </a:lnTo>
                  <a:lnTo>
                    <a:pt x="16074" y="16579"/>
                  </a:lnTo>
                  <a:lnTo>
                    <a:pt x="16495" y="16537"/>
                  </a:lnTo>
                  <a:lnTo>
                    <a:pt x="16958" y="16452"/>
                  </a:lnTo>
                  <a:lnTo>
                    <a:pt x="17442" y="16368"/>
                  </a:lnTo>
                  <a:lnTo>
                    <a:pt x="17947" y="16242"/>
                  </a:lnTo>
                  <a:lnTo>
                    <a:pt x="18473" y="16074"/>
                  </a:lnTo>
                  <a:lnTo>
                    <a:pt x="18999" y="15884"/>
                  </a:lnTo>
                  <a:lnTo>
                    <a:pt x="19504" y="15632"/>
                  </a:lnTo>
                  <a:lnTo>
                    <a:pt x="19777" y="15506"/>
                  </a:lnTo>
                  <a:lnTo>
                    <a:pt x="20030" y="15358"/>
                  </a:lnTo>
                  <a:lnTo>
                    <a:pt x="20261" y="15190"/>
                  </a:lnTo>
                  <a:lnTo>
                    <a:pt x="20513" y="15001"/>
                  </a:lnTo>
                  <a:lnTo>
                    <a:pt x="20745" y="14811"/>
                  </a:lnTo>
                  <a:lnTo>
                    <a:pt x="20976" y="14622"/>
                  </a:lnTo>
                  <a:lnTo>
                    <a:pt x="21208" y="14391"/>
                  </a:lnTo>
                  <a:lnTo>
                    <a:pt x="21418" y="14159"/>
                  </a:lnTo>
                  <a:lnTo>
                    <a:pt x="21628" y="13907"/>
                  </a:lnTo>
                  <a:lnTo>
                    <a:pt x="21818" y="13633"/>
                  </a:lnTo>
                  <a:lnTo>
                    <a:pt x="21986" y="13360"/>
                  </a:lnTo>
                  <a:lnTo>
                    <a:pt x="22154" y="13044"/>
                  </a:lnTo>
                  <a:lnTo>
                    <a:pt x="22302" y="12729"/>
                  </a:lnTo>
                  <a:lnTo>
                    <a:pt x="22449" y="12392"/>
                  </a:lnTo>
                  <a:lnTo>
                    <a:pt x="22239" y="12308"/>
                  </a:lnTo>
                  <a:lnTo>
                    <a:pt x="21986" y="12245"/>
                  </a:lnTo>
                  <a:lnTo>
                    <a:pt x="21671" y="12161"/>
                  </a:lnTo>
                  <a:lnTo>
                    <a:pt x="21271" y="12097"/>
                  </a:lnTo>
                  <a:lnTo>
                    <a:pt x="20829" y="12055"/>
                  </a:lnTo>
                  <a:lnTo>
                    <a:pt x="20324" y="12013"/>
                  </a:lnTo>
                  <a:lnTo>
                    <a:pt x="19777" y="12034"/>
                  </a:lnTo>
                  <a:lnTo>
                    <a:pt x="19504" y="12055"/>
                  </a:lnTo>
                  <a:lnTo>
                    <a:pt x="19209" y="12097"/>
                  </a:lnTo>
                  <a:lnTo>
                    <a:pt x="18914" y="12161"/>
                  </a:lnTo>
                  <a:lnTo>
                    <a:pt x="18620" y="12245"/>
                  </a:lnTo>
                  <a:lnTo>
                    <a:pt x="18325" y="12329"/>
                  </a:lnTo>
                  <a:lnTo>
                    <a:pt x="18031" y="12455"/>
                  </a:lnTo>
                  <a:lnTo>
                    <a:pt x="17736" y="12581"/>
                  </a:lnTo>
                  <a:lnTo>
                    <a:pt x="17442" y="12750"/>
                  </a:lnTo>
                  <a:lnTo>
                    <a:pt x="17147" y="12939"/>
                  </a:lnTo>
                  <a:lnTo>
                    <a:pt x="16874" y="13149"/>
                  </a:lnTo>
                  <a:lnTo>
                    <a:pt x="16579" y="13381"/>
                  </a:lnTo>
                  <a:lnTo>
                    <a:pt x="16306" y="13654"/>
                  </a:lnTo>
                  <a:lnTo>
                    <a:pt x="16053" y="13949"/>
                  </a:lnTo>
                  <a:lnTo>
                    <a:pt x="15801" y="14285"/>
                  </a:lnTo>
                  <a:lnTo>
                    <a:pt x="15548" y="14664"/>
                  </a:lnTo>
                  <a:lnTo>
                    <a:pt x="15317" y="15064"/>
                  </a:lnTo>
                  <a:lnTo>
                    <a:pt x="15296" y="14412"/>
                  </a:lnTo>
                  <a:lnTo>
                    <a:pt x="15233" y="13823"/>
                  </a:lnTo>
                  <a:lnTo>
                    <a:pt x="15191" y="13233"/>
                  </a:lnTo>
                  <a:lnTo>
                    <a:pt x="15106" y="12644"/>
                  </a:lnTo>
                  <a:lnTo>
                    <a:pt x="15022" y="12055"/>
                  </a:lnTo>
                  <a:lnTo>
                    <a:pt x="15317" y="11908"/>
                  </a:lnTo>
                  <a:lnTo>
                    <a:pt x="15653" y="11719"/>
                  </a:lnTo>
                  <a:lnTo>
                    <a:pt x="16011" y="11508"/>
                  </a:lnTo>
                  <a:lnTo>
                    <a:pt x="16390" y="11256"/>
                  </a:lnTo>
                  <a:lnTo>
                    <a:pt x="16811" y="10961"/>
                  </a:lnTo>
                  <a:lnTo>
                    <a:pt x="17210" y="10646"/>
                  </a:lnTo>
                  <a:lnTo>
                    <a:pt x="17631" y="10267"/>
                  </a:lnTo>
                  <a:lnTo>
                    <a:pt x="18031" y="9867"/>
                  </a:lnTo>
                  <a:lnTo>
                    <a:pt x="18410" y="9425"/>
                  </a:lnTo>
                  <a:lnTo>
                    <a:pt x="18578" y="9194"/>
                  </a:lnTo>
                  <a:lnTo>
                    <a:pt x="18746" y="8942"/>
                  </a:lnTo>
                  <a:lnTo>
                    <a:pt x="18914" y="8689"/>
                  </a:lnTo>
                  <a:lnTo>
                    <a:pt x="19062" y="8416"/>
                  </a:lnTo>
                  <a:lnTo>
                    <a:pt x="19188" y="8142"/>
                  </a:lnTo>
                  <a:lnTo>
                    <a:pt x="19314" y="7869"/>
                  </a:lnTo>
                  <a:lnTo>
                    <a:pt x="19440" y="7574"/>
                  </a:lnTo>
                  <a:lnTo>
                    <a:pt x="19525" y="7258"/>
                  </a:lnTo>
                  <a:lnTo>
                    <a:pt x="19609" y="6943"/>
                  </a:lnTo>
                  <a:lnTo>
                    <a:pt x="19672" y="6606"/>
                  </a:lnTo>
                  <a:lnTo>
                    <a:pt x="19714" y="6270"/>
                  </a:lnTo>
                  <a:lnTo>
                    <a:pt x="19735" y="5933"/>
                  </a:lnTo>
                  <a:lnTo>
                    <a:pt x="19735" y="5554"/>
                  </a:lnTo>
                  <a:lnTo>
                    <a:pt x="19714" y="5197"/>
                  </a:lnTo>
                  <a:lnTo>
                    <a:pt x="19525" y="5218"/>
                  </a:lnTo>
                  <a:lnTo>
                    <a:pt x="19293" y="5239"/>
                  </a:lnTo>
                  <a:lnTo>
                    <a:pt x="19020" y="5302"/>
                  </a:lnTo>
                  <a:lnTo>
                    <a:pt x="18662" y="5386"/>
                  </a:lnTo>
                  <a:lnTo>
                    <a:pt x="18283" y="5512"/>
                  </a:lnTo>
                  <a:lnTo>
                    <a:pt x="17863" y="5659"/>
                  </a:lnTo>
                  <a:lnTo>
                    <a:pt x="17400" y="5870"/>
                  </a:lnTo>
                  <a:lnTo>
                    <a:pt x="16958" y="6122"/>
                  </a:lnTo>
                  <a:lnTo>
                    <a:pt x="16726" y="6270"/>
                  </a:lnTo>
                  <a:lnTo>
                    <a:pt x="16495" y="6417"/>
                  </a:lnTo>
                  <a:lnTo>
                    <a:pt x="16285" y="6606"/>
                  </a:lnTo>
                  <a:lnTo>
                    <a:pt x="16074" y="6796"/>
                  </a:lnTo>
                  <a:lnTo>
                    <a:pt x="15864" y="6985"/>
                  </a:lnTo>
                  <a:lnTo>
                    <a:pt x="15653" y="7216"/>
                  </a:lnTo>
                  <a:lnTo>
                    <a:pt x="15464" y="7448"/>
                  </a:lnTo>
                  <a:lnTo>
                    <a:pt x="15275" y="7721"/>
                  </a:lnTo>
                  <a:lnTo>
                    <a:pt x="15106" y="7995"/>
                  </a:lnTo>
                  <a:lnTo>
                    <a:pt x="14959" y="8289"/>
                  </a:lnTo>
                  <a:lnTo>
                    <a:pt x="14812" y="8605"/>
                  </a:lnTo>
                  <a:lnTo>
                    <a:pt x="14707" y="8942"/>
                  </a:lnTo>
                  <a:lnTo>
                    <a:pt x="14602" y="9299"/>
                  </a:lnTo>
                  <a:lnTo>
                    <a:pt x="14517" y="9678"/>
                  </a:lnTo>
                  <a:lnTo>
                    <a:pt x="14349" y="9152"/>
                  </a:lnTo>
                  <a:lnTo>
                    <a:pt x="14160" y="8605"/>
                  </a:lnTo>
                  <a:lnTo>
                    <a:pt x="13970" y="8079"/>
                  </a:lnTo>
                  <a:lnTo>
                    <a:pt x="13760" y="7574"/>
                  </a:lnTo>
                  <a:lnTo>
                    <a:pt x="13781" y="7195"/>
                  </a:lnTo>
                  <a:lnTo>
                    <a:pt x="13802" y="6796"/>
                  </a:lnTo>
                  <a:lnTo>
                    <a:pt x="13781" y="6354"/>
                  </a:lnTo>
                  <a:lnTo>
                    <a:pt x="13760" y="5891"/>
                  </a:lnTo>
                  <a:lnTo>
                    <a:pt x="13697" y="5386"/>
                  </a:lnTo>
                  <a:lnTo>
                    <a:pt x="13613" y="4860"/>
                  </a:lnTo>
                  <a:lnTo>
                    <a:pt x="13486" y="4334"/>
                  </a:lnTo>
                  <a:lnTo>
                    <a:pt x="13339" y="3787"/>
                  </a:lnTo>
                  <a:lnTo>
                    <a:pt x="13108" y="3261"/>
                  </a:lnTo>
                  <a:lnTo>
                    <a:pt x="12982" y="2988"/>
                  </a:lnTo>
                  <a:lnTo>
                    <a:pt x="12855" y="2714"/>
                  </a:lnTo>
                  <a:lnTo>
                    <a:pt x="12687" y="2462"/>
                  </a:lnTo>
                  <a:lnTo>
                    <a:pt x="12519" y="2209"/>
                  </a:lnTo>
                  <a:lnTo>
                    <a:pt x="12350" y="1957"/>
                  </a:lnTo>
                  <a:lnTo>
                    <a:pt x="12140" y="1704"/>
                  </a:lnTo>
                  <a:lnTo>
                    <a:pt x="11930" y="1452"/>
                  </a:lnTo>
                  <a:lnTo>
                    <a:pt x="11698" y="1220"/>
                  </a:lnTo>
                  <a:lnTo>
                    <a:pt x="11446" y="989"/>
                  </a:lnTo>
                  <a:lnTo>
                    <a:pt x="11172" y="778"/>
                  </a:lnTo>
                  <a:lnTo>
                    <a:pt x="10878" y="568"/>
                  </a:lnTo>
                  <a:lnTo>
                    <a:pt x="10562" y="379"/>
                  </a:lnTo>
                  <a:lnTo>
                    <a:pt x="10225" y="189"/>
                  </a:lnTo>
                  <a:lnTo>
                    <a:pt x="9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5525450" y="3185200"/>
              <a:ext cx="563350" cy="1167150"/>
            </a:xfrm>
            <a:custGeom>
              <a:avLst/>
              <a:gdLst/>
              <a:ahLst/>
              <a:cxnLst/>
              <a:rect l="l" t="t" r="r" b="b"/>
              <a:pathLst>
                <a:path w="22534" h="46686" extrusionOk="0">
                  <a:moveTo>
                    <a:pt x="12519" y="1"/>
                  </a:moveTo>
                  <a:lnTo>
                    <a:pt x="12182" y="169"/>
                  </a:lnTo>
                  <a:lnTo>
                    <a:pt x="11846" y="358"/>
                  </a:lnTo>
                  <a:lnTo>
                    <a:pt x="11530" y="569"/>
                  </a:lnTo>
                  <a:lnTo>
                    <a:pt x="11236" y="779"/>
                  </a:lnTo>
                  <a:lnTo>
                    <a:pt x="10962" y="990"/>
                  </a:lnTo>
                  <a:lnTo>
                    <a:pt x="10710" y="1221"/>
                  </a:lnTo>
                  <a:lnTo>
                    <a:pt x="10478" y="1452"/>
                  </a:lnTo>
                  <a:lnTo>
                    <a:pt x="10268" y="1705"/>
                  </a:lnTo>
                  <a:lnTo>
                    <a:pt x="10057" y="1957"/>
                  </a:lnTo>
                  <a:lnTo>
                    <a:pt x="9889" y="2210"/>
                  </a:lnTo>
                  <a:lnTo>
                    <a:pt x="9721" y="2462"/>
                  </a:lnTo>
                  <a:lnTo>
                    <a:pt x="9553" y="2736"/>
                  </a:lnTo>
                  <a:lnTo>
                    <a:pt x="9426" y="2988"/>
                  </a:lnTo>
                  <a:lnTo>
                    <a:pt x="9300" y="3262"/>
                  </a:lnTo>
                  <a:lnTo>
                    <a:pt x="9090" y="3809"/>
                  </a:lnTo>
                  <a:lnTo>
                    <a:pt x="8921" y="4335"/>
                  </a:lnTo>
                  <a:lnTo>
                    <a:pt x="8795" y="4882"/>
                  </a:lnTo>
                  <a:lnTo>
                    <a:pt x="8711" y="5387"/>
                  </a:lnTo>
                  <a:lnTo>
                    <a:pt x="8669" y="5892"/>
                  </a:lnTo>
                  <a:lnTo>
                    <a:pt x="8627" y="6375"/>
                  </a:lnTo>
                  <a:lnTo>
                    <a:pt x="8627" y="6817"/>
                  </a:lnTo>
                  <a:lnTo>
                    <a:pt x="8648" y="7217"/>
                  </a:lnTo>
                  <a:lnTo>
                    <a:pt x="8669" y="7575"/>
                  </a:lnTo>
                  <a:lnTo>
                    <a:pt x="8459" y="8101"/>
                  </a:lnTo>
                  <a:lnTo>
                    <a:pt x="8269" y="8627"/>
                  </a:lnTo>
                  <a:lnTo>
                    <a:pt x="8080" y="9153"/>
                  </a:lnTo>
                  <a:lnTo>
                    <a:pt x="7933" y="9700"/>
                  </a:lnTo>
                  <a:lnTo>
                    <a:pt x="7848" y="9321"/>
                  </a:lnTo>
                  <a:lnTo>
                    <a:pt x="7743" y="8942"/>
                  </a:lnTo>
                  <a:lnTo>
                    <a:pt x="7617" y="8606"/>
                  </a:lnTo>
                  <a:lnTo>
                    <a:pt x="7470" y="8290"/>
                  </a:lnTo>
                  <a:lnTo>
                    <a:pt x="7322" y="7995"/>
                  </a:lnTo>
                  <a:lnTo>
                    <a:pt x="7154" y="7722"/>
                  </a:lnTo>
                  <a:lnTo>
                    <a:pt x="6965" y="7470"/>
                  </a:lnTo>
                  <a:lnTo>
                    <a:pt x="6775" y="7238"/>
                  </a:lnTo>
                  <a:lnTo>
                    <a:pt x="6565" y="7007"/>
                  </a:lnTo>
                  <a:lnTo>
                    <a:pt x="6355" y="6796"/>
                  </a:lnTo>
                  <a:lnTo>
                    <a:pt x="6144" y="6607"/>
                  </a:lnTo>
                  <a:lnTo>
                    <a:pt x="5913" y="6439"/>
                  </a:lnTo>
                  <a:lnTo>
                    <a:pt x="5702" y="6270"/>
                  </a:lnTo>
                  <a:lnTo>
                    <a:pt x="5471" y="6144"/>
                  </a:lnTo>
                  <a:lnTo>
                    <a:pt x="5008" y="5892"/>
                  </a:lnTo>
                  <a:lnTo>
                    <a:pt x="4566" y="5681"/>
                  </a:lnTo>
                  <a:lnTo>
                    <a:pt x="4146" y="5534"/>
                  </a:lnTo>
                  <a:lnTo>
                    <a:pt x="3746" y="5408"/>
                  </a:lnTo>
                  <a:lnTo>
                    <a:pt x="3409" y="5324"/>
                  </a:lnTo>
                  <a:lnTo>
                    <a:pt x="3115" y="5260"/>
                  </a:lnTo>
                  <a:lnTo>
                    <a:pt x="2904" y="5239"/>
                  </a:lnTo>
                  <a:lnTo>
                    <a:pt x="2694" y="5218"/>
                  </a:lnTo>
                  <a:lnTo>
                    <a:pt x="2694" y="5576"/>
                  </a:lnTo>
                  <a:lnTo>
                    <a:pt x="2694" y="5955"/>
                  </a:lnTo>
                  <a:lnTo>
                    <a:pt x="2715" y="6291"/>
                  </a:lnTo>
                  <a:lnTo>
                    <a:pt x="2757" y="6628"/>
                  </a:lnTo>
                  <a:lnTo>
                    <a:pt x="2820" y="6965"/>
                  </a:lnTo>
                  <a:lnTo>
                    <a:pt x="2904" y="7280"/>
                  </a:lnTo>
                  <a:lnTo>
                    <a:pt x="2988" y="7596"/>
                  </a:lnTo>
                  <a:lnTo>
                    <a:pt x="3115" y="7890"/>
                  </a:lnTo>
                  <a:lnTo>
                    <a:pt x="3241" y="8164"/>
                  </a:lnTo>
                  <a:lnTo>
                    <a:pt x="3367" y="8437"/>
                  </a:lnTo>
                  <a:lnTo>
                    <a:pt x="3514" y="8711"/>
                  </a:lnTo>
                  <a:lnTo>
                    <a:pt x="3683" y="8963"/>
                  </a:lnTo>
                  <a:lnTo>
                    <a:pt x="3851" y="9216"/>
                  </a:lnTo>
                  <a:lnTo>
                    <a:pt x="4040" y="9447"/>
                  </a:lnTo>
                  <a:lnTo>
                    <a:pt x="4419" y="9889"/>
                  </a:lnTo>
                  <a:lnTo>
                    <a:pt x="4819" y="10289"/>
                  </a:lnTo>
                  <a:lnTo>
                    <a:pt x="5219" y="10646"/>
                  </a:lnTo>
                  <a:lnTo>
                    <a:pt x="5639" y="10983"/>
                  </a:lnTo>
                  <a:lnTo>
                    <a:pt x="6039" y="11278"/>
                  </a:lnTo>
                  <a:lnTo>
                    <a:pt x="6418" y="11530"/>
                  </a:lnTo>
                  <a:lnTo>
                    <a:pt x="6796" y="11740"/>
                  </a:lnTo>
                  <a:lnTo>
                    <a:pt x="7133" y="11909"/>
                  </a:lnTo>
                  <a:lnTo>
                    <a:pt x="7407" y="12056"/>
                  </a:lnTo>
                  <a:lnTo>
                    <a:pt x="7322" y="12645"/>
                  </a:lnTo>
                  <a:lnTo>
                    <a:pt x="7259" y="13234"/>
                  </a:lnTo>
                  <a:lnTo>
                    <a:pt x="7196" y="13823"/>
                  </a:lnTo>
                  <a:lnTo>
                    <a:pt x="7154" y="14412"/>
                  </a:lnTo>
                  <a:lnTo>
                    <a:pt x="7133" y="15065"/>
                  </a:lnTo>
                  <a:lnTo>
                    <a:pt x="6902" y="14665"/>
                  </a:lnTo>
                  <a:lnTo>
                    <a:pt x="6649" y="14307"/>
                  </a:lnTo>
                  <a:lnTo>
                    <a:pt x="6397" y="13971"/>
                  </a:lnTo>
                  <a:lnTo>
                    <a:pt x="6123" y="13676"/>
                  </a:lnTo>
                  <a:lnTo>
                    <a:pt x="5850" y="13402"/>
                  </a:lnTo>
                  <a:lnTo>
                    <a:pt x="5576" y="13150"/>
                  </a:lnTo>
                  <a:lnTo>
                    <a:pt x="5282" y="12940"/>
                  </a:lnTo>
                  <a:lnTo>
                    <a:pt x="5008" y="12750"/>
                  </a:lnTo>
                  <a:lnTo>
                    <a:pt x="4714" y="12603"/>
                  </a:lnTo>
                  <a:lnTo>
                    <a:pt x="4419" y="12456"/>
                  </a:lnTo>
                  <a:lnTo>
                    <a:pt x="4103" y="12351"/>
                  </a:lnTo>
                  <a:lnTo>
                    <a:pt x="3809" y="12266"/>
                  </a:lnTo>
                  <a:lnTo>
                    <a:pt x="3514" y="12182"/>
                  </a:lnTo>
                  <a:lnTo>
                    <a:pt x="3220" y="12119"/>
                  </a:lnTo>
                  <a:lnTo>
                    <a:pt x="2946" y="12077"/>
                  </a:lnTo>
                  <a:lnTo>
                    <a:pt x="2652" y="12056"/>
                  </a:lnTo>
                  <a:lnTo>
                    <a:pt x="2126" y="12035"/>
                  </a:lnTo>
                  <a:lnTo>
                    <a:pt x="1621" y="12077"/>
                  </a:lnTo>
                  <a:lnTo>
                    <a:pt x="1158" y="12119"/>
                  </a:lnTo>
                  <a:lnTo>
                    <a:pt x="779" y="12203"/>
                  </a:lnTo>
                  <a:lnTo>
                    <a:pt x="443" y="12266"/>
                  </a:lnTo>
                  <a:lnTo>
                    <a:pt x="211" y="12351"/>
                  </a:lnTo>
                  <a:lnTo>
                    <a:pt x="1" y="12414"/>
                  </a:lnTo>
                  <a:lnTo>
                    <a:pt x="127" y="12750"/>
                  </a:lnTo>
                  <a:lnTo>
                    <a:pt x="295" y="13087"/>
                  </a:lnTo>
                  <a:lnTo>
                    <a:pt x="443" y="13381"/>
                  </a:lnTo>
                  <a:lnTo>
                    <a:pt x="632" y="13655"/>
                  </a:lnTo>
                  <a:lnTo>
                    <a:pt x="821" y="13928"/>
                  </a:lnTo>
                  <a:lnTo>
                    <a:pt x="1032" y="14181"/>
                  </a:lnTo>
                  <a:lnTo>
                    <a:pt x="1242" y="14412"/>
                  </a:lnTo>
                  <a:lnTo>
                    <a:pt x="1474" y="14644"/>
                  </a:lnTo>
                  <a:lnTo>
                    <a:pt x="1684" y="14854"/>
                  </a:lnTo>
                  <a:lnTo>
                    <a:pt x="1936" y="15044"/>
                  </a:lnTo>
                  <a:lnTo>
                    <a:pt x="2168" y="15212"/>
                  </a:lnTo>
                  <a:lnTo>
                    <a:pt x="2420" y="15380"/>
                  </a:lnTo>
                  <a:lnTo>
                    <a:pt x="2673" y="15527"/>
                  </a:lnTo>
                  <a:lnTo>
                    <a:pt x="2946" y="15654"/>
                  </a:lnTo>
                  <a:lnTo>
                    <a:pt x="3451" y="15906"/>
                  </a:lnTo>
                  <a:lnTo>
                    <a:pt x="3977" y="16095"/>
                  </a:lnTo>
                  <a:lnTo>
                    <a:pt x="4503" y="16264"/>
                  </a:lnTo>
                  <a:lnTo>
                    <a:pt x="5008" y="16390"/>
                  </a:lnTo>
                  <a:lnTo>
                    <a:pt x="5492" y="16474"/>
                  </a:lnTo>
                  <a:lnTo>
                    <a:pt x="5955" y="16537"/>
                  </a:lnTo>
                  <a:lnTo>
                    <a:pt x="6376" y="16579"/>
                  </a:lnTo>
                  <a:lnTo>
                    <a:pt x="6754" y="16600"/>
                  </a:lnTo>
                  <a:lnTo>
                    <a:pt x="7091" y="16621"/>
                  </a:lnTo>
                  <a:lnTo>
                    <a:pt x="7112" y="17631"/>
                  </a:lnTo>
                  <a:lnTo>
                    <a:pt x="7154" y="18641"/>
                  </a:lnTo>
                  <a:lnTo>
                    <a:pt x="7238" y="19651"/>
                  </a:lnTo>
                  <a:lnTo>
                    <a:pt x="7343" y="20640"/>
                  </a:lnTo>
                  <a:lnTo>
                    <a:pt x="7112" y="20303"/>
                  </a:lnTo>
                  <a:lnTo>
                    <a:pt x="6860" y="19988"/>
                  </a:lnTo>
                  <a:lnTo>
                    <a:pt x="6607" y="19714"/>
                  </a:lnTo>
                  <a:lnTo>
                    <a:pt x="6355" y="19462"/>
                  </a:lnTo>
                  <a:lnTo>
                    <a:pt x="6081" y="19230"/>
                  </a:lnTo>
                  <a:lnTo>
                    <a:pt x="5808" y="19041"/>
                  </a:lnTo>
                  <a:lnTo>
                    <a:pt x="5534" y="18852"/>
                  </a:lnTo>
                  <a:lnTo>
                    <a:pt x="5240" y="18704"/>
                  </a:lnTo>
                  <a:lnTo>
                    <a:pt x="4966" y="18557"/>
                  </a:lnTo>
                  <a:lnTo>
                    <a:pt x="4693" y="18452"/>
                  </a:lnTo>
                  <a:lnTo>
                    <a:pt x="4398" y="18368"/>
                  </a:lnTo>
                  <a:lnTo>
                    <a:pt x="4125" y="18283"/>
                  </a:lnTo>
                  <a:lnTo>
                    <a:pt x="3851" y="18220"/>
                  </a:lnTo>
                  <a:lnTo>
                    <a:pt x="3556" y="18178"/>
                  </a:lnTo>
                  <a:lnTo>
                    <a:pt x="3030" y="18136"/>
                  </a:lnTo>
                  <a:lnTo>
                    <a:pt x="2526" y="18136"/>
                  </a:lnTo>
                  <a:lnTo>
                    <a:pt x="2063" y="18157"/>
                  </a:lnTo>
                  <a:lnTo>
                    <a:pt x="1642" y="18199"/>
                  </a:lnTo>
                  <a:lnTo>
                    <a:pt x="1263" y="18283"/>
                  </a:lnTo>
                  <a:lnTo>
                    <a:pt x="969" y="18347"/>
                  </a:lnTo>
                  <a:lnTo>
                    <a:pt x="737" y="18410"/>
                  </a:lnTo>
                  <a:lnTo>
                    <a:pt x="548" y="18473"/>
                  </a:lnTo>
                  <a:lnTo>
                    <a:pt x="695" y="18809"/>
                  </a:lnTo>
                  <a:lnTo>
                    <a:pt x="842" y="19146"/>
                  </a:lnTo>
                  <a:lnTo>
                    <a:pt x="1011" y="19441"/>
                  </a:lnTo>
                  <a:lnTo>
                    <a:pt x="1179" y="19735"/>
                  </a:lnTo>
                  <a:lnTo>
                    <a:pt x="1368" y="20009"/>
                  </a:lnTo>
                  <a:lnTo>
                    <a:pt x="1579" y="20261"/>
                  </a:lnTo>
                  <a:lnTo>
                    <a:pt x="1789" y="20493"/>
                  </a:lnTo>
                  <a:lnTo>
                    <a:pt x="2000" y="20724"/>
                  </a:lnTo>
                  <a:lnTo>
                    <a:pt x="2231" y="20934"/>
                  </a:lnTo>
                  <a:lnTo>
                    <a:pt x="2483" y="21124"/>
                  </a:lnTo>
                  <a:lnTo>
                    <a:pt x="2715" y="21292"/>
                  </a:lnTo>
                  <a:lnTo>
                    <a:pt x="2967" y="21460"/>
                  </a:lnTo>
                  <a:lnTo>
                    <a:pt x="3220" y="21629"/>
                  </a:lnTo>
                  <a:lnTo>
                    <a:pt x="3493" y="21755"/>
                  </a:lnTo>
                  <a:lnTo>
                    <a:pt x="3998" y="22007"/>
                  </a:lnTo>
                  <a:lnTo>
                    <a:pt x="4524" y="22218"/>
                  </a:lnTo>
                  <a:lnTo>
                    <a:pt x="5050" y="22365"/>
                  </a:lnTo>
                  <a:lnTo>
                    <a:pt x="5555" y="22491"/>
                  </a:lnTo>
                  <a:lnTo>
                    <a:pt x="6039" y="22596"/>
                  </a:lnTo>
                  <a:lnTo>
                    <a:pt x="6502" y="22660"/>
                  </a:lnTo>
                  <a:lnTo>
                    <a:pt x="6923" y="22702"/>
                  </a:lnTo>
                  <a:lnTo>
                    <a:pt x="7301" y="22744"/>
                  </a:lnTo>
                  <a:lnTo>
                    <a:pt x="7638" y="22744"/>
                  </a:lnTo>
                  <a:lnTo>
                    <a:pt x="7806" y="23669"/>
                  </a:lnTo>
                  <a:lnTo>
                    <a:pt x="7996" y="24574"/>
                  </a:lnTo>
                  <a:lnTo>
                    <a:pt x="8206" y="25479"/>
                  </a:lnTo>
                  <a:lnTo>
                    <a:pt x="8416" y="26362"/>
                  </a:lnTo>
                  <a:lnTo>
                    <a:pt x="8122" y="26047"/>
                  </a:lnTo>
                  <a:lnTo>
                    <a:pt x="7827" y="25773"/>
                  </a:lnTo>
                  <a:lnTo>
                    <a:pt x="7512" y="25521"/>
                  </a:lnTo>
                  <a:lnTo>
                    <a:pt x="7196" y="25289"/>
                  </a:lnTo>
                  <a:lnTo>
                    <a:pt x="6881" y="25100"/>
                  </a:lnTo>
                  <a:lnTo>
                    <a:pt x="6565" y="24932"/>
                  </a:lnTo>
                  <a:lnTo>
                    <a:pt x="6270" y="24806"/>
                  </a:lnTo>
                  <a:lnTo>
                    <a:pt x="5955" y="24700"/>
                  </a:lnTo>
                  <a:lnTo>
                    <a:pt x="5639" y="24616"/>
                  </a:lnTo>
                  <a:lnTo>
                    <a:pt x="5324" y="24532"/>
                  </a:lnTo>
                  <a:lnTo>
                    <a:pt x="5029" y="24490"/>
                  </a:lnTo>
                  <a:lnTo>
                    <a:pt x="4735" y="24469"/>
                  </a:lnTo>
                  <a:lnTo>
                    <a:pt x="4440" y="24448"/>
                  </a:lnTo>
                  <a:lnTo>
                    <a:pt x="4146" y="24469"/>
                  </a:lnTo>
                  <a:lnTo>
                    <a:pt x="3872" y="24469"/>
                  </a:lnTo>
                  <a:lnTo>
                    <a:pt x="3599" y="24511"/>
                  </a:lnTo>
                  <a:lnTo>
                    <a:pt x="3073" y="24595"/>
                  </a:lnTo>
                  <a:lnTo>
                    <a:pt x="2610" y="24721"/>
                  </a:lnTo>
                  <a:lnTo>
                    <a:pt x="2189" y="24848"/>
                  </a:lnTo>
                  <a:lnTo>
                    <a:pt x="1831" y="24995"/>
                  </a:lnTo>
                  <a:lnTo>
                    <a:pt x="1537" y="25121"/>
                  </a:lnTo>
                  <a:lnTo>
                    <a:pt x="1326" y="25247"/>
                  </a:lnTo>
                  <a:lnTo>
                    <a:pt x="1137" y="25332"/>
                  </a:lnTo>
                  <a:lnTo>
                    <a:pt x="1347" y="25647"/>
                  </a:lnTo>
                  <a:lnTo>
                    <a:pt x="1558" y="25942"/>
                  </a:lnTo>
                  <a:lnTo>
                    <a:pt x="1768" y="26215"/>
                  </a:lnTo>
                  <a:lnTo>
                    <a:pt x="2000" y="26447"/>
                  </a:lnTo>
                  <a:lnTo>
                    <a:pt x="2252" y="26678"/>
                  </a:lnTo>
                  <a:lnTo>
                    <a:pt x="2483" y="26888"/>
                  </a:lnTo>
                  <a:lnTo>
                    <a:pt x="2757" y="27078"/>
                  </a:lnTo>
                  <a:lnTo>
                    <a:pt x="3009" y="27267"/>
                  </a:lnTo>
                  <a:lnTo>
                    <a:pt x="3283" y="27414"/>
                  </a:lnTo>
                  <a:lnTo>
                    <a:pt x="3556" y="27562"/>
                  </a:lnTo>
                  <a:lnTo>
                    <a:pt x="3830" y="27688"/>
                  </a:lnTo>
                  <a:lnTo>
                    <a:pt x="4103" y="27814"/>
                  </a:lnTo>
                  <a:lnTo>
                    <a:pt x="4377" y="27898"/>
                  </a:lnTo>
                  <a:lnTo>
                    <a:pt x="4650" y="28003"/>
                  </a:lnTo>
                  <a:lnTo>
                    <a:pt x="5219" y="28130"/>
                  </a:lnTo>
                  <a:lnTo>
                    <a:pt x="5787" y="28235"/>
                  </a:lnTo>
                  <a:lnTo>
                    <a:pt x="6313" y="28277"/>
                  </a:lnTo>
                  <a:lnTo>
                    <a:pt x="6839" y="28319"/>
                  </a:lnTo>
                  <a:lnTo>
                    <a:pt x="7343" y="28319"/>
                  </a:lnTo>
                  <a:lnTo>
                    <a:pt x="7806" y="28277"/>
                  </a:lnTo>
                  <a:lnTo>
                    <a:pt x="8227" y="28256"/>
                  </a:lnTo>
                  <a:lnTo>
                    <a:pt x="8606" y="28193"/>
                  </a:lnTo>
                  <a:lnTo>
                    <a:pt x="8921" y="28151"/>
                  </a:lnTo>
                  <a:lnTo>
                    <a:pt x="9321" y="29392"/>
                  </a:lnTo>
                  <a:lnTo>
                    <a:pt x="9763" y="30633"/>
                  </a:lnTo>
                  <a:lnTo>
                    <a:pt x="10226" y="31833"/>
                  </a:lnTo>
                  <a:lnTo>
                    <a:pt x="10731" y="33032"/>
                  </a:lnTo>
                  <a:lnTo>
                    <a:pt x="11046" y="33768"/>
                  </a:lnTo>
                  <a:lnTo>
                    <a:pt x="10668" y="33347"/>
                  </a:lnTo>
                  <a:lnTo>
                    <a:pt x="10289" y="32969"/>
                  </a:lnTo>
                  <a:lnTo>
                    <a:pt x="9910" y="32653"/>
                  </a:lnTo>
                  <a:lnTo>
                    <a:pt x="9531" y="32358"/>
                  </a:lnTo>
                  <a:lnTo>
                    <a:pt x="9132" y="32127"/>
                  </a:lnTo>
                  <a:lnTo>
                    <a:pt x="8753" y="31917"/>
                  </a:lnTo>
                  <a:lnTo>
                    <a:pt x="8374" y="31748"/>
                  </a:lnTo>
                  <a:lnTo>
                    <a:pt x="8017" y="31622"/>
                  </a:lnTo>
                  <a:lnTo>
                    <a:pt x="7638" y="31517"/>
                  </a:lnTo>
                  <a:lnTo>
                    <a:pt x="7280" y="31454"/>
                  </a:lnTo>
                  <a:lnTo>
                    <a:pt x="6923" y="31412"/>
                  </a:lnTo>
                  <a:lnTo>
                    <a:pt x="6586" y="31391"/>
                  </a:lnTo>
                  <a:lnTo>
                    <a:pt x="6249" y="31391"/>
                  </a:lnTo>
                  <a:lnTo>
                    <a:pt x="5913" y="31433"/>
                  </a:lnTo>
                  <a:lnTo>
                    <a:pt x="5597" y="31475"/>
                  </a:lnTo>
                  <a:lnTo>
                    <a:pt x="5303" y="31538"/>
                  </a:lnTo>
                  <a:lnTo>
                    <a:pt x="4987" y="31601"/>
                  </a:lnTo>
                  <a:lnTo>
                    <a:pt x="4714" y="31706"/>
                  </a:lnTo>
                  <a:lnTo>
                    <a:pt x="4188" y="31896"/>
                  </a:lnTo>
                  <a:lnTo>
                    <a:pt x="3725" y="32127"/>
                  </a:lnTo>
                  <a:lnTo>
                    <a:pt x="3346" y="32358"/>
                  </a:lnTo>
                  <a:lnTo>
                    <a:pt x="3009" y="32548"/>
                  </a:lnTo>
                  <a:lnTo>
                    <a:pt x="2778" y="32716"/>
                  </a:lnTo>
                  <a:lnTo>
                    <a:pt x="2589" y="32884"/>
                  </a:lnTo>
                  <a:lnTo>
                    <a:pt x="2883" y="33200"/>
                  </a:lnTo>
                  <a:lnTo>
                    <a:pt x="3178" y="33474"/>
                  </a:lnTo>
                  <a:lnTo>
                    <a:pt x="3472" y="33726"/>
                  </a:lnTo>
                  <a:lnTo>
                    <a:pt x="3788" y="33957"/>
                  </a:lnTo>
                  <a:lnTo>
                    <a:pt x="4103" y="34147"/>
                  </a:lnTo>
                  <a:lnTo>
                    <a:pt x="4440" y="34315"/>
                  </a:lnTo>
                  <a:lnTo>
                    <a:pt x="4756" y="34462"/>
                  </a:lnTo>
                  <a:lnTo>
                    <a:pt x="5092" y="34589"/>
                  </a:lnTo>
                  <a:lnTo>
                    <a:pt x="5429" y="34694"/>
                  </a:lnTo>
                  <a:lnTo>
                    <a:pt x="5766" y="34778"/>
                  </a:lnTo>
                  <a:lnTo>
                    <a:pt x="6102" y="34841"/>
                  </a:lnTo>
                  <a:lnTo>
                    <a:pt x="6439" y="34904"/>
                  </a:lnTo>
                  <a:lnTo>
                    <a:pt x="6775" y="34925"/>
                  </a:lnTo>
                  <a:lnTo>
                    <a:pt x="7112" y="34946"/>
                  </a:lnTo>
                  <a:lnTo>
                    <a:pt x="7743" y="34946"/>
                  </a:lnTo>
                  <a:lnTo>
                    <a:pt x="8374" y="34904"/>
                  </a:lnTo>
                  <a:lnTo>
                    <a:pt x="8942" y="34820"/>
                  </a:lnTo>
                  <a:lnTo>
                    <a:pt x="9489" y="34715"/>
                  </a:lnTo>
                  <a:lnTo>
                    <a:pt x="9973" y="34589"/>
                  </a:lnTo>
                  <a:lnTo>
                    <a:pt x="10415" y="34462"/>
                  </a:lnTo>
                  <a:lnTo>
                    <a:pt x="10752" y="34336"/>
                  </a:lnTo>
                  <a:lnTo>
                    <a:pt x="11236" y="34147"/>
                  </a:lnTo>
                  <a:lnTo>
                    <a:pt x="11551" y="34862"/>
                  </a:lnTo>
                  <a:lnTo>
                    <a:pt x="11909" y="35577"/>
                  </a:lnTo>
                  <a:lnTo>
                    <a:pt x="12267" y="36272"/>
                  </a:lnTo>
                  <a:lnTo>
                    <a:pt x="12624" y="36966"/>
                  </a:lnTo>
                  <a:lnTo>
                    <a:pt x="13024" y="37660"/>
                  </a:lnTo>
                  <a:lnTo>
                    <a:pt x="13424" y="38334"/>
                  </a:lnTo>
                  <a:lnTo>
                    <a:pt x="13844" y="39007"/>
                  </a:lnTo>
                  <a:lnTo>
                    <a:pt x="14265" y="39680"/>
                  </a:lnTo>
                  <a:lnTo>
                    <a:pt x="14265" y="39680"/>
                  </a:lnTo>
                  <a:lnTo>
                    <a:pt x="13802" y="39407"/>
                  </a:lnTo>
                  <a:lnTo>
                    <a:pt x="13361" y="39175"/>
                  </a:lnTo>
                  <a:lnTo>
                    <a:pt x="12919" y="38986"/>
                  </a:lnTo>
                  <a:lnTo>
                    <a:pt x="12477" y="38838"/>
                  </a:lnTo>
                  <a:lnTo>
                    <a:pt x="12077" y="38712"/>
                  </a:lnTo>
                  <a:lnTo>
                    <a:pt x="11656" y="38649"/>
                  </a:lnTo>
                  <a:lnTo>
                    <a:pt x="11278" y="38607"/>
                  </a:lnTo>
                  <a:lnTo>
                    <a:pt x="10899" y="38586"/>
                  </a:lnTo>
                  <a:lnTo>
                    <a:pt x="10520" y="38586"/>
                  </a:lnTo>
                  <a:lnTo>
                    <a:pt x="10184" y="38628"/>
                  </a:lnTo>
                  <a:lnTo>
                    <a:pt x="9826" y="38691"/>
                  </a:lnTo>
                  <a:lnTo>
                    <a:pt x="9510" y="38775"/>
                  </a:lnTo>
                  <a:lnTo>
                    <a:pt x="9195" y="38881"/>
                  </a:lnTo>
                  <a:lnTo>
                    <a:pt x="8900" y="38986"/>
                  </a:lnTo>
                  <a:lnTo>
                    <a:pt x="8606" y="39112"/>
                  </a:lnTo>
                  <a:lnTo>
                    <a:pt x="8353" y="39259"/>
                  </a:lnTo>
                  <a:lnTo>
                    <a:pt x="8080" y="39407"/>
                  </a:lnTo>
                  <a:lnTo>
                    <a:pt x="7848" y="39575"/>
                  </a:lnTo>
                  <a:lnTo>
                    <a:pt x="7407" y="39911"/>
                  </a:lnTo>
                  <a:lnTo>
                    <a:pt x="7049" y="40227"/>
                  </a:lnTo>
                  <a:lnTo>
                    <a:pt x="6733" y="40543"/>
                  </a:lnTo>
                  <a:lnTo>
                    <a:pt x="6481" y="40816"/>
                  </a:lnTo>
                  <a:lnTo>
                    <a:pt x="6313" y="41027"/>
                  </a:lnTo>
                  <a:lnTo>
                    <a:pt x="6165" y="41216"/>
                  </a:lnTo>
                  <a:lnTo>
                    <a:pt x="6502" y="41447"/>
                  </a:lnTo>
                  <a:lnTo>
                    <a:pt x="6839" y="41616"/>
                  </a:lnTo>
                  <a:lnTo>
                    <a:pt x="7196" y="41784"/>
                  </a:lnTo>
                  <a:lnTo>
                    <a:pt x="7533" y="41910"/>
                  </a:lnTo>
                  <a:lnTo>
                    <a:pt x="7869" y="42015"/>
                  </a:lnTo>
                  <a:lnTo>
                    <a:pt x="8206" y="42099"/>
                  </a:lnTo>
                  <a:lnTo>
                    <a:pt x="8543" y="42163"/>
                  </a:lnTo>
                  <a:lnTo>
                    <a:pt x="8879" y="42205"/>
                  </a:lnTo>
                  <a:lnTo>
                    <a:pt x="9216" y="42226"/>
                  </a:lnTo>
                  <a:lnTo>
                    <a:pt x="9868" y="42226"/>
                  </a:lnTo>
                  <a:lnTo>
                    <a:pt x="10205" y="42205"/>
                  </a:lnTo>
                  <a:lnTo>
                    <a:pt x="10520" y="42142"/>
                  </a:lnTo>
                  <a:lnTo>
                    <a:pt x="10815" y="42099"/>
                  </a:lnTo>
                  <a:lnTo>
                    <a:pt x="11425" y="41952"/>
                  </a:lnTo>
                  <a:lnTo>
                    <a:pt x="11993" y="41763"/>
                  </a:lnTo>
                  <a:lnTo>
                    <a:pt x="12519" y="41552"/>
                  </a:lnTo>
                  <a:lnTo>
                    <a:pt x="13024" y="41321"/>
                  </a:lnTo>
                  <a:lnTo>
                    <a:pt x="13466" y="41090"/>
                  </a:lnTo>
                  <a:lnTo>
                    <a:pt x="13866" y="40858"/>
                  </a:lnTo>
                  <a:lnTo>
                    <a:pt x="14202" y="40648"/>
                  </a:lnTo>
                  <a:lnTo>
                    <a:pt x="14707" y="40311"/>
                  </a:lnTo>
                  <a:lnTo>
                    <a:pt x="15065" y="40795"/>
                  </a:lnTo>
                  <a:lnTo>
                    <a:pt x="15422" y="41258"/>
                  </a:lnTo>
                  <a:lnTo>
                    <a:pt x="15780" y="41721"/>
                  </a:lnTo>
                  <a:lnTo>
                    <a:pt x="16159" y="42184"/>
                  </a:lnTo>
                  <a:lnTo>
                    <a:pt x="16558" y="42625"/>
                  </a:lnTo>
                  <a:lnTo>
                    <a:pt x="16958" y="43046"/>
                  </a:lnTo>
                  <a:lnTo>
                    <a:pt x="17379" y="43467"/>
                  </a:lnTo>
                  <a:lnTo>
                    <a:pt x="17800" y="43888"/>
                  </a:lnTo>
                  <a:lnTo>
                    <a:pt x="18242" y="44266"/>
                  </a:lnTo>
                  <a:lnTo>
                    <a:pt x="18683" y="44645"/>
                  </a:lnTo>
                  <a:lnTo>
                    <a:pt x="19146" y="45024"/>
                  </a:lnTo>
                  <a:lnTo>
                    <a:pt x="19630" y="45382"/>
                  </a:lnTo>
                  <a:lnTo>
                    <a:pt x="20114" y="45718"/>
                  </a:lnTo>
                  <a:lnTo>
                    <a:pt x="20598" y="46034"/>
                  </a:lnTo>
                  <a:lnTo>
                    <a:pt x="21103" y="46328"/>
                  </a:lnTo>
                  <a:lnTo>
                    <a:pt x="21629" y="46623"/>
                  </a:lnTo>
                  <a:lnTo>
                    <a:pt x="21776" y="46665"/>
                  </a:lnTo>
                  <a:lnTo>
                    <a:pt x="21902" y="46686"/>
                  </a:lnTo>
                  <a:lnTo>
                    <a:pt x="22029" y="46686"/>
                  </a:lnTo>
                  <a:lnTo>
                    <a:pt x="22134" y="46644"/>
                  </a:lnTo>
                  <a:lnTo>
                    <a:pt x="22239" y="46581"/>
                  </a:lnTo>
                  <a:lnTo>
                    <a:pt x="22323" y="46518"/>
                  </a:lnTo>
                  <a:lnTo>
                    <a:pt x="22407" y="46412"/>
                  </a:lnTo>
                  <a:lnTo>
                    <a:pt x="22449" y="46307"/>
                  </a:lnTo>
                  <a:lnTo>
                    <a:pt x="22491" y="46202"/>
                  </a:lnTo>
                  <a:lnTo>
                    <a:pt x="22512" y="46076"/>
                  </a:lnTo>
                  <a:lnTo>
                    <a:pt x="22534" y="45950"/>
                  </a:lnTo>
                  <a:lnTo>
                    <a:pt x="22512" y="45844"/>
                  </a:lnTo>
                  <a:lnTo>
                    <a:pt x="22470" y="45718"/>
                  </a:lnTo>
                  <a:lnTo>
                    <a:pt x="22386" y="45613"/>
                  </a:lnTo>
                  <a:lnTo>
                    <a:pt x="22302" y="45529"/>
                  </a:lnTo>
                  <a:lnTo>
                    <a:pt x="22176" y="45445"/>
                  </a:lnTo>
                  <a:lnTo>
                    <a:pt x="21692" y="45171"/>
                  </a:lnTo>
                  <a:lnTo>
                    <a:pt x="21229" y="44898"/>
                  </a:lnTo>
                  <a:lnTo>
                    <a:pt x="20766" y="44603"/>
                  </a:lnTo>
                  <a:lnTo>
                    <a:pt x="20324" y="44309"/>
                  </a:lnTo>
                  <a:lnTo>
                    <a:pt x="19904" y="43972"/>
                  </a:lnTo>
                  <a:lnTo>
                    <a:pt x="19483" y="43635"/>
                  </a:lnTo>
                  <a:lnTo>
                    <a:pt x="19062" y="43278"/>
                  </a:lnTo>
                  <a:lnTo>
                    <a:pt x="18662" y="42920"/>
                  </a:lnTo>
                  <a:lnTo>
                    <a:pt x="18284" y="42541"/>
                  </a:lnTo>
                  <a:lnTo>
                    <a:pt x="17905" y="42163"/>
                  </a:lnTo>
                  <a:lnTo>
                    <a:pt x="17526" y="41763"/>
                  </a:lnTo>
                  <a:lnTo>
                    <a:pt x="17169" y="41342"/>
                  </a:lnTo>
                  <a:lnTo>
                    <a:pt x="16832" y="40921"/>
                  </a:lnTo>
                  <a:lnTo>
                    <a:pt x="16495" y="40501"/>
                  </a:lnTo>
                  <a:lnTo>
                    <a:pt x="15843" y="39638"/>
                  </a:lnTo>
                  <a:lnTo>
                    <a:pt x="16327" y="39385"/>
                  </a:lnTo>
                  <a:lnTo>
                    <a:pt x="16790" y="39133"/>
                  </a:lnTo>
                  <a:lnTo>
                    <a:pt x="17190" y="38860"/>
                  </a:lnTo>
                  <a:lnTo>
                    <a:pt x="17547" y="38565"/>
                  </a:lnTo>
                  <a:lnTo>
                    <a:pt x="17884" y="38270"/>
                  </a:lnTo>
                  <a:lnTo>
                    <a:pt x="18178" y="37976"/>
                  </a:lnTo>
                  <a:lnTo>
                    <a:pt x="18431" y="37660"/>
                  </a:lnTo>
                  <a:lnTo>
                    <a:pt x="18641" y="37345"/>
                  </a:lnTo>
                  <a:lnTo>
                    <a:pt x="18852" y="37029"/>
                  </a:lnTo>
                  <a:lnTo>
                    <a:pt x="18999" y="36714"/>
                  </a:lnTo>
                  <a:lnTo>
                    <a:pt x="19146" y="36398"/>
                  </a:lnTo>
                  <a:lnTo>
                    <a:pt x="19251" y="36061"/>
                  </a:lnTo>
                  <a:lnTo>
                    <a:pt x="19336" y="35746"/>
                  </a:lnTo>
                  <a:lnTo>
                    <a:pt x="19399" y="35430"/>
                  </a:lnTo>
                  <a:lnTo>
                    <a:pt x="19441" y="35115"/>
                  </a:lnTo>
                  <a:lnTo>
                    <a:pt x="19462" y="34799"/>
                  </a:lnTo>
                  <a:lnTo>
                    <a:pt x="19483" y="34504"/>
                  </a:lnTo>
                  <a:lnTo>
                    <a:pt x="19462" y="34210"/>
                  </a:lnTo>
                  <a:lnTo>
                    <a:pt x="19420" y="33663"/>
                  </a:lnTo>
                  <a:lnTo>
                    <a:pt x="19357" y="33179"/>
                  </a:lnTo>
                  <a:lnTo>
                    <a:pt x="19251" y="32737"/>
                  </a:lnTo>
                  <a:lnTo>
                    <a:pt x="19146" y="32380"/>
                  </a:lnTo>
                  <a:lnTo>
                    <a:pt x="19062" y="32106"/>
                  </a:lnTo>
                  <a:lnTo>
                    <a:pt x="18957" y="31875"/>
                  </a:lnTo>
                  <a:lnTo>
                    <a:pt x="18662" y="32022"/>
                  </a:lnTo>
                  <a:lnTo>
                    <a:pt x="18389" y="32169"/>
                  </a:lnTo>
                  <a:lnTo>
                    <a:pt x="18115" y="32337"/>
                  </a:lnTo>
                  <a:lnTo>
                    <a:pt x="17863" y="32506"/>
                  </a:lnTo>
                  <a:lnTo>
                    <a:pt x="17631" y="32695"/>
                  </a:lnTo>
                  <a:lnTo>
                    <a:pt x="17400" y="32884"/>
                  </a:lnTo>
                  <a:lnTo>
                    <a:pt x="17190" y="33095"/>
                  </a:lnTo>
                  <a:lnTo>
                    <a:pt x="17000" y="33284"/>
                  </a:lnTo>
                  <a:lnTo>
                    <a:pt x="16811" y="33516"/>
                  </a:lnTo>
                  <a:lnTo>
                    <a:pt x="16643" y="33726"/>
                  </a:lnTo>
                  <a:lnTo>
                    <a:pt x="16327" y="34168"/>
                  </a:lnTo>
                  <a:lnTo>
                    <a:pt x="16075" y="34652"/>
                  </a:lnTo>
                  <a:lnTo>
                    <a:pt x="15843" y="35115"/>
                  </a:lnTo>
                  <a:lnTo>
                    <a:pt x="15675" y="35598"/>
                  </a:lnTo>
                  <a:lnTo>
                    <a:pt x="15528" y="36082"/>
                  </a:lnTo>
                  <a:lnTo>
                    <a:pt x="15401" y="36566"/>
                  </a:lnTo>
                  <a:lnTo>
                    <a:pt x="15317" y="37029"/>
                  </a:lnTo>
                  <a:lnTo>
                    <a:pt x="15254" y="37471"/>
                  </a:lnTo>
                  <a:lnTo>
                    <a:pt x="15212" y="37892"/>
                  </a:lnTo>
                  <a:lnTo>
                    <a:pt x="15191" y="38291"/>
                  </a:lnTo>
                  <a:lnTo>
                    <a:pt x="15170" y="38670"/>
                  </a:lnTo>
                  <a:lnTo>
                    <a:pt x="14791" y="38081"/>
                  </a:lnTo>
                  <a:lnTo>
                    <a:pt x="14434" y="37492"/>
                  </a:lnTo>
                  <a:lnTo>
                    <a:pt x="13739" y="36314"/>
                  </a:lnTo>
                  <a:lnTo>
                    <a:pt x="13087" y="35094"/>
                  </a:lnTo>
                  <a:lnTo>
                    <a:pt x="12477" y="33852"/>
                  </a:lnTo>
                  <a:lnTo>
                    <a:pt x="13003" y="33726"/>
                  </a:lnTo>
                  <a:lnTo>
                    <a:pt x="13487" y="33600"/>
                  </a:lnTo>
                  <a:lnTo>
                    <a:pt x="13929" y="33431"/>
                  </a:lnTo>
                  <a:lnTo>
                    <a:pt x="14349" y="33242"/>
                  </a:lnTo>
                  <a:lnTo>
                    <a:pt x="14728" y="33053"/>
                  </a:lnTo>
                  <a:lnTo>
                    <a:pt x="15086" y="32842"/>
                  </a:lnTo>
                  <a:lnTo>
                    <a:pt x="15401" y="32611"/>
                  </a:lnTo>
                  <a:lnTo>
                    <a:pt x="15696" y="32358"/>
                  </a:lnTo>
                  <a:lnTo>
                    <a:pt x="15948" y="32106"/>
                  </a:lnTo>
                  <a:lnTo>
                    <a:pt x="16201" y="31833"/>
                  </a:lnTo>
                  <a:lnTo>
                    <a:pt x="16390" y="31559"/>
                  </a:lnTo>
                  <a:lnTo>
                    <a:pt x="16580" y="31264"/>
                  </a:lnTo>
                  <a:lnTo>
                    <a:pt x="16748" y="30991"/>
                  </a:lnTo>
                  <a:lnTo>
                    <a:pt x="16895" y="30696"/>
                  </a:lnTo>
                  <a:lnTo>
                    <a:pt x="17000" y="30402"/>
                  </a:lnTo>
                  <a:lnTo>
                    <a:pt x="17105" y="30128"/>
                  </a:lnTo>
                  <a:lnTo>
                    <a:pt x="17190" y="29834"/>
                  </a:lnTo>
                  <a:lnTo>
                    <a:pt x="17274" y="29560"/>
                  </a:lnTo>
                  <a:lnTo>
                    <a:pt x="17358" y="29013"/>
                  </a:lnTo>
                  <a:lnTo>
                    <a:pt x="17421" y="28529"/>
                  </a:lnTo>
                  <a:lnTo>
                    <a:pt x="17421" y="28088"/>
                  </a:lnTo>
                  <a:lnTo>
                    <a:pt x="17421" y="27730"/>
                  </a:lnTo>
                  <a:lnTo>
                    <a:pt x="17400" y="27435"/>
                  </a:lnTo>
                  <a:lnTo>
                    <a:pt x="17379" y="27204"/>
                  </a:lnTo>
                  <a:lnTo>
                    <a:pt x="17042" y="27267"/>
                  </a:lnTo>
                  <a:lnTo>
                    <a:pt x="16748" y="27330"/>
                  </a:lnTo>
                  <a:lnTo>
                    <a:pt x="16453" y="27414"/>
                  </a:lnTo>
                  <a:lnTo>
                    <a:pt x="16159" y="27520"/>
                  </a:lnTo>
                  <a:lnTo>
                    <a:pt x="15885" y="27625"/>
                  </a:lnTo>
                  <a:lnTo>
                    <a:pt x="15612" y="27751"/>
                  </a:lnTo>
                  <a:lnTo>
                    <a:pt x="15359" y="27898"/>
                  </a:lnTo>
                  <a:lnTo>
                    <a:pt x="15128" y="28046"/>
                  </a:lnTo>
                  <a:lnTo>
                    <a:pt x="14896" y="28193"/>
                  </a:lnTo>
                  <a:lnTo>
                    <a:pt x="14665" y="28361"/>
                  </a:lnTo>
                  <a:lnTo>
                    <a:pt x="14265" y="28719"/>
                  </a:lnTo>
                  <a:lnTo>
                    <a:pt x="13887" y="29097"/>
                  </a:lnTo>
                  <a:lnTo>
                    <a:pt x="13550" y="29497"/>
                  </a:lnTo>
                  <a:lnTo>
                    <a:pt x="13234" y="29897"/>
                  </a:lnTo>
                  <a:lnTo>
                    <a:pt x="12982" y="30318"/>
                  </a:lnTo>
                  <a:lnTo>
                    <a:pt x="12729" y="30760"/>
                  </a:lnTo>
                  <a:lnTo>
                    <a:pt x="12519" y="31180"/>
                  </a:lnTo>
                  <a:lnTo>
                    <a:pt x="12351" y="31580"/>
                  </a:lnTo>
                  <a:lnTo>
                    <a:pt x="12203" y="31980"/>
                  </a:lnTo>
                  <a:lnTo>
                    <a:pt x="12077" y="32358"/>
                  </a:lnTo>
                  <a:lnTo>
                    <a:pt x="11951" y="32716"/>
                  </a:lnTo>
                  <a:lnTo>
                    <a:pt x="11467" y="31538"/>
                  </a:lnTo>
                  <a:lnTo>
                    <a:pt x="11025" y="30360"/>
                  </a:lnTo>
                  <a:lnTo>
                    <a:pt x="10604" y="29161"/>
                  </a:lnTo>
                  <a:lnTo>
                    <a:pt x="10205" y="27940"/>
                  </a:lnTo>
                  <a:lnTo>
                    <a:pt x="10794" y="27940"/>
                  </a:lnTo>
                  <a:lnTo>
                    <a:pt x="11341" y="27919"/>
                  </a:lnTo>
                  <a:lnTo>
                    <a:pt x="11867" y="27856"/>
                  </a:lnTo>
                  <a:lnTo>
                    <a:pt x="12330" y="27772"/>
                  </a:lnTo>
                  <a:lnTo>
                    <a:pt x="12793" y="27646"/>
                  </a:lnTo>
                  <a:lnTo>
                    <a:pt x="13192" y="27499"/>
                  </a:lnTo>
                  <a:lnTo>
                    <a:pt x="13571" y="27351"/>
                  </a:lnTo>
                  <a:lnTo>
                    <a:pt x="13929" y="27162"/>
                  </a:lnTo>
                  <a:lnTo>
                    <a:pt x="14265" y="26952"/>
                  </a:lnTo>
                  <a:lnTo>
                    <a:pt x="14560" y="26720"/>
                  </a:lnTo>
                  <a:lnTo>
                    <a:pt x="14833" y="26489"/>
                  </a:lnTo>
                  <a:lnTo>
                    <a:pt x="15086" y="26236"/>
                  </a:lnTo>
                  <a:lnTo>
                    <a:pt x="15317" y="25984"/>
                  </a:lnTo>
                  <a:lnTo>
                    <a:pt x="15507" y="25731"/>
                  </a:lnTo>
                  <a:lnTo>
                    <a:pt x="15696" y="25458"/>
                  </a:lnTo>
                  <a:lnTo>
                    <a:pt x="15864" y="25184"/>
                  </a:lnTo>
                  <a:lnTo>
                    <a:pt x="15990" y="24911"/>
                  </a:lnTo>
                  <a:lnTo>
                    <a:pt x="16117" y="24637"/>
                  </a:lnTo>
                  <a:lnTo>
                    <a:pt x="16222" y="24364"/>
                  </a:lnTo>
                  <a:lnTo>
                    <a:pt x="16327" y="24111"/>
                  </a:lnTo>
                  <a:lnTo>
                    <a:pt x="16474" y="23606"/>
                  </a:lnTo>
                  <a:lnTo>
                    <a:pt x="16558" y="23165"/>
                  </a:lnTo>
                  <a:lnTo>
                    <a:pt x="16622" y="22786"/>
                  </a:lnTo>
                  <a:lnTo>
                    <a:pt x="16664" y="22491"/>
                  </a:lnTo>
                  <a:lnTo>
                    <a:pt x="16664" y="22239"/>
                  </a:lnTo>
                  <a:lnTo>
                    <a:pt x="16285" y="22239"/>
                  </a:lnTo>
                  <a:lnTo>
                    <a:pt x="15906" y="22260"/>
                  </a:lnTo>
                  <a:lnTo>
                    <a:pt x="15549" y="22302"/>
                  </a:lnTo>
                  <a:lnTo>
                    <a:pt x="15212" y="22386"/>
                  </a:lnTo>
                  <a:lnTo>
                    <a:pt x="14875" y="22470"/>
                  </a:lnTo>
                  <a:lnTo>
                    <a:pt x="14560" y="22575"/>
                  </a:lnTo>
                  <a:lnTo>
                    <a:pt x="14244" y="22702"/>
                  </a:lnTo>
                  <a:lnTo>
                    <a:pt x="13950" y="22828"/>
                  </a:lnTo>
                  <a:lnTo>
                    <a:pt x="13676" y="22996"/>
                  </a:lnTo>
                  <a:lnTo>
                    <a:pt x="13403" y="23143"/>
                  </a:lnTo>
                  <a:lnTo>
                    <a:pt x="13150" y="23333"/>
                  </a:lnTo>
                  <a:lnTo>
                    <a:pt x="12898" y="23522"/>
                  </a:lnTo>
                  <a:lnTo>
                    <a:pt x="12645" y="23712"/>
                  </a:lnTo>
                  <a:lnTo>
                    <a:pt x="12435" y="23922"/>
                  </a:lnTo>
                  <a:lnTo>
                    <a:pt x="12014" y="24343"/>
                  </a:lnTo>
                  <a:lnTo>
                    <a:pt x="11635" y="24785"/>
                  </a:lnTo>
                  <a:lnTo>
                    <a:pt x="11299" y="25226"/>
                  </a:lnTo>
                  <a:lnTo>
                    <a:pt x="11004" y="25668"/>
                  </a:lnTo>
                  <a:lnTo>
                    <a:pt x="10752" y="26110"/>
                  </a:lnTo>
                  <a:lnTo>
                    <a:pt x="10520" y="26510"/>
                  </a:lnTo>
                  <a:lnTo>
                    <a:pt x="10352" y="26888"/>
                  </a:lnTo>
                  <a:lnTo>
                    <a:pt x="10079" y="27499"/>
                  </a:lnTo>
                  <a:lnTo>
                    <a:pt x="9742" y="26236"/>
                  </a:lnTo>
                  <a:lnTo>
                    <a:pt x="9426" y="24953"/>
                  </a:lnTo>
                  <a:lnTo>
                    <a:pt x="9153" y="23690"/>
                  </a:lnTo>
                  <a:lnTo>
                    <a:pt x="8921" y="22407"/>
                  </a:lnTo>
                  <a:lnTo>
                    <a:pt x="8921" y="22407"/>
                  </a:lnTo>
                  <a:lnTo>
                    <a:pt x="9489" y="22533"/>
                  </a:lnTo>
                  <a:lnTo>
                    <a:pt x="10036" y="22618"/>
                  </a:lnTo>
                  <a:lnTo>
                    <a:pt x="10562" y="22660"/>
                  </a:lnTo>
                  <a:lnTo>
                    <a:pt x="11046" y="22660"/>
                  </a:lnTo>
                  <a:lnTo>
                    <a:pt x="11509" y="22639"/>
                  </a:lnTo>
                  <a:lnTo>
                    <a:pt x="11951" y="22575"/>
                  </a:lnTo>
                  <a:lnTo>
                    <a:pt x="12372" y="22491"/>
                  </a:lnTo>
                  <a:lnTo>
                    <a:pt x="12750" y="22386"/>
                  </a:lnTo>
                  <a:lnTo>
                    <a:pt x="13129" y="22239"/>
                  </a:lnTo>
                  <a:lnTo>
                    <a:pt x="13466" y="22092"/>
                  </a:lnTo>
                  <a:lnTo>
                    <a:pt x="13781" y="21902"/>
                  </a:lnTo>
                  <a:lnTo>
                    <a:pt x="14076" y="21713"/>
                  </a:lnTo>
                  <a:lnTo>
                    <a:pt x="14349" y="21502"/>
                  </a:lnTo>
                  <a:lnTo>
                    <a:pt x="14602" y="21292"/>
                  </a:lnTo>
                  <a:lnTo>
                    <a:pt x="14833" y="21061"/>
                  </a:lnTo>
                  <a:lnTo>
                    <a:pt x="15044" y="20829"/>
                  </a:lnTo>
                  <a:lnTo>
                    <a:pt x="15233" y="20577"/>
                  </a:lnTo>
                  <a:lnTo>
                    <a:pt x="15422" y="20345"/>
                  </a:lnTo>
                  <a:lnTo>
                    <a:pt x="15570" y="20093"/>
                  </a:lnTo>
                  <a:lnTo>
                    <a:pt x="15717" y="19861"/>
                  </a:lnTo>
                  <a:lnTo>
                    <a:pt x="15969" y="19399"/>
                  </a:lnTo>
                  <a:lnTo>
                    <a:pt x="16138" y="18978"/>
                  </a:lnTo>
                  <a:lnTo>
                    <a:pt x="16285" y="18599"/>
                  </a:lnTo>
                  <a:lnTo>
                    <a:pt x="16369" y="18326"/>
                  </a:lnTo>
                  <a:lnTo>
                    <a:pt x="16432" y="18073"/>
                  </a:lnTo>
                  <a:lnTo>
                    <a:pt x="16033" y="18010"/>
                  </a:lnTo>
                  <a:lnTo>
                    <a:pt x="15654" y="17947"/>
                  </a:lnTo>
                  <a:lnTo>
                    <a:pt x="15275" y="17926"/>
                  </a:lnTo>
                  <a:lnTo>
                    <a:pt x="14917" y="17947"/>
                  </a:lnTo>
                  <a:lnTo>
                    <a:pt x="14560" y="17968"/>
                  </a:lnTo>
                  <a:lnTo>
                    <a:pt x="14223" y="18010"/>
                  </a:lnTo>
                  <a:lnTo>
                    <a:pt x="13887" y="18073"/>
                  </a:lnTo>
                  <a:lnTo>
                    <a:pt x="13571" y="18157"/>
                  </a:lnTo>
                  <a:lnTo>
                    <a:pt x="13255" y="18262"/>
                  </a:lnTo>
                  <a:lnTo>
                    <a:pt x="12940" y="18389"/>
                  </a:lnTo>
                  <a:lnTo>
                    <a:pt x="12645" y="18515"/>
                  </a:lnTo>
                  <a:lnTo>
                    <a:pt x="12351" y="18662"/>
                  </a:lnTo>
                  <a:lnTo>
                    <a:pt x="12077" y="18809"/>
                  </a:lnTo>
                  <a:lnTo>
                    <a:pt x="11825" y="18978"/>
                  </a:lnTo>
                  <a:lnTo>
                    <a:pt x="11320" y="19335"/>
                  </a:lnTo>
                  <a:lnTo>
                    <a:pt x="10857" y="19714"/>
                  </a:lnTo>
                  <a:lnTo>
                    <a:pt x="10436" y="20093"/>
                  </a:lnTo>
                  <a:lnTo>
                    <a:pt x="10057" y="20493"/>
                  </a:lnTo>
                  <a:lnTo>
                    <a:pt x="9742" y="20871"/>
                  </a:lnTo>
                  <a:lnTo>
                    <a:pt x="9447" y="21229"/>
                  </a:lnTo>
                  <a:lnTo>
                    <a:pt x="9216" y="21545"/>
                  </a:lnTo>
                  <a:lnTo>
                    <a:pt x="8858" y="22070"/>
                  </a:lnTo>
                  <a:lnTo>
                    <a:pt x="8690" y="20850"/>
                  </a:lnTo>
                  <a:lnTo>
                    <a:pt x="8543" y="19609"/>
                  </a:lnTo>
                  <a:lnTo>
                    <a:pt x="8437" y="18368"/>
                  </a:lnTo>
                  <a:lnTo>
                    <a:pt x="8374" y="17126"/>
                  </a:lnTo>
                  <a:lnTo>
                    <a:pt x="8942" y="17232"/>
                  </a:lnTo>
                  <a:lnTo>
                    <a:pt x="9489" y="17316"/>
                  </a:lnTo>
                  <a:lnTo>
                    <a:pt x="9994" y="17337"/>
                  </a:lnTo>
                  <a:lnTo>
                    <a:pt x="10457" y="17337"/>
                  </a:lnTo>
                  <a:lnTo>
                    <a:pt x="10920" y="17316"/>
                  </a:lnTo>
                  <a:lnTo>
                    <a:pt x="11341" y="17253"/>
                  </a:lnTo>
                  <a:lnTo>
                    <a:pt x="11741" y="17147"/>
                  </a:lnTo>
                  <a:lnTo>
                    <a:pt x="12119" y="17042"/>
                  </a:lnTo>
                  <a:lnTo>
                    <a:pt x="12477" y="16895"/>
                  </a:lnTo>
                  <a:lnTo>
                    <a:pt x="12814" y="16727"/>
                  </a:lnTo>
                  <a:lnTo>
                    <a:pt x="13129" y="16558"/>
                  </a:lnTo>
                  <a:lnTo>
                    <a:pt x="13403" y="16348"/>
                  </a:lnTo>
                  <a:lnTo>
                    <a:pt x="13676" y="16159"/>
                  </a:lnTo>
                  <a:lnTo>
                    <a:pt x="13929" y="15927"/>
                  </a:lnTo>
                  <a:lnTo>
                    <a:pt x="14160" y="15696"/>
                  </a:lnTo>
                  <a:lnTo>
                    <a:pt x="14349" y="15464"/>
                  </a:lnTo>
                  <a:lnTo>
                    <a:pt x="14560" y="15233"/>
                  </a:lnTo>
                  <a:lnTo>
                    <a:pt x="14728" y="14980"/>
                  </a:lnTo>
                  <a:lnTo>
                    <a:pt x="15023" y="14496"/>
                  </a:lnTo>
                  <a:lnTo>
                    <a:pt x="15254" y="14055"/>
                  </a:lnTo>
                  <a:lnTo>
                    <a:pt x="15443" y="13634"/>
                  </a:lnTo>
                  <a:lnTo>
                    <a:pt x="15570" y="13276"/>
                  </a:lnTo>
                  <a:lnTo>
                    <a:pt x="15654" y="13003"/>
                  </a:lnTo>
                  <a:lnTo>
                    <a:pt x="15717" y="12750"/>
                  </a:lnTo>
                  <a:lnTo>
                    <a:pt x="15359" y="12687"/>
                  </a:lnTo>
                  <a:lnTo>
                    <a:pt x="15002" y="12645"/>
                  </a:lnTo>
                  <a:lnTo>
                    <a:pt x="14665" y="12624"/>
                  </a:lnTo>
                  <a:lnTo>
                    <a:pt x="14013" y="12624"/>
                  </a:lnTo>
                  <a:lnTo>
                    <a:pt x="13697" y="12666"/>
                  </a:lnTo>
                  <a:lnTo>
                    <a:pt x="13382" y="12708"/>
                  </a:lnTo>
                  <a:lnTo>
                    <a:pt x="13066" y="12792"/>
                  </a:lnTo>
                  <a:lnTo>
                    <a:pt x="12771" y="12855"/>
                  </a:lnTo>
                  <a:lnTo>
                    <a:pt x="12498" y="12961"/>
                  </a:lnTo>
                  <a:lnTo>
                    <a:pt x="12224" y="13066"/>
                  </a:lnTo>
                  <a:lnTo>
                    <a:pt x="11951" y="13192"/>
                  </a:lnTo>
                  <a:lnTo>
                    <a:pt x="11677" y="13318"/>
                  </a:lnTo>
                  <a:lnTo>
                    <a:pt x="11425" y="13466"/>
                  </a:lnTo>
                  <a:lnTo>
                    <a:pt x="10941" y="13760"/>
                  </a:lnTo>
                  <a:lnTo>
                    <a:pt x="10499" y="14097"/>
                  </a:lnTo>
                  <a:lnTo>
                    <a:pt x="10079" y="14433"/>
                  </a:lnTo>
                  <a:lnTo>
                    <a:pt x="9700" y="14791"/>
                  </a:lnTo>
                  <a:lnTo>
                    <a:pt x="9363" y="15149"/>
                  </a:lnTo>
                  <a:lnTo>
                    <a:pt x="9069" y="15506"/>
                  </a:lnTo>
                  <a:lnTo>
                    <a:pt x="8795" y="15843"/>
                  </a:lnTo>
                  <a:lnTo>
                    <a:pt x="8564" y="16138"/>
                  </a:lnTo>
                  <a:lnTo>
                    <a:pt x="8374" y="16411"/>
                  </a:lnTo>
                  <a:lnTo>
                    <a:pt x="8374" y="15696"/>
                  </a:lnTo>
                  <a:lnTo>
                    <a:pt x="8395" y="15001"/>
                  </a:lnTo>
                  <a:lnTo>
                    <a:pt x="8437" y="14286"/>
                  </a:lnTo>
                  <a:lnTo>
                    <a:pt x="8480" y="13571"/>
                  </a:lnTo>
                  <a:lnTo>
                    <a:pt x="8564" y="12919"/>
                  </a:lnTo>
                  <a:lnTo>
                    <a:pt x="8648" y="12266"/>
                  </a:lnTo>
                  <a:lnTo>
                    <a:pt x="9174" y="12351"/>
                  </a:lnTo>
                  <a:lnTo>
                    <a:pt x="9679" y="12393"/>
                  </a:lnTo>
                  <a:lnTo>
                    <a:pt x="10163" y="12414"/>
                  </a:lnTo>
                  <a:lnTo>
                    <a:pt x="10626" y="12393"/>
                  </a:lnTo>
                  <a:lnTo>
                    <a:pt x="11046" y="12351"/>
                  </a:lnTo>
                  <a:lnTo>
                    <a:pt x="11446" y="12266"/>
                  </a:lnTo>
                  <a:lnTo>
                    <a:pt x="11825" y="12161"/>
                  </a:lnTo>
                  <a:lnTo>
                    <a:pt x="12203" y="12035"/>
                  </a:lnTo>
                  <a:lnTo>
                    <a:pt x="12540" y="11888"/>
                  </a:lnTo>
                  <a:lnTo>
                    <a:pt x="12856" y="11719"/>
                  </a:lnTo>
                  <a:lnTo>
                    <a:pt x="13150" y="11530"/>
                  </a:lnTo>
                  <a:lnTo>
                    <a:pt x="13424" y="11341"/>
                  </a:lnTo>
                  <a:lnTo>
                    <a:pt x="13676" y="11130"/>
                  </a:lnTo>
                  <a:lnTo>
                    <a:pt x="13908" y="10920"/>
                  </a:lnTo>
                  <a:lnTo>
                    <a:pt x="14118" y="10688"/>
                  </a:lnTo>
                  <a:lnTo>
                    <a:pt x="14307" y="10457"/>
                  </a:lnTo>
                  <a:lnTo>
                    <a:pt x="14497" y="10226"/>
                  </a:lnTo>
                  <a:lnTo>
                    <a:pt x="14665" y="9973"/>
                  </a:lnTo>
                  <a:lnTo>
                    <a:pt x="14938" y="9510"/>
                  </a:lnTo>
                  <a:lnTo>
                    <a:pt x="15170" y="9068"/>
                  </a:lnTo>
                  <a:lnTo>
                    <a:pt x="15338" y="8669"/>
                  </a:lnTo>
                  <a:lnTo>
                    <a:pt x="15464" y="8332"/>
                  </a:lnTo>
                  <a:lnTo>
                    <a:pt x="15549" y="8059"/>
                  </a:lnTo>
                  <a:lnTo>
                    <a:pt x="15612" y="7827"/>
                  </a:lnTo>
                  <a:lnTo>
                    <a:pt x="15317" y="7764"/>
                  </a:lnTo>
                  <a:lnTo>
                    <a:pt x="15023" y="7722"/>
                  </a:lnTo>
                  <a:lnTo>
                    <a:pt x="14749" y="7701"/>
                  </a:lnTo>
                  <a:lnTo>
                    <a:pt x="14476" y="7680"/>
                  </a:lnTo>
                  <a:lnTo>
                    <a:pt x="14202" y="7680"/>
                  </a:lnTo>
                  <a:lnTo>
                    <a:pt x="13929" y="7701"/>
                  </a:lnTo>
                  <a:lnTo>
                    <a:pt x="13403" y="7764"/>
                  </a:lnTo>
                  <a:lnTo>
                    <a:pt x="12919" y="7869"/>
                  </a:lnTo>
                  <a:lnTo>
                    <a:pt x="12435" y="8017"/>
                  </a:lnTo>
                  <a:lnTo>
                    <a:pt x="11972" y="8185"/>
                  </a:lnTo>
                  <a:lnTo>
                    <a:pt x="11551" y="8395"/>
                  </a:lnTo>
                  <a:lnTo>
                    <a:pt x="11130" y="8627"/>
                  </a:lnTo>
                  <a:lnTo>
                    <a:pt x="10752" y="8900"/>
                  </a:lnTo>
                  <a:lnTo>
                    <a:pt x="10394" y="9153"/>
                  </a:lnTo>
                  <a:lnTo>
                    <a:pt x="10036" y="9447"/>
                  </a:lnTo>
                  <a:lnTo>
                    <a:pt x="9721" y="9742"/>
                  </a:lnTo>
                  <a:lnTo>
                    <a:pt x="9426" y="10036"/>
                  </a:lnTo>
                  <a:lnTo>
                    <a:pt x="9174" y="10331"/>
                  </a:lnTo>
                  <a:lnTo>
                    <a:pt x="8921" y="10604"/>
                  </a:lnTo>
                  <a:lnTo>
                    <a:pt x="9048" y="9973"/>
                  </a:lnTo>
                  <a:lnTo>
                    <a:pt x="9216" y="9342"/>
                  </a:lnTo>
                  <a:lnTo>
                    <a:pt x="9363" y="8711"/>
                  </a:lnTo>
                  <a:lnTo>
                    <a:pt x="9531" y="8101"/>
                  </a:lnTo>
                  <a:lnTo>
                    <a:pt x="9931" y="7848"/>
                  </a:lnTo>
                  <a:lnTo>
                    <a:pt x="10310" y="7575"/>
                  </a:lnTo>
                  <a:lnTo>
                    <a:pt x="10647" y="7280"/>
                  </a:lnTo>
                  <a:lnTo>
                    <a:pt x="10941" y="6986"/>
                  </a:lnTo>
                  <a:lnTo>
                    <a:pt x="11215" y="6691"/>
                  </a:lnTo>
                  <a:lnTo>
                    <a:pt x="11467" y="6375"/>
                  </a:lnTo>
                  <a:lnTo>
                    <a:pt x="11677" y="6039"/>
                  </a:lnTo>
                  <a:lnTo>
                    <a:pt x="11888" y="5723"/>
                  </a:lnTo>
                  <a:lnTo>
                    <a:pt x="12056" y="5387"/>
                  </a:lnTo>
                  <a:lnTo>
                    <a:pt x="12203" y="5050"/>
                  </a:lnTo>
                  <a:lnTo>
                    <a:pt x="12330" y="4713"/>
                  </a:lnTo>
                  <a:lnTo>
                    <a:pt x="12435" y="4377"/>
                  </a:lnTo>
                  <a:lnTo>
                    <a:pt x="12519" y="4040"/>
                  </a:lnTo>
                  <a:lnTo>
                    <a:pt x="12603" y="3704"/>
                  </a:lnTo>
                  <a:lnTo>
                    <a:pt x="12645" y="3388"/>
                  </a:lnTo>
                  <a:lnTo>
                    <a:pt x="12687" y="3051"/>
                  </a:lnTo>
                  <a:lnTo>
                    <a:pt x="12750" y="2441"/>
                  </a:lnTo>
                  <a:lnTo>
                    <a:pt x="12750" y="1873"/>
                  </a:lnTo>
                  <a:lnTo>
                    <a:pt x="12729" y="1347"/>
                  </a:lnTo>
                  <a:lnTo>
                    <a:pt x="12687" y="905"/>
                  </a:lnTo>
                  <a:lnTo>
                    <a:pt x="12624" y="527"/>
                  </a:lnTo>
                  <a:lnTo>
                    <a:pt x="12582" y="232"/>
                  </a:lnTo>
                  <a:lnTo>
                    <a:pt x="125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2"/>
            <p:cNvSpPr/>
            <p:nvPr/>
          </p:nvSpPr>
          <p:spPr>
            <a:xfrm>
              <a:off x="6658925" y="3249375"/>
              <a:ext cx="339800" cy="203575"/>
            </a:xfrm>
            <a:custGeom>
              <a:avLst/>
              <a:gdLst/>
              <a:ahLst/>
              <a:cxnLst/>
              <a:rect l="l" t="t" r="r" b="b"/>
              <a:pathLst>
                <a:path w="13592" h="8143" extrusionOk="0">
                  <a:moveTo>
                    <a:pt x="2525" y="0"/>
                  </a:moveTo>
                  <a:lnTo>
                    <a:pt x="2357" y="22"/>
                  </a:lnTo>
                  <a:lnTo>
                    <a:pt x="2168" y="43"/>
                  </a:lnTo>
                  <a:lnTo>
                    <a:pt x="1999" y="85"/>
                  </a:lnTo>
                  <a:lnTo>
                    <a:pt x="1810" y="127"/>
                  </a:lnTo>
                  <a:lnTo>
                    <a:pt x="1663" y="211"/>
                  </a:lnTo>
                  <a:lnTo>
                    <a:pt x="1494" y="295"/>
                  </a:lnTo>
                  <a:lnTo>
                    <a:pt x="1347" y="400"/>
                  </a:lnTo>
                  <a:lnTo>
                    <a:pt x="1221" y="505"/>
                  </a:lnTo>
                  <a:lnTo>
                    <a:pt x="1095" y="632"/>
                  </a:lnTo>
                  <a:lnTo>
                    <a:pt x="968" y="758"/>
                  </a:lnTo>
                  <a:lnTo>
                    <a:pt x="863" y="905"/>
                  </a:lnTo>
                  <a:lnTo>
                    <a:pt x="779" y="1052"/>
                  </a:lnTo>
                  <a:lnTo>
                    <a:pt x="695" y="1221"/>
                  </a:lnTo>
                  <a:lnTo>
                    <a:pt x="632" y="1389"/>
                  </a:lnTo>
                  <a:lnTo>
                    <a:pt x="590" y="1557"/>
                  </a:lnTo>
                  <a:lnTo>
                    <a:pt x="548" y="1747"/>
                  </a:lnTo>
                  <a:lnTo>
                    <a:pt x="22" y="5891"/>
                  </a:lnTo>
                  <a:lnTo>
                    <a:pt x="1" y="6102"/>
                  </a:lnTo>
                  <a:lnTo>
                    <a:pt x="1" y="6333"/>
                  </a:lnTo>
                  <a:lnTo>
                    <a:pt x="43" y="6544"/>
                  </a:lnTo>
                  <a:lnTo>
                    <a:pt x="85" y="6733"/>
                  </a:lnTo>
                  <a:lnTo>
                    <a:pt x="169" y="6943"/>
                  </a:lnTo>
                  <a:lnTo>
                    <a:pt x="253" y="7133"/>
                  </a:lnTo>
                  <a:lnTo>
                    <a:pt x="358" y="7301"/>
                  </a:lnTo>
                  <a:lnTo>
                    <a:pt x="485" y="7469"/>
                  </a:lnTo>
                  <a:lnTo>
                    <a:pt x="632" y="7617"/>
                  </a:lnTo>
                  <a:lnTo>
                    <a:pt x="800" y="7743"/>
                  </a:lnTo>
                  <a:lnTo>
                    <a:pt x="968" y="7869"/>
                  </a:lnTo>
                  <a:lnTo>
                    <a:pt x="1158" y="7953"/>
                  </a:lnTo>
                  <a:lnTo>
                    <a:pt x="1347" y="8037"/>
                  </a:lnTo>
                  <a:lnTo>
                    <a:pt x="1558" y="8100"/>
                  </a:lnTo>
                  <a:lnTo>
                    <a:pt x="1768" y="8121"/>
                  </a:lnTo>
                  <a:lnTo>
                    <a:pt x="1999" y="8143"/>
                  </a:lnTo>
                  <a:lnTo>
                    <a:pt x="11593" y="8143"/>
                  </a:lnTo>
                  <a:lnTo>
                    <a:pt x="11825" y="8121"/>
                  </a:lnTo>
                  <a:lnTo>
                    <a:pt x="12035" y="8100"/>
                  </a:lnTo>
                  <a:lnTo>
                    <a:pt x="12245" y="8037"/>
                  </a:lnTo>
                  <a:lnTo>
                    <a:pt x="12435" y="7953"/>
                  </a:lnTo>
                  <a:lnTo>
                    <a:pt x="12624" y="7869"/>
                  </a:lnTo>
                  <a:lnTo>
                    <a:pt x="12792" y="7743"/>
                  </a:lnTo>
                  <a:lnTo>
                    <a:pt x="12961" y="7617"/>
                  </a:lnTo>
                  <a:lnTo>
                    <a:pt x="13087" y="7469"/>
                  </a:lnTo>
                  <a:lnTo>
                    <a:pt x="13234" y="7301"/>
                  </a:lnTo>
                  <a:lnTo>
                    <a:pt x="13339" y="7133"/>
                  </a:lnTo>
                  <a:lnTo>
                    <a:pt x="13423" y="6943"/>
                  </a:lnTo>
                  <a:lnTo>
                    <a:pt x="13508" y="6733"/>
                  </a:lnTo>
                  <a:lnTo>
                    <a:pt x="13550" y="6544"/>
                  </a:lnTo>
                  <a:lnTo>
                    <a:pt x="13592" y="6333"/>
                  </a:lnTo>
                  <a:lnTo>
                    <a:pt x="13592" y="6102"/>
                  </a:lnTo>
                  <a:lnTo>
                    <a:pt x="13571" y="5891"/>
                  </a:lnTo>
                  <a:lnTo>
                    <a:pt x="13045" y="1747"/>
                  </a:lnTo>
                  <a:lnTo>
                    <a:pt x="13003" y="1557"/>
                  </a:lnTo>
                  <a:lnTo>
                    <a:pt x="12961" y="1389"/>
                  </a:lnTo>
                  <a:lnTo>
                    <a:pt x="12897" y="1221"/>
                  </a:lnTo>
                  <a:lnTo>
                    <a:pt x="12813" y="1052"/>
                  </a:lnTo>
                  <a:lnTo>
                    <a:pt x="12729" y="905"/>
                  </a:lnTo>
                  <a:lnTo>
                    <a:pt x="12624" y="758"/>
                  </a:lnTo>
                  <a:lnTo>
                    <a:pt x="12498" y="632"/>
                  </a:lnTo>
                  <a:lnTo>
                    <a:pt x="12372" y="505"/>
                  </a:lnTo>
                  <a:lnTo>
                    <a:pt x="12245" y="400"/>
                  </a:lnTo>
                  <a:lnTo>
                    <a:pt x="12098" y="295"/>
                  </a:lnTo>
                  <a:lnTo>
                    <a:pt x="11930" y="211"/>
                  </a:lnTo>
                  <a:lnTo>
                    <a:pt x="11761" y="127"/>
                  </a:lnTo>
                  <a:lnTo>
                    <a:pt x="11593" y="85"/>
                  </a:lnTo>
                  <a:lnTo>
                    <a:pt x="11425" y="43"/>
                  </a:lnTo>
                  <a:lnTo>
                    <a:pt x="11235" y="22"/>
                  </a:lnTo>
                  <a:lnTo>
                    <a:pt x="11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6722575" y="3277250"/>
              <a:ext cx="52625" cy="63675"/>
            </a:xfrm>
            <a:custGeom>
              <a:avLst/>
              <a:gdLst/>
              <a:ahLst/>
              <a:cxnLst/>
              <a:rect l="l" t="t" r="r" b="b"/>
              <a:pathLst>
                <a:path w="2105" h="2547" extrusionOk="0">
                  <a:moveTo>
                    <a:pt x="0" y="1"/>
                  </a:moveTo>
                  <a:lnTo>
                    <a:pt x="0" y="463"/>
                  </a:lnTo>
                  <a:lnTo>
                    <a:pt x="779" y="463"/>
                  </a:lnTo>
                  <a:lnTo>
                    <a:pt x="779" y="2546"/>
                  </a:lnTo>
                  <a:lnTo>
                    <a:pt x="1326" y="2546"/>
                  </a:lnTo>
                  <a:lnTo>
                    <a:pt x="1326" y="463"/>
                  </a:lnTo>
                  <a:lnTo>
                    <a:pt x="2104" y="463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6772550" y="3277250"/>
              <a:ext cx="62600" cy="63675"/>
            </a:xfrm>
            <a:custGeom>
              <a:avLst/>
              <a:gdLst/>
              <a:ahLst/>
              <a:cxnLst/>
              <a:rect l="l" t="t" r="r" b="b"/>
              <a:pathLst>
                <a:path w="2504" h="2547" extrusionOk="0">
                  <a:moveTo>
                    <a:pt x="1262" y="632"/>
                  </a:moveTo>
                  <a:lnTo>
                    <a:pt x="1578" y="1557"/>
                  </a:lnTo>
                  <a:lnTo>
                    <a:pt x="905" y="1557"/>
                  </a:lnTo>
                  <a:lnTo>
                    <a:pt x="1241" y="632"/>
                  </a:lnTo>
                  <a:close/>
                  <a:moveTo>
                    <a:pt x="968" y="1"/>
                  </a:moveTo>
                  <a:lnTo>
                    <a:pt x="0" y="2546"/>
                  </a:lnTo>
                  <a:lnTo>
                    <a:pt x="568" y="2546"/>
                  </a:lnTo>
                  <a:lnTo>
                    <a:pt x="778" y="1978"/>
                  </a:lnTo>
                  <a:lnTo>
                    <a:pt x="1725" y="1978"/>
                  </a:lnTo>
                  <a:lnTo>
                    <a:pt x="1915" y="2546"/>
                  </a:lnTo>
                  <a:lnTo>
                    <a:pt x="2504" y="2546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6839325" y="3277250"/>
              <a:ext cx="60525" cy="63675"/>
            </a:xfrm>
            <a:custGeom>
              <a:avLst/>
              <a:gdLst/>
              <a:ahLst/>
              <a:cxnLst/>
              <a:rect l="l" t="t" r="r" b="b"/>
              <a:pathLst>
                <a:path w="2421" h="2547" extrusionOk="0">
                  <a:moveTo>
                    <a:pt x="64" y="1"/>
                  </a:moveTo>
                  <a:lnTo>
                    <a:pt x="885" y="1200"/>
                  </a:lnTo>
                  <a:lnTo>
                    <a:pt x="1" y="2546"/>
                  </a:lnTo>
                  <a:lnTo>
                    <a:pt x="632" y="2546"/>
                  </a:lnTo>
                  <a:lnTo>
                    <a:pt x="1200" y="1663"/>
                  </a:lnTo>
                  <a:lnTo>
                    <a:pt x="1747" y="2546"/>
                  </a:lnTo>
                  <a:lnTo>
                    <a:pt x="2420" y="2546"/>
                  </a:lnTo>
                  <a:lnTo>
                    <a:pt x="1537" y="1221"/>
                  </a:lnTo>
                  <a:lnTo>
                    <a:pt x="2336" y="1"/>
                  </a:lnTo>
                  <a:lnTo>
                    <a:pt x="1726" y="1"/>
                  </a:lnTo>
                  <a:lnTo>
                    <a:pt x="1221" y="800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6910875" y="3277250"/>
              <a:ext cx="13700" cy="63675"/>
            </a:xfrm>
            <a:custGeom>
              <a:avLst/>
              <a:gdLst/>
              <a:ahLst/>
              <a:cxnLst/>
              <a:rect l="l" t="t" r="r" b="b"/>
              <a:pathLst>
                <a:path w="548" h="2547" extrusionOk="0">
                  <a:moveTo>
                    <a:pt x="0" y="1"/>
                  </a:moveTo>
                  <a:lnTo>
                    <a:pt x="0" y="2546"/>
                  </a:lnTo>
                  <a:lnTo>
                    <a:pt x="547" y="2546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6068275" y="4098825"/>
              <a:ext cx="247750" cy="468650"/>
            </a:xfrm>
            <a:custGeom>
              <a:avLst/>
              <a:gdLst/>
              <a:ahLst/>
              <a:cxnLst/>
              <a:rect l="l" t="t" r="r" b="b"/>
              <a:pathLst>
                <a:path w="9910" h="18746" extrusionOk="0">
                  <a:moveTo>
                    <a:pt x="4692" y="0"/>
                  </a:moveTo>
                  <a:lnTo>
                    <a:pt x="4439" y="21"/>
                  </a:lnTo>
                  <a:lnTo>
                    <a:pt x="4187" y="42"/>
                  </a:lnTo>
                  <a:lnTo>
                    <a:pt x="3955" y="84"/>
                  </a:lnTo>
                  <a:lnTo>
                    <a:pt x="3471" y="211"/>
                  </a:lnTo>
                  <a:lnTo>
                    <a:pt x="3030" y="379"/>
                  </a:lnTo>
                  <a:lnTo>
                    <a:pt x="2588" y="589"/>
                  </a:lnTo>
                  <a:lnTo>
                    <a:pt x="2188" y="842"/>
                  </a:lnTo>
                  <a:lnTo>
                    <a:pt x="1809" y="1136"/>
                  </a:lnTo>
                  <a:lnTo>
                    <a:pt x="1452" y="1452"/>
                  </a:lnTo>
                  <a:lnTo>
                    <a:pt x="1136" y="1810"/>
                  </a:lnTo>
                  <a:lnTo>
                    <a:pt x="842" y="2188"/>
                  </a:lnTo>
                  <a:lnTo>
                    <a:pt x="589" y="2588"/>
                  </a:lnTo>
                  <a:lnTo>
                    <a:pt x="379" y="3030"/>
                  </a:lnTo>
                  <a:lnTo>
                    <a:pt x="210" y="3472"/>
                  </a:lnTo>
                  <a:lnTo>
                    <a:pt x="84" y="3956"/>
                  </a:lnTo>
                  <a:lnTo>
                    <a:pt x="42" y="4187"/>
                  </a:lnTo>
                  <a:lnTo>
                    <a:pt x="21" y="4439"/>
                  </a:lnTo>
                  <a:lnTo>
                    <a:pt x="0" y="4692"/>
                  </a:lnTo>
                  <a:lnTo>
                    <a:pt x="0" y="4944"/>
                  </a:lnTo>
                  <a:lnTo>
                    <a:pt x="0" y="13802"/>
                  </a:lnTo>
                  <a:lnTo>
                    <a:pt x="0" y="14054"/>
                  </a:lnTo>
                  <a:lnTo>
                    <a:pt x="21" y="14307"/>
                  </a:lnTo>
                  <a:lnTo>
                    <a:pt x="42" y="14538"/>
                  </a:lnTo>
                  <a:lnTo>
                    <a:pt x="84" y="14791"/>
                  </a:lnTo>
                  <a:lnTo>
                    <a:pt x="210" y="15253"/>
                  </a:lnTo>
                  <a:lnTo>
                    <a:pt x="379" y="15716"/>
                  </a:lnTo>
                  <a:lnTo>
                    <a:pt x="589" y="16158"/>
                  </a:lnTo>
                  <a:lnTo>
                    <a:pt x="842" y="16558"/>
                  </a:lnTo>
                  <a:lnTo>
                    <a:pt x="1136" y="16937"/>
                  </a:lnTo>
                  <a:lnTo>
                    <a:pt x="1452" y="17294"/>
                  </a:lnTo>
                  <a:lnTo>
                    <a:pt x="1809" y="17610"/>
                  </a:lnTo>
                  <a:lnTo>
                    <a:pt x="2188" y="17904"/>
                  </a:lnTo>
                  <a:lnTo>
                    <a:pt x="2588" y="18136"/>
                  </a:lnTo>
                  <a:lnTo>
                    <a:pt x="3030" y="18346"/>
                  </a:lnTo>
                  <a:lnTo>
                    <a:pt x="3471" y="18514"/>
                  </a:lnTo>
                  <a:lnTo>
                    <a:pt x="3955" y="18641"/>
                  </a:lnTo>
                  <a:lnTo>
                    <a:pt x="4187" y="18683"/>
                  </a:lnTo>
                  <a:lnTo>
                    <a:pt x="4439" y="18725"/>
                  </a:lnTo>
                  <a:lnTo>
                    <a:pt x="4692" y="18746"/>
                  </a:lnTo>
                  <a:lnTo>
                    <a:pt x="6185" y="18746"/>
                  </a:lnTo>
                  <a:lnTo>
                    <a:pt x="6564" y="18725"/>
                  </a:lnTo>
                  <a:lnTo>
                    <a:pt x="6943" y="18662"/>
                  </a:lnTo>
                  <a:lnTo>
                    <a:pt x="7279" y="18578"/>
                  </a:lnTo>
                  <a:lnTo>
                    <a:pt x="7637" y="18451"/>
                  </a:lnTo>
                  <a:lnTo>
                    <a:pt x="7953" y="18304"/>
                  </a:lnTo>
                  <a:lnTo>
                    <a:pt x="8268" y="18115"/>
                  </a:lnTo>
                  <a:lnTo>
                    <a:pt x="8542" y="17904"/>
                  </a:lnTo>
                  <a:lnTo>
                    <a:pt x="8815" y="17652"/>
                  </a:lnTo>
                  <a:lnTo>
                    <a:pt x="9047" y="17399"/>
                  </a:lnTo>
                  <a:lnTo>
                    <a:pt x="9257" y="17105"/>
                  </a:lnTo>
                  <a:lnTo>
                    <a:pt x="9446" y="16810"/>
                  </a:lnTo>
                  <a:lnTo>
                    <a:pt x="9615" y="16474"/>
                  </a:lnTo>
                  <a:lnTo>
                    <a:pt x="9741" y="16137"/>
                  </a:lnTo>
                  <a:lnTo>
                    <a:pt x="9825" y="15779"/>
                  </a:lnTo>
                  <a:lnTo>
                    <a:pt x="9888" y="15401"/>
                  </a:lnTo>
                  <a:lnTo>
                    <a:pt x="9909" y="15022"/>
                  </a:lnTo>
                  <a:lnTo>
                    <a:pt x="9909" y="4944"/>
                  </a:lnTo>
                  <a:lnTo>
                    <a:pt x="9888" y="4692"/>
                  </a:lnTo>
                  <a:lnTo>
                    <a:pt x="9867" y="4439"/>
                  </a:lnTo>
                  <a:lnTo>
                    <a:pt x="9846" y="4187"/>
                  </a:lnTo>
                  <a:lnTo>
                    <a:pt x="9804" y="3956"/>
                  </a:lnTo>
                  <a:lnTo>
                    <a:pt x="9678" y="3472"/>
                  </a:lnTo>
                  <a:lnTo>
                    <a:pt x="9510" y="3030"/>
                  </a:lnTo>
                  <a:lnTo>
                    <a:pt x="9299" y="2588"/>
                  </a:lnTo>
                  <a:lnTo>
                    <a:pt x="9047" y="2188"/>
                  </a:lnTo>
                  <a:lnTo>
                    <a:pt x="8773" y="1810"/>
                  </a:lnTo>
                  <a:lnTo>
                    <a:pt x="8437" y="1452"/>
                  </a:lnTo>
                  <a:lnTo>
                    <a:pt x="8100" y="1136"/>
                  </a:lnTo>
                  <a:lnTo>
                    <a:pt x="7700" y="842"/>
                  </a:lnTo>
                  <a:lnTo>
                    <a:pt x="7300" y="589"/>
                  </a:lnTo>
                  <a:lnTo>
                    <a:pt x="6880" y="379"/>
                  </a:lnTo>
                  <a:lnTo>
                    <a:pt x="6417" y="211"/>
                  </a:lnTo>
                  <a:lnTo>
                    <a:pt x="5933" y="84"/>
                  </a:lnTo>
                  <a:lnTo>
                    <a:pt x="5702" y="42"/>
                  </a:lnTo>
                  <a:lnTo>
                    <a:pt x="5449" y="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202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2"/>
            <p:cNvSpPr/>
            <p:nvPr/>
          </p:nvSpPr>
          <p:spPr>
            <a:xfrm>
              <a:off x="7324275" y="4098825"/>
              <a:ext cx="247775" cy="468650"/>
            </a:xfrm>
            <a:custGeom>
              <a:avLst/>
              <a:gdLst/>
              <a:ahLst/>
              <a:cxnLst/>
              <a:rect l="l" t="t" r="r" b="b"/>
              <a:pathLst>
                <a:path w="9911" h="18746" extrusionOk="0">
                  <a:moveTo>
                    <a:pt x="4693" y="0"/>
                  </a:moveTo>
                  <a:lnTo>
                    <a:pt x="4440" y="21"/>
                  </a:lnTo>
                  <a:lnTo>
                    <a:pt x="4188" y="42"/>
                  </a:lnTo>
                  <a:lnTo>
                    <a:pt x="3956" y="84"/>
                  </a:lnTo>
                  <a:lnTo>
                    <a:pt x="3472" y="211"/>
                  </a:lnTo>
                  <a:lnTo>
                    <a:pt x="3030" y="379"/>
                  </a:lnTo>
                  <a:lnTo>
                    <a:pt x="2589" y="589"/>
                  </a:lnTo>
                  <a:lnTo>
                    <a:pt x="2189" y="842"/>
                  </a:lnTo>
                  <a:lnTo>
                    <a:pt x="1810" y="1136"/>
                  </a:lnTo>
                  <a:lnTo>
                    <a:pt x="1453" y="1452"/>
                  </a:lnTo>
                  <a:lnTo>
                    <a:pt x="1137" y="1810"/>
                  </a:lnTo>
                  <a:lnTo>
                    <a:pt x="842" y="2188"/>
                  </a:lnTo>
                  <a:lnTo>
                    <a:pt x="590" y="2588"/>
                  </a:lnTo>
                  <a:lnTo>
                    <a:pt x="380" y="3030"/>
                  </a:lnTo>
                  <a:lnTo>
                    <a:pt x="211" y="3472"/>
                  </a:lnTo>
                  <a:lnTo>
                    <a:pt x="106" y="3956"/>
                  </a:lnTo>
                  <a:lnTo>
                    <a:pt x="43" y="4187"/>
                  </a:lnTo>
                  <a:lnTo>
                    <a:pt x="22" y="4439"/>
                  </a:lnTo>
                  <a:lnTo>
                    <a:pt x="1" y="4692"/>
                  </a:lnTo>
                  <a:lnTo>
                    <a:pt x="1" y="4944"/>
                  </a:lnTo>
                  <a:lnTo>
                    <a:pt x="1" y="13802"/>
                  </a:lnTo>
                  <a:lnTo>
                    <a:pt x="1" y="14054"/>
                  </a:lnTo>
                  <a:lnTo>
                    <a:pt x="22" y="14307"/>
                  </a:lnTo>
                  <a:lnTo>
                    <a:pt x="43" y="14538"/>
                  </a:lnTo>
                  <a:lnTo>
                    <a:pt x="106" y="14791"/>
                  </a:lnTo>
                  <a:lnTo>
                    <a:pt x="211" y="15253"/>
                  </a:lnTo>
                  <a:lnTo>
                    <a:pt x="380" y="15716"/>
                  </a:lnTo>
                  <a:lnTo>
                    <a:pt x="590" y="16158"/>
                  </a:lnTo>
                  <a:lnTo>
                    <a:pt x="842" y="16558"/>
                  </a:lnTo>
                  <a:lnTo>
                    <a:pt x="1137" y="16937"/>
                  </a:lnTo>
                  <a:lnTo>
                    <a:pt x="1453" y="17294"/>
                  </a:lnTo>
                  <a:lnTo>
                    <a:pt x="1810" y="17610"/>
                  </a:lnTo>
                  <a:lnTo>
                    <a:pt x="2189" y="17904"/>
                  </a:lnTo>
                  <a:lnTo>
                    <a:pt x="2589" y="18136"/>
                  </a:lnTo>
                  <a:lnTo>
                    <a:pt x="3030" y="18346"/>
                  </a:lnTo>
                  <a:lnTo>
                    <a:pt x="3472" y="18514"/>
                  </a:lnTo>
                  <a:lnTo>
                    <a:pt x="3956" y="18641"/>
                  </a:lnTo>
                  <a:lnTo>
                    <a:pt x="4188" y="18683"/>
                  </a:lnTo>
                  <a:lnTo>
                    <a:pt x="4440" y="18725"/>
                  </a:lnTo>
                  <a:lnTo>
                    <a:pt x="4693" y="18746"/>
                  </a:lnTo>
                  <a:lnTo>
                    <a:pt x="6186" y="18746"/>
                  </a:lnTo>
                  <a:lnTo>
                    <a:pt x="6565" y="18725"/>
                  </a:lnTo>
                  <a:lnTo>
                    <a:pt x="6944" y="18662"/>
                  </a:lnTo>
                  <a:lnTo>
                    <a:pt x="7301" y="18578"/>
                  </a:lnTo>
                  <a:lnTo>
                    <a:pt x="7638" y="18451"/>
                  </a:lnTo>
                  <a:lnTo>
                    <a:pt x="7954" y="18304"/>
                  </a:lnTo>
                  <a:lnTo>
                    <a:pt x="8269" y="18115"/>
                  </a:lnTo>
                  <a:lnTo>
                    <a:pt x="8543" y="17904"/>
                  </a:lnTo>
                  <a:lnTo>
                    <a:pt x="8816" y="17652"/>
                  </a:lnTo>
                  <a:lnTo>
                    <a:pt x="9048" y="17399"/>
                  </a:lnTo>
                  <a:lnTo>
                    <a:pt x="9258" y="17105"/>
                  </a:lnTo>
                  <a:lnTo>
                    <a:pt x="9447" y="16810"/>
                  </a:lnTo>
                  <a:lnTo>
                    <a:pt x="9616" y="16474"/>
                  </a:lnTo>
                  <a:lnTo>
                    <a:pt x="9742" y="16137"/>
                  </a:lnTo>
                  <a:lnTo>
                    <a:pt x="9826" y="15779"/>
                  </a:lnTo>
                  <a:lnTo>
                    <a:pt x="9889" y="15401"/>
                  </a:lnTo>
                  <a:lnTo>
                    <a:pt x="9910" y="15022"/>
                  </a:lnTo>
                  <a:lnTo>
                    <a:pt x="9910" y="4944"/>
                  </a:lnTo>
                  <a:lnTo>
                    <a:pt x="9889" y="4692"/>
                  </a:lnTo>
                  <a:lnTo>
                    <a:pt x="9868" y="4439"/>
                  </a:lnTo>
                  <a:lnTo>
                    <a:pt x="9847" y="4187"/>
                  </a:lnTo>
                  <a:lnTo>
                    <a:pt x="9805" y="3956"/>
                  </a:lnTo>
                  <a:lnTo>
                    <a:pt x="9679" y="3472"/>
                  </a:lnTo>
                  <a:lnTo>
                    <a:pt x="9510" y="3030"/>
                  </a:lnTo>
                  <a:lnTo>
                    <a:pt x="9300" y="2588"/>
                  </a:lnTo>
                  <a:lnTo>
                    <a:pt x="9048" y="2188"/>
                  </a:lnTo>
                  <a:lnTo>
                    <a:pt x="8774" y="1810"/>
                  </a:lnTo>
                  <a:lnTo>
                    <a:pt x="8437" y="1452"/>
                  </a:lnTo>
                  <a:lnTo>
                    <a:pt x="8101" y="1136"/>
                  </a:lnTo>
                  <a:lnTo>
                    <a:pt x="7722" y="842"/>
                  </a:lnTo>
                  <a:lnTo>
                    <a:pt x="7301" y="589"/>
                  </a:lnTo>
                  <a:lnTo>
                    <a:pt x="6881" y="379"/>
                  </a:lnTo>
                  <a:lnTo>
                    <a:pt x="6418" y="211"/>
                  </a:lnTo>
                  <a:lnTo>
                    <a:pt x="5934" y="84"/>
                  </a:lnTo>
                  <a:lnTo>
                    <a:pt x="5702" y="42"/>
                  </a:lnTo>
                  <a:lnTo>
                    <a:pt x="5450" y="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202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5970950" y="3691725"/>
              <a:ext cx="203050" cy="132550"/>
            </a:xfrm>
            <a:custGeom>
              <a:avLst/>
              <a:gdLst/>
              <a:ahLst/>
              <a:cxnLst/>
              <a:rect l="l" t="t" r="r" b="b"/>
              <a:pathLst>
                <a:path w="8122" h="5302" extrusionOk="0">
                  <a:moveTo>
                    <a:pt x="2652" y="0"/>
                  </a:moveTo>
                  <a:lnTo>
                    <a:pt x="2378" y="21"/>
                  </a:lnTo>
                  <a:lnTo>
                    <a:pt x="2105" y="63"/>
                  </a:lnTo>
                  <a:lnTo>
                    <a:pt x="1852" y="126"/>
                  </a:lnTo>
                  <a:lnTo>
                    <a:pt x="1621" y="211"/>
                  </a:lnTo>
                  <a:lnTo>
                    <a:pt x="1389" y="316"/>
                  </a:lnTo>
                  <a:lnTo>
                    <a:pt x="1158" y="463"/>
                  </a:lnTo>
                  <a:lnTo>
                    <a:pt x="969" y="610"/>
                  </a:lnTo>
                  <a:lnTo>
                    <a:pt x="779" y="779"/>
                  </a:lnTo>
                  <a:lnTo>
                    <a:pt x="590" y="968"/>
                  </a:lnTo>
                  <a:lnTo>
                    <a:pt x="443" y="1178"/>
                  </a:lnTo>
                  <a:lnTo>
                    <a:pt x="316" y="1389"/>
                  </a:lnTo>
                  <a:lnTo>
                    <a:pt x="211" y="1620"/>
                  </a:lnTo>
                  <a:lnTo>
                    <a:pt x="106" y="1873"/>
                  </a:lnTo>
                  <a:lnTo>
                    <a:pt x="43" y="2125"/>
                  </a:lnTo>
                  <a:lnTo>
                    <a:pt x="1" y="2378"/>
                  </a:lnTo>
                  <a:lnTo>
                    <a:pt x="1" y="2651"/>
                  </a:lnTo>
                  <a:lnTo>
                    <a:pt x="1" y="2925"/>
                  </a:lnTo>
                  <a:lnTo>
                    <a:pt x="43" y="3198"/>
                  </a:lnTo>
                  <a:lnTo>
                    <a:pt x="106" y="3451"/>
                  </a:lnTo>
                  <a:lnTo>
                    <a:pt x="211" y="3682"/>
                  </a:lnTo>
                  <a:lnTo>
                    <a:pt x="316" y="3913"/>
                  </a:lnTo>
                  <a:lnTo>
                    <a:pt x="443" y="4145"/>
                  </a:lnTo>
                  <a:lnTo>
                    <a:pt x="590" y="4334"/>
                  </a:lnTo>
                  <a:lnTo>
                    <a:pt x="779" y="4524"/>
                  </a:lnTo>
                  <a:lnTo>
                    <a:pt x="969" y="4713"/>
                  </a:lnTo>
                  <a:lnTo>
                    <a:pt x="1158" y="4860"/>
                  </a:lnTo>
                  <a:lnTo>
                    <a:pt x="1389" y="4986"/>
                  </a:lnTo>
                  <a:lnTo>
                    <a:pt x="1621" y="5092"/>
                  </a:lnTo>
                  <a:lnTo>
                    <a:pt x="1852" y="5197"/>
                  </a:lnTo>
                  <a:lnTo>
                    <a:pt x="2105" y="5260"/>
                  </a:lnTo>
                  <a:lnTo>
                    <a:pt x="2378" y="5302"/>
                  </a:lnTo>
                  <a:lnTo>
                    <a:pt x="5744" y="5302"/>
                  </a:lnTo>
                  <a:lnTo>
                    <a:pt x="6018" y="5260"/>
                  </a:lnTo>
                  <a:lnTo>
                    <a:pt x="6270" y="5197"/>
                  </a:lnTo>
                  <a:lnTo>
                    <a:pt x="6502" y="5092"/>
                  </a:lnTo>
                  <a:lnTo>
                    <a:pt x="6733" y="4986"/>
                  </a:lnTo>
                  <a:lnTo>
                    <a:pt x="6965" y="4860"/>
                  </a:lnTo>
                  <a:lnTo>
                    <a:pt x="7175" y="4713"/>
                  </a:lnTo>
                  <a:lnTo>
                    <a:pt x="7364" y="4524"/>
                  </a:lnTo>
                  <a:lnTo>
                    <a:pt x="7533" y="4334"/>
                  </a:lnTo>
                  <a:lnTo>
                    <a:pt x="7680" y="4145"/>
                  </a:lnTo>
                  <a:lnTo>
                    <a:pt x="7806" y="3913"/>
                  </a:lnTo>
                  <a:lnTo>
                    <a:pt x="7932" y="3682"/>
                  </a:lnTo>
                  <a:lnTo>
                    <a:pt x="8017" y="3451"/>
                  </a:lnTo>
                  <a:lnTo>
                    <a:pt x="8080" y="3198"/>
                  </a:lnTo>
                  <a:lnTo>
                    <a:pt x="8122" y="2925"/>
                  </a:lnTo>
                  <a:lnTo>
                    <a:pt x="8122" y="2651"/>
                  </a:lnTo>
                  <a:lnTo>
                    <a:pt x="8122" y="2378"/>
                  </a:lnTo>
                  <a:lnTo>
                    <a:pt x="8080" y="2125"/>
                  </a:lnTo>
                  <a:lnTo>
                    <a:pt x="8017" y="1873"/>
                  </a:lnTo>
                  <a:lnTo>
                    <a:pt x="7932" y="1620"/>
                  </a:lnTo>
                  <a:lnTo>
                    <a:pt x="7806" y="1389"/>
                  </a:lnTo>
                  <a:lnTo>
                    <a:pt x="7680" y="1178"/>
                  </a:lnTo>
                  <a:lnTo>
                    <a:pt x="7533" y="968"/>
                  </a:lnTo>
                  <a:lnTo>
                    <a:pt x="7364" y="779"/>
                  </a:lnTo>
                  <a:lnTo>
                    <a:pt x="7175" y="610"/>
                  </a:lnTo>
                  <a:lnTo>
                    <a:pt x="6965" y="463"/>
                  </a:lnTo>
                  <a:lnTo>
                    <a:pt x="6733" y="316"/>
                  </a:lnTo>
                  <a:lnTo>
                    <a:pt x="6502" y="211"/>
                  </a:lnTo>
                  <a:lnTo>
                    <a:pt x="6270" y="126"/>
                  </a:lnTo>
                  <a:lnTo>
                    <a:pt x="6018" y="63"/>
                  </a:lnTo>
                  <a:lnTo>
                    <a:pt x="5744" y="2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7448425" y="3691725"/>
              <a:ext cx="203575" cy="132550"/>
            </a:xfrm>
            <a:custGeom>
              <a:avLst/>
              <a:gdLst/>
              <a:ahLst/>
              <a:cxnLst/>
              <a:rect l="l" t="t" r="r" b="b"/>
              <a:pathLst>
                <a:path w="8143" h="5302" extrusionOk="0">
                  <a:moveTo>
                    <a:pt x="2651" y="0"/>
                  </a:moveTo>
                  <a:lnTo>
                    <a:pt x="2377" y="21"/>
                  </a:lnTo>
                  <a:lnTo>
                    <a:pt x="2125" y="63"/>
                  </a:lnTo>
                  <a:lnTo>
                    <a:pt x="1872" y="126"/>
                  </a:lnTo>
                  <a:lnTo>
                    <a:pt x="1620" y="211"/>
                  </a:lnTo>
                  <a:lnTo>
                    <a:pt x="1389" y="316"/>
                  </a:lnTo>
                  <a:lnTo>
                    <a:pt x="1178" y="463"/>
                  </a:lnTo>
                  <a:lnTo>
                    <a:pt x="968" y="610"/>
                  </a:lnTo>
                  <a:lnTo>
                    <a:pt x="778" y="779"/>
                  </a:lnTo>
                  <a:lnTo>
                    <a:pt x="610" y="968"/>
                  </a:lnTo>
                  <a:lnTo>
                    <a:pt x="463" y="1178"/>
                  </a:lnTo>
                  <a:lnTo>
                    <a:pt x="316" y="1389"/>
                  </a:lnTo>
                  <a:lnTo>
                    <a:pt x="210" y="1620"/>
                  </a:lnTo>
                  <a:lnTo>
                    <a:pt x="126" y="1873"/>
                  </a:lnTo>
                  <a:lnTo>
                    <a:pt x="63" y="2125"/>
                  </a:lnTo>
                  <a:lnTo>
                    <a:pt x="21" y="2378"/>
                  </a:lnTo>
                  <a:lnTo>
                    <a:pt x="0" y="2651"/>
                  </a:lnTo>
                  <a:lnTo>
                    <a:pt x="21" y="2925"/>
                  </a:lnTo>
                  <a:lnTo>
                    <a:pt x="63" y="3198"/>
                  </a:lnTo>
                  <a:lnTo>
                    <a:pt x="126" y="3451"/>
                  </a:lnTo>
                  <a:lnTo>
                    <a:pt x="210" y="3682"/>
                  </a:lnTo>
                  <a:lnTo>
                    <a:pt x="316" y="3913"/>
                  </a:lnTo>
                  <a:lnTo>
                    <a:pt x="463" y="4145"/>
                  </a:lnTo>
                  <a:lnTo>
                    <a:pt x="610" y="4334"/>
                  </a:lnTo>
                  <a:lnTo>
                    <a:pt x="778" y="4524"/>
                  </a:lnTo>
                  <a:lnTo>
                    <a:pt x="968" y="4713"/>
                  </a:lnTo>
                  <a:lnTo>
                    <a:pt x="1178" y="4860"/>
                  </a:lnTo>
                  <a:lnTo>
                    <a:pt x="1389" y="4986"/>
                  </a:lnTo>
                  <a:lnTo>
                    <a:pt x="1620" y="5092"/>
                  </a:lnTo>
                  <a:lnTo>
                    <a:pt x="1872" y="5197"/>
                  </a:lnTo>
                  <a:lnTo>
                    <a:pt x="2125" y="5260"/>
                  </a:lnTo>
                  <a:lnTo>
                    <a:pt x="2377" y="5302"/>
                  </a:lnTo>
                  <a:lnTo>
                    <a:pt x="5765" y="5302"/>
                  </a:lnTo>
                  <a:lnTo>
                    <a:pt x="6017" y="5260"/>
                  </a:lnTo>
                  <a:lnTo>
                    <a:pt x="6270" y="5197"/>
                  </a:lnTo>
                  <a:lnTo>
                    <a:pt x="6522" y="5092"/>
                  </a:lnTo>
                  <a:lnTo>
                    <a:pt x="6754" y="4986"/>
                  </a:lnTo>
                  <a:lnTo>
                    <a:pt x="6964" y="4860"/>
                  </a:lnTo>
                  <a:lnTo>
                    <a:pt x="7174" y="4713"/>
                  </a:lnTo>
                  <a:lnTo>
                    <a:pt x="7364" y="4524"/>
                  </a:lnTo>
                  <a:lnTo>
                    <a:pt x="7532" y="4334"/>
                  </a:lnTo>
                  <a:lnTo>
                    <a:pt x="7679" y="4145"/>
                  </a:lnTo>
                  <a:lnTo>
                    <a:pt x="7826" y="3913"/>
                  </a:lnTo>
                  <a:lnTo>
                    <a:pt x="7932" y="3682"/>
                  </a:lnTo>
                  <a:lnTo>
                    <a:pt x="8016" y="3451"/>
                  </a:lnTo>
                  <a:lnTo>
                    <a:pt x="8079" y="3198"/>
                  </a:lnTo>
                  <a:lnTo>
                    <a:pt x="8121" y="2925"/>
                  </a:lnTo>
                  <a:lnTo>
                    <a:pt x="8142" y="2651"/>
                  </a:lnTo>
                  <a:lnTo>
                    <a:pt x="8121" y="2378"/>
                  </a:lnTo>
                  <a:lnTo>
                    <a:pt x="8079" y="2125"/>
                  </a:lnTo>
                  <a:lnTo>
                    <a:pt x="8016" y="1873"/>
                  </a:lnTo>
                  <a:lnTo>
                    <a:pt x="7932" y="1620"/>
                  </a:lnTo>
                  <a:lnTo>
                    <a:pt x="7826" y="1389"/>
                  </a:lnTo>
                  <a:lnTo>
                    <a:pt x="7679" y="1178"/>
                  </a:lnTo>
                  <a:lnTo>
                    <a:pt x="7532" y="968"/>
                  </a:lnTo>
                  <a:lnTo>
                    <a:pt x="7364" y="779"/>
                  </a:lnTo>
                  <a:lnTo>
                    <a:pt x="7174" y="610"/>
                  </a:lnTo>
                  <a:lnTo>
                    <a:pt x="6964" y="463"/>
                  </a:lnTo>
                  <a:lnTo>
                    <a:pt x="6754" y="316"/>
                  </a:lnTo>
                  <a:lnTo>
                    <a:pt x="6522" y="211"/>
                  </a:lnTo>
                  <a:lnTo>
                    <a:pt x="6270" y="126"/>
                  </a:lnTo>
                  <a:lnTo>
                    <a:pt x="6017" y="63"/>
                  </a:lnTo>
                  <a:lnTo>
                    <a:pt x="5765" y="2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5999350" y="3364550"/>
              <a:ext cx="1632650" cy="1071450"/>
            </a:xfrm>
            <a:custGeom>
              <a:avLst/>
              <a:gdLst/>
              <a:ahLst/>
              <a:cxnLst/>
              <a:rect l="l" t="t" r="r" b="b"/>
              <a:pathLst>
                <a:path w="65306" h="42858" extrusionOk="0">
                  <a:moveTo>
                    <a:pt x="16180" y="1"/>
                  </a:moveTo>
                  <a:lnTo>
                    <a:pt x="15738" y="22"/>
                  </a:lnTo>
                  <a:lnTo>
                    <a:pt x="15317" y="64"/>
                  </a:lnTo>
                  <a:lnTo>
                    <a:pt x="14896" y="148"/>
                  </a:lnTo>
                  <a:lnTo>
                    <a:pt x="14476" y="253"/>
                  </a:lnTo>
                  <a:lnTo>
                    <a:pt x="14076" y="380"/>
                  </a:lnTo>
                  <a:lnTo>
                    <a:pt x="13676" y="548"/>
                  </a:lnTo>
                  <a:lnTo>
                    <a:pt x="13319" y="758"/>
                  </a:lnTo>
                  <a:lnTo>
                    <a:pt x="12940" y="969"/>
                  </a:lnTo>
                  <a:lnTo>
                    <a:pt x="12603" y="1221"/>
                  </a:lnTo>
                  <a:lnTo>
                    <a:pt x="12288" y="1495"/>
                  </a:lnTo>
                  <a:lnTo>
                    <a:pt x="11972" y="1789"/>
                  </a:lnTo>
                  <a:lnTo>
                    <a:pt x="11699" y="2105"/>
                  </a:lnTo>
                  <a:lnTo>
                    <a:pt x="11425" y="2441"/>
                  </a:lnTo>
                  <a:lnTo>
                    <a:pt x="11194" y="2799"/>
                  </a:lnTo>
                  <a:lnTo>
                    <a:pt x="10983" y="3178"/>
                  </a:lnTo>
                  <a:lnTo>
                    <a:pt x="10794" y="3557"/>
                  </a:lnTo>
                  <a:lnTo>
                    <a:pt x="5576" y="15927"/>
                  </a:lnTo>
                  <a:lnTo>
                    <a:pt x="1242" y="20556"/>
                  </a:lnTo>
                  <a:lnTo>
                    <a:pt x="1011" y="20808"/>
                  </a:lnTo>
                  <a:lnTo>
                    <a:pt x="800" y="21103"/>
                  </a:lnTo>
                  <a:lnTo>
                    <a:pt x="632" y="21397"/>
                  </a:lnTo>
                  <a:lnTo>
                    <a:pt x="485" y="21692"/>
                  </a:lnTo>
                  <a:lnTo>
                    <a:pt x="359" y="22029"/>
                  </a:lnTo>
                  <a:lnTo>
                    <a:pt x="253" y="22365"/>
                  </a:lnTo>
                  <a:lnTo>
                    <a:pt x="190" y="22702"/>
                  </a:lnTo>
                  <a:lnTo>
                    <a:pt x="148" y="23039"/>
                  </a:lnTo>
                  <a:lnTo>
                    <a:pt x="64" y="24406"/>
                  </a:lnTo>
                  <a:lnTo>
                    <a:pt x="22" y="26089"/>
                  </a:lnTo>
                  <a:lnTo>
                    <a:pt x="1" y="27057"/>
                  </a:lnTo>
                  <a:lnTo>
                    <a:pt x="1" y="28046"/>
                  </a:lnTo>
                  <a:lnTo>
                    <a:pt x="1" y="29098"/>
                  </a:lnTo>
                  <a:lnTo>
                    <a:pt x="43" y="30192"/>
                  </a:lnTo>
                  <a:lnTo>
                    <a:pt x="106" y="31328"/>
                  </a:lnTo>
                  <a:lnTo>
                    <a:pt x="190" y="32464"/>
                  </a:lnTo>
                  <a:lnTo>
                    <a:pt x="295" y="33621"/>
                  </a:lnTo>
                  <a:lnTo>
                    <a:pt x="443" y="34778"/>
                  </a:lnTo>
                  <a:lnTo>
                    <a:pt x="632" y="35914"/>
                  </a:lnTo>
                  <a:lnTo>
                    <a:pt x="842" y="37050"/>
                  </a:lnTo>
                  <a:lnTo>
                    <a:pt x="1095" y="38165"/>
                  </a:lnTo>
                  <a:lnTo>
                    <a:pt x="1242" y="38691"/>
                  </a:lnTo>
                  <a:lnTo>
                    <a:pt x="1411" y="39238"/>
                  </a:lnTo>
                  <a:lnTo>
                    <a:pt x="1621" y="39891"/>
                  </a:lnTo>
                  <a:lnTo>
                    <a:pt x="1852" y="40543"/>
                  </a:lnTo>
                  <a:lnTo>
                    <a:pt x="2126" y="41153"/>
                  </a:lnTo>
                  <a:lnTo>
                    <a:pt x="2399" y="41742"/>
                  </a:lnTo>
                  <a:lnTo>
                    <a:pt x="5745" y="41952"/>
                  </a:lnTo>
                  <a:lnTo>
                    <a:pt x="9384" y="42163"/>
                  </a:lnTo>
                  <a:lnTo>
                    <a:pt x="13844" y="42394"/>
                  </a:lnTo>
                  <a:lnTo>
                    <a:pt x="18768" y="42605"/>
                  </a:lnTo>
                  <a:lnTo>
                    <a:pt x="21292" y="42710"/>
                  </a:lnTo>
                  <a:lnTo>
                    <a:pt x="23796" y="42773"/>
                  </a:lnTo>
                  <a:lnTo>
                    <a:pt x="26215" y="42836"/>
                  </a:lnTo>
                  <a:lnTo>
                    <a:pt x="28530" y="42857"/>
                  </a:lnTo>
                  <a:lnTo>
                    <a:pt x="30697" y="42857"/>
                  </a:lnTo>
                  <a:lnTo>
                    <a:pt x="32653" y="42836"/>
                  </a:lnTo>
                  <a:lnTo>
                    <a:pt x="34610" y="42857"/>
                  </a:lnTo>
                  <a:lnTo>
                    <a:pt x="36756" y="42857"/>
                  </a:lnTo>
                  <a:lnTo>
                    <a:pt x="39070" y="42836"/>
                  </a:lnTo>
                  <a:lnTo>
                    <a:pt x="41511" y="42773"/>
                  </a:lnTo>
                  <a:lnTo>
                    <a:pt x="43993" y="42710"/>
                  </a:lnTo>
                  <a:lnTo>
                    <a:pt x="46518" y="42605"/>
                  </a:lnTo>
                  <a:lnTo>
                    <a:pt x="51441" y="42394"/>
                  </a:lnTo>
                  <a:lnTo>
                    <a:pt x="55901" y="42163"/>
                  </a:lnTo>
                  <a:lnTo>
                    <a:pt x="59541" y="41952"/>
                  </a:lnTo>
                  <a:lnTo>
                    <a:pt x="62907" y="41742"/>
                  </a:lnTo>
                  <a:lnTo>
                    <a:pt x="63181" y="41153"/>
                  </a:lnTo>
                  <a:lnTo>
                    <a:pt x="63433" y="40543"/>
                  </a:lnTo>
                  <a:lnTo>
                    <a:pt x="63665" y="39891"/>
                  </a:lnTo>
                  <a:lnTo>
                    <a:pt x="63896" y="39238"/>
                  </a:lnTo>
                  <a:lnTo>
                    <a:pt x="64043" y="38691"/>
                  </a:lnTo>
                  <a:lnTo>
                    <a:pt x="64191" y="38165"/>
                  </a:lnTo>
                  <a:lnTo>
                    <a:pt x="64443" y="37050"/>
                  </a:lnTo>
                  <a:lnTo>
                    <a:pt x="64674" y="35914"/>
                  </a:lnTo>
                  <a:lnTo>
                    <a:pt x="64843" y="34778"/>
                  </a:lnTo>
                  <a:lnTo>
                    <a:pt x="64990" y="33621"/>
                  </a:lnTo>
                  <a:lnTo>
                    <a:pt x="65116" y="32464"/>
                  </a:lnTo>
                  <a:lnTo>
                    <a:pt x="65200" y="31328"/>
                  </a:lnTo>
                  <a:lnTo>
                    <a:pt x="65242" y="30192"/>
                  </a:lnTo>
                  <a:lnTo>
                    <a:pt x="65285" y="29098"/>
                  </a:lnTo>
                  <a:lnTo>
                    <a:pt x="65306" y="28046"/>
                  </a:lnTo>
                  <a:lnTo>
                    <a:pt x="65306" y="27057"/>
                  </a:lnTo>
                  <a:lnTo>
                    <a:pt x="65285" y="26089"/>
                  </a:lnTo>
                  <a:lnTo>
                    <a:pt x="65221" y="24406"/>
                  </a:lnTo>
                  <a:lnTo>
                    <a:pt x="65137" y="23039"/>
                  </a:lnTo>
                  <a:lnTo>
                    <a:pt x="65095" y="22702"/>
                  </a:lnTo>
                  <a:lnTo>
                    <a:pt x="65032" y="22365"/>
                  </a:lnTo>
                  <a:lnTo>
                    <a:pt x="64948" y="22029"/>
                  </a:lnTo>
                  <a:lnTo>
                    <a:pt x="64822" y="21692"/>
                  </a:lnTo>
                  <a:lnTo>
                    <a:pt x="64653" y="21397"/>
                  </a:lnTo>
                  <a:lnTo>
                    <a:pt x="64485" y="21103"/>
                  </a:lnTo>
                  <a:lnTo>
                    <a:pt x="64275" y="20808"/>
                  </a:lnTo>
                  <a:lnTo>
                    <a:pt x="64064" y="20556"/>
                  </a:lnTo>
                  <a:lnTo>
                    <a:pt x="59709" y="15927"/>
                  </a:lnTo>
                  <a:lnTo>
                    <a:pt x="55123" y="3767"/>
                  </a:lnTo>
                  <a:lnTo>
                    <a:pt x="54954" y="3367"/>
                  </a:lnTo>
                  <a:lnTo>
                    <a:pt x="54744" y="2967"/>
                  </a:lnTo>
                  <a:lnTo>
                    <a:pt x="54513" y="2589"/>
                  </a:lnTo>
                  <a:lnTo>
                    <a:pt x="54260" y="2231"/>
                  </a:lnTo>
                  <a:lnTo>
                    <a:pt x="53966" y="1894"/>
                  </a:lnTo>
                  <a:lnTo>
                    <a:pt x="53671" y="1579"/>
                  </a:lnTo>
                  <a:lnTo>
                    <a:pt x="53334" y="1284"/>
                  </a:lnTo>
                  <a:lnTo>
                    <a:pt x="52977" y="1032"/>
                  </a:lnTo>
                  <a:lnTo>
                    <a:pt x="52619" y="800"/>
                  </a:lnTo>
                  <a:lnTo>
                    <a:pt x="52240" y="590"/>
                  </a:lnTo>
                  <a:lnTo>
                    <a:pt x="51841" y="422"/>
                  </a:lnTo>
                  <a:lnTo>
                    <a:pt x="51420" y="274"/>
                  </a:lnTo>
                  <a:lnTo>
                    <a:pt x="50999" y="148"/>
                  </a:lnTo>
                  <a:lnTo>
                    <a:pt x="50557" y="64"/>
                  </a:lnTo>
                  <a:lnTo>
                    <a:pt x="50116" y="22"/>
                  </a:lnTo>
                  <a:lnTo>
                    <a:pt x="49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5999350" y="3364550"/>
              <a:ext cx="1632650" cy="1071450"/>
            </a:xfrm>
            <a:custGeom>
              <a:avLst/>
              <a:gdLst/>
              <a:ahLst/>
              <a:cxnLst/>
              <a:rect l="l" t="t" r="r" b="b"/>
              <a:pathLst>
                <a:path w="65306" h="42858" fill="none" extrusionOk="0">
                  <a:moveTo>
                    <a:pt x="63896" y="39238"/>
                  </a:moveTo>
                  <a:lnTo>
                    <a:pt x="63896" y="39238"/>
                  </a:lnTo>
                  <a:lnTo>
                    <a:pt x="63665" y="39891"/>
                  </a:lnTo>
                  <a:lnTo>
                    <a:pt x="63433" y="40543"/>
                  </a:lnTo>
                  <a:lnTo>
                    <a:pt x="63181" y="41153"/>
                  </a:lnTo>
                  <a:lnTo>
                    <a:pt x="62907" y="41742"/>
                  </a:lnTo>
                  <a:lnTo>
                    <a:pt x="62907" y="41742"/>
                  </a:lnTo>
                  <a:lnTo>
                    <a:pt x="59541" y="41952"/>
                  </a:lnTo>
                  <a:lnTo>
                    <a:pt x="55901" y="42163"/>
                  </a:lnTo>
                  <a:lnTo>
                    <a:pt x="51441" y="42394"/>
                  </a:lnTo>
                  <a:lnTo>
                    <a:pt x="46518" y="42605"/>
                  </a:lnTo>
                  <a:lnTo>
                    <a:pt x="43993" y="42710"/>
                  </a:lnTo>
                  <a:lnTo>
                    <a:pt x="41511" y="42773"/>
                  </a:lnTo>
                  <a:lnTo>
                    <a:pt x="39070" y="42836"/>
                  </a:lnTo>
                  <a:lnTo>
                    <a:pt x="36756" y="42857"/>
                  </a:lnTo>
                  <a:lnTo>
                    <a:pt x="34610" y="42857"/>
                  </a:lnTo>
                  <a:lnTo>
                    <a:pt x="32653" y="42836"/>
                  </a:lnTo>
                  <a:lnTo>
                    <a:pt x="32653" y="42836"/>
                  </a:lnTo>
                  <a:lnTo>
                    <a:pt x="30697" y="42857"/>
                  </a:lnTo>
                  <a:lnTo>
                    <a:pt x="28530" y="42857"/>
                  </a:lnTo>
                  <a:lnTo>
                    <a:pt x="26215" y="42836"/>
                  </a:lnTo>
                  <a:lnTo>
                    <a:pt x="23796" y="42773"/>
                  </a:lnTo>
                  <a:lnTo>
                    <a:pt x="21292" y="42710"/>
                  </a:lnTo>
                  <a:lnTo>
                    <a:pt x="18768" y="42605"/>
                  </a:lnTo>
                  <a:lnTo>
                    <a:pt x="13844" y="42394"/>
                  </a:lnTo>
                  <a:lnTo>
                    <a:pt x="9384" y="42163"/>
                  </a:lnTo>
                  <a:lnTo>
                    <a:pt x="5745" y="41952"/>
                  </a:lnTo>
                  <a:lnTo>
                    <a:pt x="2399" y="41742"/>
                  </a:lnTo>
                  <a:lnTo>
                    <a:pt x="2399" y="41742"/>
                  </a:lnTo>
                  <a:lnTo>
                    <a:pt x="2126" y="41153"/>
                  </a:lnTo>
                  <a:lnTo>
                    <a:pt x="1852" y="40543"/>
                  </a:lnTo>
                  <a:lnTo>
                    <a:pt x="1621" y="39891"/>
                  </a:lnTo>
                  <a:lnTo>
                    <a:pt x="1411" y="39238"/>
                  </a:lnTo>
                  <a:lnTo>
                    <a:pt x="1411" y="39238"/>
                  </a:lnTo>
                  <a:lnTo>
                    <a:pt x="1242" y="38691"/>
                  </a:lnTo>
                  <a:lnTo>
                    <a:pt x="1095" y="38165"/>
                  </a:lnTo>
                  <a:lnTo>
                    <a:pt x="842" y="37050"/>
                  </a:lnTo>
                  <a:lnTo>
                    <a:pt x="632" y="35914"/>
                  </a:lnTo>
                  <a:lnTo>
                    <a:pt x="443" y="34778"/>
                  </a:lnTo>
                  <a:lnTo>
                    <a:pt x="295" y="33621"/>
                  </a:lnTo>
                  <a:lnTo>
                    <a:pt x="190" y="32464"/>
                  </a:lnTo>
                  <a:lnTo>
                    <a:pt x="106" y="31328"/>
                  </a:lnTo>
                  <a:lnTo>
                    <a:pt x="43" y="30192"/>
                  </a:lnTo>
                  <a:lnTo>
                    <a:pt x="1" y="29098"/>
                  </a:lnTo>
                  <a:lnTo>
                    <a:pt x="1" y="28046"/>
                  </a:lnTo>
                  <a:lnTo>
                    <a:pt x="1" y="27057"/>
                  </a:lnTo>
                  <a:lnTo>
                    <a:pt x="22" y="26089"/>
                  </a:lnTo>
                  <a:lnTo>
                    <a:pt x="64" y="24406"/>
                  </a:lnTo>
                  <a:lnTo>
                    <a:pt x="148" y="23039"/>
                  </a:lnTo>
                  <a:lnTo>
                    <a:pt x="148" y="23039"/>
                  </a:lnTo>
                  <a:lnTo>
                    <a:pt x="190" y="22702"/>
                  </a:lnTo>
                  <a:lnTo>
                    <a:pt x="253" y="22365"/>
                  </a:lnTo>
                  <a:lnTo>
                    <a:pt x="359" y="22029"/>
                  </a:lnTo>
                  <a:lnTo>
                    <a:pt x="485" y="21692"/>
                  </a:lnTo>
                  <a:lnTo>
                    <a:pt x="632" y="21397"/>
                  </a:lnTo>
                  <a:lnTo>
                    <a:pt x="800" y="21103"/>
                  </a:lnTo>
                  <a:lnTo>
                    <a:pt x="1011" y="20808"/>
                  </a:lnTo>
                  <a:lnTo>
                    <a:pt x="1242" y="20556"/>
                  </a:lnTo>
                  <a:lnTo>
                    <a:pt x="5576" y="15927"/>
                  </a:lnTo>
                  <a:lnTo>
                    <a:pt x="10794" y="3557"/>
                  </a:lnTo>
                  <a:lnTo>
                    <a:pt x="10794" y="3557"/>
                  </a:lnTo>
                  <a:lnTo>
                    <a:pt x="10983" y="3178"/>
                  </a:lnTo>
                  <a:lnTo>
                    <a:pt x="11194" y="2799"/>
                  </a:lnTo>
                  <a:lnTo>
                    <a:pt x="11425" y="2441"/>
                  </a:lnTo>
                  <a:lnTo>
                    <a:pt x="11699" y="2105"/>
                  </a:lnTo>
                  <a:lnTo>
                    <a:pt x="11972" y="1789"/>
                  </a:lnTo>
                  <a:lnTo>
                    <a:pt x="12288" y="1495"/>
                  </a:lnTo>
                  <a:lnTo>
                    <a:pt x="12603" y="1221"/>
                  </a:lnTo>
                  <a:lnTo>
                    <a:pt x="12940" y="969"/>
                  </a:lnTo>
                  <a:lnTo>
                    <a:pt x="13319" y="758"/>
                  </a:lnTo>
                  <a:lnTo>
                    <a:pt x="13676" y="548"/>
                  </a:lnTo>
                  <a:lnTo>
                    <a:pt x="14076" y="380"/>
                  </a:lnTo>
                  <a:lnTo>
                    <a:pt x="14476" y="253"/>
                  </a:lnTo>
                  <a:lnTo>
                    <a:pt x="14896" y="148"/>
                  </a:lnTo>
                  <a:lnTo>
                    <a:pt x="15317" y="64"/>
                  </a:lnTo>
                  <a:lnTo>
                    <a:pt x="15738" y="22"/>
                  </a:lnTo>
                  <a:lnTo>
                    <a:pt x="16180" y="1"/>
                  </a:lnTo>
                  <a:lnTo>
                    <a:pt x="49653" y="1"/>
                  </a:lnTo>
                  <a:lnTo>
                    <a:pt x="49653" y="1"/>
                  </a:lnTo>
                  <a:lnTo>
                    <a:pt x="50116" y="22"/>
                  </a:lnTo>
                  <a:lnTo>
                    <a:pt x="50557" y="64"/>
                  </a:lnTo>
                  <a:lnTo>
                    <a:pt x="50999" y="148"/>
                  </a:lnTo>
                  <a:lnTo>
                    <a:pt x="51420" y="274"/>
                  </a:lnTo>
                  <a:lnTo>
                    <a:pt x="51841" y="422"/>
                  </a:lnTo>
                  <a:lnTo>
                    <a:pt x="52240" y="590"/>
                  </a:lnTo>
                  <a:lnTo>
                    <a:pt x="52619" y="800"/>
                  </a:lnTo>
                  <a:lnTo>
                    <a:pt x="52977" y="1032"/>
                  </a:lnTo>
                  <a:lnTo>
                    <a:pt x="53334" y="1284"/>
                  </a:lnTo>
                  <a:lnTo>
                    <a:pt x="53671" y="1579"/>
                  </a:lnTo>
                  <a:lnTo>
                    <a:pt x="53966" y="1894"/>
                  </a:lnTo>
                  <a:lnTo>
                    <a:pt x="54260" y="2231"/>
                  </a:lnTo>
                  <a:lnTo>
                    <a:pt x="54513" y="2589"/>
                  </a:lnTo>
                  <a:lnTo>
                    <a:pt x="54744" y="2967"/>
                  </a:lnTo>
                  <a:lnTo>
                    <a:pt x="54954" y="3367"/>
                  </a:lnTo>
                  <a:lnTo>
                    <a:pt x="55123" y="3767"/>
                  </a:lnTo>
                  <a:lnTo>
                    <a:pt x="59709" y="15927"/>
                  </a:lnTo>
                  <a:lnTo>
                    <a:pt x="64064" y="20556"/>
                  </a:lnTo>
                  <a:lnTo>
                    <a:pt x="64064" y="20556"/>
                  </a:lnTo>
                  <a:lnTo>
                    <a:pt x="64275" y="20808"/>
                  </a:lnTo>
                  <a:lnTo>
                    <a:pt x="64485" y="21103"/>
                  </a:lnTo>
                  <a:lnTo>
                    <a:pt x="64653" y="21397"/>
                  </a:lnTo>
                  <a:lnTo>
                    <a:pt x="64822" y="21692"/>
                  </a:lnTo>
                  <a:lnTo>
                    <a:pt x="64948" y="22029"/>
                  </a:lnTo>
                  <a:lnTo>
                    <a:pt x="65032" y="22365"/>
                  </a:lnTo>
                  <a:lnTo>
                    <a:pt x="65095" y="22702"/>
                  </a:lnTo>
                  <a:lnTo>
                    <a:pt x="65137" y="23039"/>
                  </a:lnTo>
                  <a:lnTo>
                    <a:pt x="65137" y="23039"/>
                  </a:lnTo>
                  <a:lnTo>
                    <a:pt x="65221" y="24406"/>
                  </a:lnTo>
                  <a:lnTo>
                    <a:pt x="65285" y="26089"/>
                  </a:lnTo>
                  <a:lnTo>
                    <a:pt x="65306" y="27057"/>
                  </a:lnTo>
                  <a:lnTo>
                    <a:pt x="65306" y="28046"/>
                  </a:lnTo>
                  <a:lnTo>
                    <a:pt x="65285" y="29098"/>
                  </a:lnTo>
                  <a:lnTo>
                    <a:pt x="65242" y="30192"/>
                  </a:lnTo>
                  <a:lnTo>
                    <a:pt x="65200" y="31328"/>
                  </a:lnTo>
                  <a:lnTo>
                    <a:pt x="65116" y="32464"/>
                  </a:lnTo>
                  <a:lnTo>
                    <a:pt x="64990" y="33621"/>
                  </a:lnTo>
                  <a:lnTo>
                    <a:pt x="64843" y="34778"/>
                  </a:lnTo>
                  <a:lnTo>
                    <a:pt x="64674" y="35914"/>
                  </a:lnTo>
                  <a:lnTo>
                    <a:pt x="64443" y="37050"/>
                  </a:lnTo>
                  <a:lnTo>
                    <a:pt x="64191" y="38165"/>
                  </a:lnTo>
                  <a:lnTo>
                    <a:pt x="64043" y="38691"/>
                  </a:lnTo>
                  <a:lnTo>
                    <a:pt x="63896" y="392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6200800" y="3399800"/>
              <a:ext cx="1229750" cy="362950"/>
            </a:xfrm>
            <a:custGeom>
              <a:avLst/>
              <a:gdLst/>
              <a:ahLst/>
              <a:cxnLst/>
              <a:rect l="l" t="t" r="r" b="b"/>
              <a:pathLst>
                <a:path w="49190" h="14518" extrusionOk="0">
                  <a:moveTo>
                    <a:pt x="9637" y="1"/>
                  </a:moveTo>
                  <a:lnTo>
                    <a:pt x="9237" y="22"/>
                  </a:lnTo>
                  <a:lnTo>
                    <a:pt x="8837" y="64"/>
                  </a:lnTo>
                  <a:lnTo>
                    <a:pt x="8458" y="127"/>
                  </a:lnTo>
                  <a:lnTo>
                    <a:pt x="8080" y="232"/>
                  </a:lnTo>
                  <a:lnTo>
                    <a:pt x="7722" y="358"/>
                  </a:lnTo>
                  <a:lnTo>
                    <a:pt x="7364" y="506"/>
                  </a:lnTo>
                  <a:lnTo>
                    <a:pt x="7028" y="695"/>
                  </a:lnTo>
                  <a:lnTo>
                    <a:pt x="6691" y="884"/>
                  </a:lnTo>
                  <a:lnTo>
                    <a:pt x="6376" y="1116"/>
                  </a:lnTo>
                  <a:lnTo>
                    <a:pt x="6081" y="1368"/>
                  </a:lnTo>
                  <a:lnTo>
                    <a:pt x="5808" y="1621"/>
                  </a:lnTo>
                  <a:lnTo>
                    <a:pt x="5555" y="1915"/>
                  </a:lnTo>
                  <a:lnTo>
                    <a:pt x="5324" y="2231"/>
                  </a:lnTo>
                  <a:lnTo>
                    <a:pt x="5092" y="2546"/>
                  </a:lnTo>
                  <a:lnTo>
                    <a:pt x="4903" y="2883"/>
                  </a:lnTo>
                  <a:lnTo>
                    <a:pt x="4735" y="3262"/>
                  </a:lnTo>
                  <a:lnTo>
                    <a:pt x="1" y="14517"/>
                  </a:lnTo>
                  <a:lnTo>
                    <a:pt x="49190" y="14517"/>
                  </a:lnTo>
                  <a:lnTo>
                    <a:pt x="45003" y="3451"/>
                  </a:lnTo>
                  <a:lnTo>
                    <a:pt x="44856" y="3072"/>
                  </a:lnTo>
                  <a:lnTo>
                    <a:pt x="44666" y="2694"/>
                  </a:lnTo>
                  <a:lnTo>
                    <a:pt x="44456" y="2357"/>
                  </a:lnTo>
                  <a:lnTo>
                    <a:pt x="44225" y="2041"/>
                  </a:lnTo>
                  <a:lnTo>
                    <a:pt x="43951" y="1726"/>
                  </a:lnTo>
                  <a:lnTo>
                    <a:pt x="43678" y="1452"/>
                  </a:lnTo>
                  <a:lnTo>
                    <a:pt x="43383" y="1179"/>
                  </a:lnTo>
                  <a:lnTo>
                    <a:pt x="43067" y="947"/>
                  </a:lnTo>
                  <a:lnTo>
                    <a:pt x="42731" y="737"/>
                  </a:lnTo>
                  <a:lnTo>
                    <a:pt x="42373" y="548"/>
                  </a:lnTo>
                  <a:lnTo>
                    <a:pt x="42015" y="379"/>
                  </a:lnTo>
                  <a:lnTo>
                    <a:pt x="41637" y="253"/>
                  </a:lnTo>
                  <a:lnTo>
                    <a:pt x="41258" y="148"/>
                  </a:lnTo>
                  <a:lnTo>
                    <a:pt x="40858" y="64"/>
                  </a:lnTo>
                  <a:lnTo>
                    <a:pt x="40459" y="22"/>
                  </a:lnTo>
                  <a:lnTo>
                    <a:pt x="40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6200800" y="3399800"/>
              <a:ext cx="1229750" cy="362950"/>
            </a:xfrm>
            <a:custGeom>
              <a:avLst/>
              <a:gdLst/>
              <a:ahLst/>
              <a:cxnLst/>
              <a:rect l="l" t="t" r="r" b="b"/>
              <a:pathLst>
                <a:path w="49190" h="14518" fill="none" extrusionOk="0">
                  <a:moveTo>
                    <a:pt x="49190" y="14517"/>
                  </a:moveTo>
                  <a:lnTo>
                    <a:pt x="1" y="14517"/>
                  </a:lnTo>
                  <a:lnTo>
                    <a:pt x="4735" y="3262"/>
                  </a:lnTo>
                  <a:lnTo>
                    <a:pt x="4735" y="3262"/>
                  </a:lnTo>
                  <a:lnTo>
                    <a:pt x="4903" y="2883"/>
                  </a:lnTo>
                  <a:lnTo>
                    <a:pt x="5092" y="2546"/>
                  </a:lnTo>
                  <a:lnTo>
                    <a:pt x="5324" y="2231"/>
                  </a:lnTo>
                  <a:lnTo>
                    <a:pt x="5555" y="1915"/>
                  </a:lnTo>
                  <a:lnTo>
                    <a:pt x="5808" y="1621"/>
                  </a:lnTo>
                  <a:lnTo>
                    <a:pt x="6081" y="1368"/>
                  </a:lnTo>
                  <a:lnTo>
                    <a:pt x="6376" y="1116"/>
                  </a:lnTo>
                  <a:lnTo>
                    <a:pt x="6691" y="884"/>
                  </a:lnTo>
                  <a:lnTo>
                    <a:pt x="7028" y="695"/>
                  </a:lnTo>
                  <a:lnTo>
                    <a:pt x="7364" y="506"/>
                  </a:lnTo>
                  <a:lnTo>
                    <a:pt x="7722" y="358"/>
                  </a:lnTo>
                  <a:lnTo>
                    <a:pt x="8080" y="232"/>
                  </a:lnTo>
                  <a:lnTo>
                    <a:pt x="8458" y="127"/>
                  </a:lnTo>
                  <a:lnTo>
                    <a:pt x="8837" y="64"/>
                  </a:lnTo>
                  <a:lnTo>
                    <a:pt x="9237" y="22"/>
                  </a:lnTo>
                  <a:lnTo>
                    <a:pt x="9637" y="1"/>
                  </a:lnTo>
                  <a:lnTo>
                    <a:pt x="40038" y="1"/>
                  </a:lnTo>
                  <a:lnTo>
                    <a:pt x="40038" y="1"/>
                  </a:lnTo>
                  <a:lnTo>
                    <a:pt x="40459" y="22"/>
                  </a:lnTo>
                  <a:lnTo>
                    <a:pt x="40858" y="64"/>
                  </a:lnTo>
                  <a:lnTo>
                    <a:pt x="41258" y="148"/>
                  </a:lnTo>
                  <a:lnTo>
                    <a:pt x="41637" y="253"/>
                  </a:lnTo>
                  <a:lnTo>
                    <a:pt x="42015" y="379"/>
                  </a:lnTo>
                  <a:lnTo>
                    <a:pt x="42373" y="548"/>
                  </a:lnTo>
                  <a:lnTo>
                    <a:pt x="42731" y="737"/>
                  </a:lnTo>
                  <a:lnTo>
                    <a:pt x="43067" y="947"/>
                  </a:lnTo>
                  <a:lnTo>
                    <a:pt x="43383" y="1179"/>
                  </a:lnTo>
                  <a:lnTo>
                    <a:pt x="43678" y="1452"/>
                  </a:lnTo>
                  <a:lnTo>
                    <a:pt x="43951" y="1726"/>
                  </a:lnTo>
                  <a:lnTo>
                    <a:pt x="44225" y="2041"/>
                  </a:lnTo>
                  <a:lnTo>
                    <a:pt x="44456" y="2357"/>
                  </a:lnTo>
                  <a:lnTo>
                    <a:pt x="44666" y="2694"/>
                  </a:lnTo>
                  <a:lnTo>
                    <a:pt x="44856" y="3072"/>
                  </a:lnTo>
                  <a:lnTo>
                    <a:pt x="45003" y="3451"/>
                  </a:lnTo>
                  <a:lnTo>
                    <a:pt x="49190" y="14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6442225" y="3399800"/>
              <a:ext cx="397125" cy="362950"/>
            </a:xfrm>
            <a:custGeom>
              <a:avLst/>
              <a:gdLst/>
              <a:ahLst/>
              <a:cxnLst/>
              <a:rect l="l" t="t" r="r" b="b"/>
              <a:pathLst>
                <a:path w="15885" h="14518" extrusionOk="0">
                  <a:moveTo>
                    <a:pt x="7196" y="1"/>
                  </a:moveTo>
                  <a:lnTo>
                    <a:pt x="1" y="14517"/>
                  </a:lnTo>
                  <a:lnTo>
                    <a:pt x="8690" y="14517"/>
                  </a:lnTo>
                  <a:lnTo>
                    <a:pt x="15885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6442225" y="3399800"/>
              <a:ext cx="397125" cy="362950"/>
            </a:xfrm>
            <a:custGeom>
              <a:avLst/>
              <a:gdLst/>
              <a:ahLst/>
              <a:cxnLst/>
              <a:rect l="l" t="t" r="r" b="b"/>
              <a:pathLst>
                <a:path w="15885" h="14518" fill="none" extrusionOk="0">
                  <a:moveTo>
                    <a:pt x="15885" y="1"/>
                  </a:moveTo>
                  <a:lnTo>
                    <a:pt x="7196" y="1"/>
                  </a:lnTo>
                  <a:lnTo>
                    <a:pt x="1" y="14517"/>
                  </a:lnTo>
                  <a:lnTo>
                    <a:pt x="8690" y="14517"/>
                  </a:lnTo>
                  <a:lnTo>
                    <a:pt x="158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6809350" y="3399800"/>
              <a:ext cx="293000" cy="362950"/>
            </a:xfrm>
            <a:custGeom>
              <a:avLst/>
              <a:gdLst/>
              <a:ahLst/>
              <a:cxnLst/>
              <a:rect l="l" t="t" r="r" b="b"/>
              <a:pathLst>
                <a:path w="11720" h="14518" extrusionOk="0">
                  <a:moveTo>
                    <a:pt x="7196" y="1"/>
                  </a:moveTo>
                  <a:lnTo>
                    <a:pt x="1" y="14517"/>
                  </a:lnTo>
                  <a:lnTo>
                    <a:pt x="4524" y="14517"/>
                  </a:lnTo>
                  <a:lnTo>
                    <a:pt x="11719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6809350" y="3399800"/>
              <a:ext cx="293000" cy="362950"/>
            </a:xfrm>
            <a:custGeom>
              <a:avLst/>
              <a:gdLst/>
              <a:ahLst/>
              <a:cxnLst/>
              <a:rect l="l" t="t" r="r" b="b"/>
              <a:pathLst>
                <a:path w="11720" h="14518" fill="none" extrusionOk="0">
                  <a:moveTo>
                    <a:pt x="11719" y="1"/>
                  </a:moveTo>
                  <a:lnTo>
                    <a:pt x="7196" y="1"/>
                  </a:lnTo>
                  <a:lnTo>
                    <a:pt x="1" y="14517"/>
                  </a:lnTo>
                  <a:lnTo>
                    <a:pt x="4524" y="14517"/>
                  </a:lnTo>
                  <a:lnTo>
                    <a:pt x="117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6129800" y="3937350"/>
              <a:ext cx="1371225" cy="176750"/>
            </a:xfrm>
            <a:custGeom>
              <a:avLst/>
              <a:gdLst/>
              <a:ahLst/>
              <a:cxnLst/>
              <a:rect l="l" t="t" r="r" b="b"/>
              <a:pathLst>
                <a:path w="54849" h="7070" extrusionOk="0">
                  <a:moveTo>
                    <a:pt x="3556" y="0"/>
                  </a:moveTo>
                  <a:lnTo>
                    <a:pt x="3177" y="21"/>
                  </a:lnTo>
                  <a:lnTo>
                    <a:pt x="2841" y="63"/>
                  </a:lnTo>
                  <a:lnTo>
                    <a:pt x="2504" y="169"/>
                  </a:lnTo>
                  <a:lnTo>
                    <a:pt x="2168" y="274"/>
                  </a:lnTo>
                  <a:lnTo>
                    <a:pt x="1873" y="421"/>
                  </a:lnTo>
                  <a:lnTo>
                    <a:pt x="1578" y="610"/>
                  </a:lnTo>
                  <a:lnTo>
                    <a:pt x="1305" y="821"/>
                  </a:lnTo>
                  <a:lnTo>
                    <a:pt x="1052" y="1031"/>
                  </a:lnTo>
                  <a:lnTo>
                    <a:pt x="821" y="1284"/>
                  </a:lnTo>
                  <a:lnTo>
                    <a:pt x="611" y="1557"/>
                  </a:lnTo>
                  <a:lnTo>
                    <a:pt x="442" y="1852"/>
                  </a:lnTo>
                  <a:lnTo>
                    <a:pt x="295" y="2167"/>
                  </a:lnTo>
                  <a:lnTo>
                    <a:pt x="169" y="2483"/>
                  </a:lnTo>
                  <a:lnTo>
                    <a:pt x="85" y="2820"/>
                  </a:lnTo>
                  <a:lnTo>
                    <a:pt x="22" y="3177"/>
                  </a:lnTo>
                  <a:lnTo>
                    <a:pt x="1" y="3535"/>
                  </a:lnTo>
                  <a:lnTo>
                    <a:pt x="22" y="3892"/>
                  </a:lnTo>
                  <a:lnTo>
                    <a:pt x="85" y="4250"/>
                  </a:lnTo>
                  <a:lnTo>
                    <a:pt x="169" y="4587"/>
                  </a:lnTo>
                  <a:lnTo>
                    <a:pt x="295" y="4902"/>
                  </a:lnTo>
                  <a:lnTo>
                    <a:pt x="442" y="5218"/>
                  </a:lnTo>
                  <a:lnTo>
                    <a:pt x="611" y="5512"/>
                  </a:lnTo>
                  <a:lnTo>
                    <a:pt x="821" y="5786"/>
                  </a:lnTo>
                  <a:lnTo>
                    <a:pt x="1052" y="6038"/>
                  </a:lnTo>
                  <a:lnTo>
                    <a:pt x="1305" y="6270"/>
                  </a:lnTo>
                  <a:lnTo>
                    <a:pt x="1578" y="6480"/>
                  </a:lnTo>
                  <a:lnTo>
                    <a:pt x="1873" y="6649"/>
                  </a:lnTo>
                  <a:lnTo>
                    <a:pt x="2168" y="6796"/>
                  </a:lnTo>
                  <a:lnTo>
                    <a:pt x="2504" y="6922"/>
                  </a:lnTo>
                  <a:lnTo>
                    <a:pt x="2841" y="7006"/>
                  </a:lnTo>
                  <a:lnTo>
                    <a:pt x="3177" y="7048"/>
                  </a:lnTo>
                  <a:lnTo>
                    <a:pt x="3556" y="7069"/>
                  </a:lnTo>
                  <a:lnTo>
                    <a:pt x="51314" y="7069"/>
                  </a:lnTo>
                  <a:lnTo>
                    <a:pt x="51672" y="7048"/>
                  </a:lnTo>
                  <a:lnTo>
                    <a:pt x="52030" y="7006"/>
                  </a:lnTo>
                  <a:lnTo>
                    <a:pt x="52366" y="6922"/>
                  </a:lnTo>
                  <a:lnTo>
                    <a:pt x="52682" y="6796"/>
                  </a:lnTo>
                  <a:lnTo>
                    <a:pt x="52997" y="6649"/>
                  </a:lnTo>
                  <a:lnTo>
                    <a:pt x="53292" y="6480"/>
                  </a:lnTo>
                  <a:lnTo>
                    <a:pt x="53566" y="6270"/>
                  </a:lnTo>
                  <a:lnTo>
                    <a:pt x="53818" y="6038"/>
                  </a:lnTo>
                  <a:lnTo>
                    <a:pt x="54049" y="5786"/>
                  </a:lnTo>
                  <a:lnTo>
                    <a:pt x="54239" y="5512"/>
                  </a:lnTo>
                  <a:lnTo>
                    <a:pt x="54428" y="5218"/>
                  </a:lnTo>
                  <a:lnTo>
                    <a:pt x="54575" y="4902"/>
                  </a:lnTo>
                  <a:lnTo>
                    <a:pt x="54681" y="4587"/>
                  </a:lnTo>
                  <a:lnTo>
                    <a:pt x="54786" y="4250"/>
                  </a:lnTo>
                  <a:lnTo>
                    <a:pt x="54828" y="3892"/>
                  </a:lnTo>
                  <a:lnTo>
                    <a:pt x="54849" y="3535"/>
                  </a:lnTo>
                  <a:lnTo>
                    <a:pt x="54828" y="3177"/>
                  </a:lnTo>
                  <a:lnTo>
                    <a:pt x="54786" y="2820"/>
                  </a:lnTo>
                  <a:lnTo>
                    <a:pt x="54681" y="2483"/>
                  </a:lnTo>
                  <a:lnTo>
                    <a:pt x="54575" y="2167"/>
                  </a:lnTo>
                  <a:lnTo>
                    <a:pt x="54428" y="1852"/>
                  </a:lnTo>
                  <a:lnTo>
                    <a:pt x="54239" y="1557"/>
                  </a:lnTo>
                  <a:lnTo>
                    <a:pt x="54049" y="1284"/>
                  </a:lnTo>
                  <a:lnTo>
                    <a:pt x="53818" y="1031"/>
                  </a:lnTo>
                  <a:lnTo>
                    <a:pt x="53566" y="821"/>
                  </a:lnTo>
                  <a:lnTo>
                    <a:pt x="53292" y="610"/>
                  </a:lnTo>
                  <a:lnTo>
                    <a:pt x="52997" y="421"/>
                  </a:lnTo>
                  <a:lnTo>
                    <a:pt x="52682" y="274"/>
                  </a:lnTo>
                  <a:lnTo>
                    <a:pt x="52366" y="169"/>
                  </a:lnTo>
                  <a:lnTo>
                    <a:pt x="52030" y="63"/>
                  </a:lnTo>
                  <a:lnTo>
                    <a:pt x="51672" y="21"/>
                  </a:lnTo>
                  <a:lnTo>
                    <a:pt x="513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6351225" y="4185075"/>
              <a:ext cx="946250" cy="44200"/>
            </a:xfrm>
            <a:custGeom>
              <a:avLst/>
              <a:gdLst/>
              <a:ahLst/>
              <a:cxnLst/>
              <a:rect l="l" t="t" r="r" b="b"/>
              <a:pathLst>
                <a:path w="37850" h="1768" extrusionOk="0">
                  <a:moveTo>
                    <a:pt x="885" y="1"/>
                  </a:moveTo>
                  <a:lnTo>
                    <a:pt x="695" y="22"/>
                  </a:lnTo>
                  <a:lnTo>
                    <a:pt x="548" y="64"/>
                  </a:lnTo>
                  <a:lnTo>
                    <a:pt x="380" y="148"/>
                  </a:lnTo>
                  <a:lnTo>
                    <a:pt x="253" y="253"/>
                  </a:lnTo>
                  <a:lnTo>
                    <a:pt x="148" y="379"/>
                  </a:lnTo>
                  <a:lnTo>
                    <a:pt x="64" y="548"/>
                  </a:lnTo>
                  <a:lnTo>
                    <a:pt x="22" y="716"/>
                  </a:lnTo>
                  <a:lnTo>
                    <a:pt x="1" y="884"/>
                  </a:lnTo>
                  <a:lnTo>
                    <a:pt x="22" y="1053"/>
                  </a:lnTo>
                  <a:lnTo>
                    <a:pt x="64" y="1221"/>
                  </a:lnTo>
                  <a:lnTo>
                    <a:pt x="148" y="1368"/>
                  </a:lnTo>
                  <a:lnTo>
                    <a:pt x="253" y="1515"/>
                  </a:lnTo>
                  <a:lnTo>
                    <a:pt x="380" y="1621"/>
                  </a:lnTo>
                  <a:lnTo>
                    <a:pt x="548" y="1705"/>
                  </a:lnTo>
                  <a:lnTo>
                    <a:pt x="695" y="1747"/>
                  </a:lnTo>
                  <a:lnTo>
                    <a:pt x="885" y="1768"/>
                  </a:lnTo>
                  <a:lnTo>
                    <a:pt x="36966" y="1768"/>
                  </a:lnTo>
                  <a:lnTo>
                    <a:pt x="37156" y="1747"/>
                  </a:lnTo>
                  <a:lnTo>
                    <a:pt x="37324" y="1705"/>
                  </a:lnTo>
                  <a:lnTo>
                    <a:pt x="37471" y="1621"/>
                  </a:lnTo>
                  <a:lnTo>
                    <a:pt x="37597" y="1515"/>
                  </a:lnTo>
                  <a:lnTo>
                    <a:pt x="37703" y="1368"/>
                  </a:lnTo>
                  <a:lnTo>
                    <a:pt x="37787" y="1221"/>
                  </a:lnTo>
                  <a:lnTo>
                    <a:pt x="37829" y="1053"/>
                  </a:lnTo>
                  <a:lnTo>
                    <a:pt x="37850" y="884"/>
                  </a:lnTo>
                  <a:lnTo>
                    <a:pt x="37829" y="716"/>
                  </a:lnTo>
                  <a:lnTo>
                    <a:pt x="37787" y="548"/>
                  </a:lnTo>
                  <a:lnTo>
                    <a:pt x="37703" y="379"/>
                  </a:lnTo>
                  <a:lnTo>
                    <a:pt x="37597" y="253"/>
                  </a:lnTo>
                  <a:lnTo>
                    <a:pt x="37471" y="148"/>
                  </a:lnTo>
                  <a:lnTo>
                    <a:pt x="37324" y="64"/>
                  </a:lnTo>
                  <a:lnTo>
                    <a:pt x="37156" y="22"/>
                  </a:lnTo>
                  <a:lnTo>
                    <a:pt x="369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6351225" y="4255550"/>
              <a:ext cx="946250" cy="44750"/>
            </a:xfrm>
            <a:custGeom>
              <a:avLst/>
              <a:gdLst/>
              <a:ahLst/>
              <a:cxnLst/>
              <a:rect l="l" t="t" r="r" b="b"/>
              <a:pathLst>
                <a:path w="37850" h="1790" extrusionOk="0">
                  <a:moveTo>
                    <a:pt x="885" y="1"/>
                  </a:moveTo>
                  <a:lnTo>
                    <a:pt x="695" y="22"/>
                  </a:lnTo>
                  <a:lnTo>
                    <a:pt x="548" y="85"/>
                  </a:lnTo>
                  <a:lnTo>
                    <a:pt x="380" y="169"/>
                  </a:lnTo>
                  <a:lnTo>
                    <a:pt x="253" y="274"/>
                  </a:lnTo>
                  <a:lnTo>
                    <a:pt x="148" y="401"/>
                  </a:lnTo>
                  <a:lnTo>
                    <a:pt x="64" y="548"/>
                  </a:lnTo>
                  <a:lnTo>
                    <a:pt x="22" y="716"/>
                  </a:lnTo>
                  <a:lnTo>
                    <a:pt x="1" y="884"/>
                  </a:lnTo>
                  <a:lnTo>
                    <a:pt x="22" y="1074"/>
                  </a:lnTo>
                  <a:lnTo>
                    <a:pt x="64" y="1242"/>
                  </a:lnTo>
                  <a:lnTo>
                    <a:pt x="148" y="1389"/>
                  </a:lnTo>
                  <a:lnTo>
                    <a:pt x="253" y="1516"/>
                  </a:lnTo>
                  <a:lnTo>
                    <a:pt x="380" y="1621"/>
                  </a:lnTo>
                  <a:lnTo>
                    <a:pt x="548" y="1705"/>
                  </a:lnTo>
                  <a:lnTo>
                    <a:pt x="695" y="1768"/>
                  </a:lnTo>
                  <a:lnTo>
                    <a:pt x="885" y="1789"/>
                  </a:lnTo>
                  <a:lnTo>
                    <a:pt x="36966" y="1789"/>
                  </a:lnTo>
                  <a:lnTo>
                    <a:pt x="37156" y="1768"/>
                  </a:lnTo>
                  <a:lnTo>
                    <a:pt x="37324" y="1705"/>
                  </a:lnTo>
                  <a:lnTo>
                    <a:pt x="37471" y="1621"/>
                  </a:lnTo>
                  <a:lnTo>
                    <a:pt x="37597" y="1516"/>
                  </a:lnTo>
                  <a:lnTo>
                    <a:pt x="37703" y="1389"/>
                  </a:lnTo>
                  <a:lnTo>
                    <a:pt x="37787" y="1242"/>
                  </a:lnTo>
                  <a:lnTo>
                    <a:pt x="37829" y="1074"/>
                  </a:lnTo>
                  <a:lnTo>
                    <a:pt x="37850" y="884"/>
                  </a:lnTo>
                  <a:lnTo>
                    <a:pt x="37829" y="716"/>
                  </a:lnTo>
                  <a:lnTo>
                    <a:pt x="37787" y="548"/>
                  </a:lnTo>
                  <a:lnTo>
                    <a:pt x="37703" y="401"/>
                  </a:lnTo>
                  <a:lnTo>
                    <a:pt x="37597" y="274"/>
                  </a:lnTo>
                  <a:lnTo>
                    <a:pt x="37471" y="169"/>
                  </a:lnTo>
                  <a:lnTo>
                    <a:pt x="37324" y="85"/>
                  </a:lnTo>
                  <a:lnTo>
                    <a:pt x="37156" y="22"/>
                  </a:lnTo>
                  <a:lnTo>
                    <a:pt x="369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6112450" y="4176125"/>
              <a:ext cx="194625" cy="124175"/>
            </a:xfrm>
            <a:custGeom>
              <a:avLst/>
              <a:gdLst/>
              <a:ahLst/>
              <a:cxnLst/>
              <a:rect l="l" t="t" r="r" b="b"/>
              <a:pathLst>
                <a:path w="7785" h="4967" extrusionOk="0">
                  <a:moveTo>
                    <a:pt x="2462" y="1"/>
                  </a:moveTo>
                  <a:lnTo>
                    <a:pt x="2209" y="22"/>
                  </a:lnTo>
                  <a:lnTo>
                    <a:pt x="1978" y="43"/>
                  </a:lnTo>
                  <a:lnTo>
                    <a:pt x="1746" y="106"/>
                  </a:lnTo>
                  <a:lnTo>
                    <a:pt x="1515" y="190"/>
                  </a:lnTo>
                  <a:lnTo>
                    <a:pt x="1284" y="295"/>
                  </a:lnTo>
                  <a:lnTo>
                    <a:pt x="1094" y="422"/>
                  </a:lnTo>
                  <a:lnTo>
                    <a:pt x="905" y="569"/>
                  </a:lnTo>
                  <a:lnTo>
                    <a:pt x="716" y="737"/>
                  </a:lnTo>
                  <a:lnTo>
                    <a:pt x="568" y="906"/>
                  </a:lnTo>
                  <a:lnTo>
                    <a:pt x="421" y="1095"/>
                  </a:lnTo>
                  <a:lnTo>
                    <a:pt x="295" y="1305"/>
                  </a:lnTo>
                  <a:lnTo>
                    <a:pt x="190" y="1516"/>
                  </a:lnTo>
                  <a:lnTo>
                    <a:pt x="105" y="1747"/>
                  </a:lnTo>
                  <a:lnTo>
                    <a:pt x="42" y="1979"/>
                  </a:lnTo>
                  <a:lnTo>
                    <a:pt x="0" y="2231"/>
                  </a:lnTo>
                  <a:lnTo>
                    <a:pt x="0" y="2484"/>
                  </a:lnTo>
                  <a:lnTo>
                    <a:pt x="0" y="2736"/>
                  </a:lnTo>
                  <a:lnTo>
                    <a:pt x="42" y="2967"/>
                  </a:lnTo>
                  <a:lnTo>
                    <a:pt x="105" y="3220"/>
                  </a:lnTo>
                  <a:lnTo>
                    <a:pt x="190" y="3451"/>
                  </a:lnTo>
                  <a:lnTo>
                    <a:pt x="295" y="3662"/>
                  </a:lnTo>
                  <a:lnTo>
                    <a:pt x="421" y="3872"/>
                  </a:lnTo>
                  <a:lnTo>
                    <a:pt x="568" y="4061"/>
                  </a:lnTo>
                  <a:lnTo>
                    <a:pt x="716" y="4230"/>
                  </a:lnTo>
                  <a:lnTo>
                    <a:pt x="905" y="4398"/>
                  </a:lnTo>
                  <a:lnTo>
                    <a:pt x="1094" y="4524"/>
                  </a:lnTo>
                  <a:lnTo>
                    <a:pt x="1284" y="4651"/>
                  </a:lnTo>
                  <a:lnTo>
                    <a:pt x="1515" y="4756"/>
                  </a:lnTo>
                  <a:lnTo>
                    <a:pt x="1746" y="4840"/>
                  </a:lnTo>
                  <a:lnTo>
                    <a:pt x="1978" y="4903"/>
                  </a:lnTo>
                  <a:lnTo>
                    <a:pt x="2209" y="4945"/>
                  </a:lnTo>
                  <a:lnTo>
                    <a:pt x="2462" y="4966"/>
                  </a:lnTo>
                  <a:lnTo>
                    <a:pt x="5302" y="4966"/>
                  </a:lnTo>
                  <a:lnTo>
                    <a:pt x="5555" y="4945"/>
                  </a:lnTo>
                  <a:lnTo>
                    <a:pt x="5807" y="4903"/>
                  </a:lnTo>
                  <a:lnTo>
                    <a:pt x="6038" y="4840"/>
                  </a:lnTo>
                  <a:lnTo>
                    <a:pt x="6270" y="4756"/>
                  </a:lnTo>
                  <a:lnTo>
                    <a:pt x="6480" y="4651"/>
                  </a:lnTo>
                  <a:lnTo>
                    <a:pt x="6691" y="4524"/>
                  </a:lnTo>
                  <a:lnTo>
                    <a:pt x="6880" y="4398"/>
                  </a:lnTo>
                  <a:lnTo>
                    <a:pt x="7048" y="4230"/>
                  </a:lnTo>
                  <a:lnTo>
                    <a:pt x="7217" y="4061"/>
                  </a:lnTo>
                  <a:lnTo>
                    <a:pt x="7364" y="3872"/>
                  </a:lnTo>
                  <a:lnTo>
                    <a:pt x="7469" y="3662"/>
                  </a:lnTo>
                  <a:lnTo>
                    <a:pt x="7574" y="3451"/>
                  </a:lnTo>
                  <a:lnTo>
                    <a:pt x="7658" y="3220"/>
                  </a:lnTo>
                  <a:lnTo>
                    <a:pt x="7722" y="2967"/>
                  </a:lnTo>
                  <a:lnTo>
                    <a:pt x="7764" y="2736"/>
                  </a:lnTo>
                  <a:lnTo>
                    <a:pt x="7785" y="2484"/>
                  </a:lnTo>
                  <a:lnTo>
                    <a:pt x="7764" y="2231"/>
                  </a:lnTo>
                  <a:lnTo>
                    <a:pt x="7722" y="1979"/>
                  </a:lnTo>
                  <a:lnTo>
                    <a:pt x="7658" y="1747"/>
                  </a:lnTo>
                  <a:lnTo>
                    <a:pt x="7574" y="1516"/>
                  </a:lnTo>
                  <a:lnTo>
                    <a:pt x="7469" y="1305"/>
                  </a:lnTo>
                  <a:lnTo>
                    <a:pt x="7364" y="1095"/>
                  </a:lnTo>
                  <a:lnTo>
                    <a:pt x="7217" y="906"/>
                  </a:lnTo>
                  <a:lnTo>
                    <a:pt x="7048" y="737"/>
                  </a:lnTo>
                  <a:lnTo>
                    <a:pt x="6880" y="569"/>
                  </a:lnTo>
                  <a:lnTo>
                    <a:pt x="6691" y="422"/>
                  </a:lnTo>
                  <a:lnTo>
                    <a:pt x="6480" y="295"/>
                  </a:lnTo>
                  <a:lnTo>
                    <a:pt x="6270" y="190"/>
                  </a:lnTo>
                  <a:lnTo>
                    <a:pt x="6038" y="106"/>
                  </a:lnTo>
                  <a:lnTo>
                    <a:pt x="5807" y="43"/>
                  </a:lnTo>
                  <a:lnTo>
                    <a:pt x="5555" y="22"/>
                  </a:lnTo>
                  <a:lnTo>
                    <a:pt x="5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7333225" y="4176125"/>
              <a:ext cx="194625" cy="124175"/>
            </a:xfrm>
            <a:custGeom>
              <a:avLst/>
              <a:gdLst/>
              <a:ahLst/>
              <a:cxnLst/>
              <a:rect l="l" t="t" r="r" b="b"/>
              <a:pathLst>
                <a:path w="7785" h="4967" extrusionOk="0">
                  <a:moveTo>
                    <a:pt x="2462" y="1"/>
                  </a:moveTo>
                  <a:lnTo>
                    <a:pt x="2210" y="22"/>
                  </a:lnTo>
                  <a:lnTo>
                    <a:pt x="1978" y="43"/>
                  </a:lnTo>
                  <a:lnTo>
                    <a:pt x="1726" y="106"/>
                  </a:lnTo>
                  <a:lnTo>
                    <a:pt x="1515" y="190"/>
                  </a:lnTo>
                  <a:lnTo>
                    <a:pt x="1284" y="295"/>
                  </a:lnTo>
                  <a:lnTo>
                    <a:pt x="1095" y="422"/>
                  </a:lnTo>
                  <a:lnTo>
                    <a:pt x="884" y="569"/>
                  </a:lnTo>
                  <a:lnTo>
                    <a:pt x="716" y="737"/>
                  </a:lnTo>
                  <a:lnTo>
                    <a:pt x="569" y="906"/>
                  </a:lnTo>
                  <a:lnTo>
                    <a:pt x="421" y="1095"/>
                  </a:lnTo>
                  <a:lnTo>
                    <a:pt x="295" y="1305"/>
                  </a:lnTo>
                  <a:lnTo>
                    <a:pt x="190" y="1516"/>
                  </a:lnTo>
                  <a:lnTo>
                    <a:pt x="106" y="1747"/>
                  </a:lnTo>
                  <a:lnTo>
                    <a:pt x="43" y="1979"/>
                  </a:lnTo>
                  <a:lnTo>
                    <a:pt x="1" y="2231"/>
                  </a:lnTo>
                  <a:lnTo>
                    <a:pt x="1" y="2484"/>
                  </a:lnTo>
                  <a:lnTo>
                    <a:pt x="1" y="2736"/>
                  </a:lnTo>
                  <a:lnTo>
                    <a:pt x="43" y="2967"/>
                  </a:lnTo>
                  <a:lnTo>
                    <a:pt x="106" y="3220"/>
                  </a:lnTo>
                  <a:lnTo>
                    <a:pt x="190" y="3451"/>
                  </a:lnTo>
                  <a:lnTo>
                    <a:pt x="295" y="3662"/>
                  </a:lnTo>
                  <a:lnTo>
                    <a:pt x="421" y="3872"/>
                  </a:lnTo>
                  <a:lnTo>
                    <a:pt x="569" y="4061"/>
                  </a:lnTo>
                  <a:lnTo>
                    <a:pt x="716" y="4230"/>
                  </a:lnTo>
                  <a:lnTo>
                    <a:pt x="884" y="4398"/>
                  </a:lnTo>
                  <a:lnTo>
                    <a:pt x="1095" y="4524"/>
                  </a:lnTo>
                  <a:lnTo>
                    <a:pt x="1284" y="4651"/>
                  </a:lnTo>
                  <a:lnTo>
                    <a:pt x="1515" y="4756"/>
                  </a:lnTo>
                  <a:lnTo>
                    <a:pt x="1726" y="4840"/>
                  </a:lnTo>
                  <a:lnTo>
                    <a:pt x="1978" y="4903"/>
                  </a:lnTo>
                  <a:lnTo>
                    <a:pt x="2210" y="4945"/>
                  </a:lnTo>
                  <a:lnTo>
                    <a:pt x="2462" y="4966"/>
                  </a:lnTo>
                  <a:lnTo>
                    <a:pt x="5302" y="4966"/>
                  </a:lnTo>
                  <a:lnTo>
                    <a:pt x="5555" y="4945"/>
                  </a:lnTo>
                  <a:lnTo>
                    <a:pt x="5786" y="4903"/>
                  </a:lnTo>
                  <a:lnTo>
                    <a:pt x="6039" y="4840"/>
                  </a:lnTo>
                  <a:lnTo>
                    <a:pt x="6270" y="4756"/>
                  </a:lnTo>
                  <a:lnTo>
                    <a:pt x="6480" y="4651"/>
                  </a:lnTo>
                  <a:lnTo>
                    <a:pt x="6670" y="4524"/>
                  </a:lnTo>
                  <a:lnTo>
                    <a:pt x="6880" y="4398"/>
                  </a:lnTo>
                  <a:lnTo>
                    <a:pt x="7049" y="4230"/>
                  </a:lnTo>
                  <a:lnTo>
                    <a:pt x="7217" y="4061"/>
                  </a:lnTo>
                  <a:lnTo>
                    <a:pt x="7343" y="3872"/>
                  </a:lnTo>
                  <a:lnTo>
                    <a:pt x="7469" y="3662"/>
                  </a:lnTo>
                  <a:lnTo>
                    <a:pt x="7575" y="3451"/>
                  </a:lnTo>
                  <a:lnTo>
                    <a:pt x="7659" y="3220"/>
                  </a:lnTo>
                  <a:lnTo>
                    <a:pt x="7722" y="2967"/>
                  </a:lnTo>
                  <a:lnTo>
                    <a:pt x="7764" y="2736"/>
                  </a:lnTo>
                  <a:lnTo>
                    <a:pt x="7785" y="2484"/>
                  </a:lnTo>
                  <a:lnTo>
                    <a:pt x="7764" y="2231"/>
                  </a:lnTo>
                  <a:lnTo>
                    <a:pt x="7722" y="1979"/>
                  </a:lnTo>
                  <a:lnTo>
                    <a:pt x="7659" y="1747"/>
                  </a:lnTo>
                  <a:lnTo>
                    <a:pt x="7575" y="1516"/>
                  </a:lnTo>
                  <a:lnTo>
                    <a:pt x="7469" y="1305"/>
                  </a:lnTo>
                  <a:lnTo>
                    <a:pt x="7343" y="1095"/>
                  </a:lnTo>
                  <a:lnTo>
                    <a:pt x="7217" y="906"/>
                  </a:lnTo>
                  <a:lnTo>
                    <a:pt x="7049" y="737"/>
                  </a:lnTo>
                  <a:lnTo>
                    <a:pt x="6880" y="569"/>
                  </a:lnTo>
                  <a:lnTo>
                    <a:pt x="6670" y="422"/>
                  </a:lnTo>
                  <a:lnTo>
                    <a:pt x="6480" y="295"/>
                  </a:lnTo>
                  <a:lnTo>
                    <a:pt x="6270" y="190"/>
                  </a:lnTo>
                  <a:lnTo>
                    <a:pt x="6039" y="106"/>
                  </a:lnTo>
                  <a:lnTo>
                    <a:pt x="5786" y="43"/>
                  </a:lnTo>
                  <a:lnTo>
                    <a:pt x="5555" y="22"/>
                  </a:lnTo>
                  <a:lnTo>
                    <a:pt x="5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6165575" y="3955225"/>
              <a:ext cx="141500" cy="141525"/>
            </a:xfrm>
            <a:custGeom>
              <a:avLst/>
              <a:gdLst/>
              <a:ahLst/>
              <a:cxnLst/>
              <a:rect l="l" t="t" r="r" b="b"/>
              <a:pathLst>
                <a:path w="5660" h="5661" extrusionOk="0">
                  <a:moveTo>
                    <a:pt x="2525" y="1"/>
                  </a:moveTo>
                  <a:lnTo>
                    <a:pt x="2251" y="43"/>
                  </a:lnTo>
                  <a:lnTo>
                    <a:pt x="1978" y="127"/>
                  </a:lnTo>
                  <a:lnTo>
                    <a:pt x="1725" y="211"/>
                  </a:lnTo>
                  <a:lnTo>
                    <a:pt x="1473" y="337"/>
                  </a:lnTo>
                  <a:lnTo>
                    <a:pt x="1241" y="485"/>
                  </a:lnTo>
                  <a:lnTo>
                    <a:pt x="1031" y="632"/>
                  </a:lnTo>
                  <a:lnTo>
                    <a:pt x="821" y="821"/>
                  </a:lnTo>
                  <a:lnTo>
                    <a:pt x="631" y="1032"/>
                  </a:lnTo>
                  <a:lnTo>
                    <a:pt x="484" y="1242"/>
                  </a:lnTo>
                  <a:lnTo>
                    <a:pt x="337" y="1473"/>
                  </a:lnTo>
                  <a:lnTo>
                    <a:pt x="211" y="1726"/>
                  </a:lnTo>
                  <a:lnTo>
                    <a:pt x="126" y="1978"/>
                  </a:lnTo>
                  <a:lnTo>
                    <a:pt x="42" y="2252"/>
                  </a:lnTo>
                  <a:lnTo>
                    <a:pt x="0" y="2525"/>
                  </a:lnTo>
                  <a:lnTo>
                    <a:pt x="0" y="2820"/>
                  </a:lnTo>
                  <a:lnTo>
                    <a:pt x="0" y="3114"/>
                  </a:lnTo>
                  <a:lnTo>
                    <a:pt x="42" y="3388"/>
                  </a:lnTo>
                  <a:lnTo>
                    <a:pt x="126" y="3661"/>
                  </a:lnTo>
                  <a:lnTo>
                    <a:pt x="211" y="3935"/>
                  </a:lnTo>
                  <a:lnTo>
                    <a:pt x="337" y="4166"/>
                  </a:lnTo>
                  <a:lnTo>
                    <a:pt x="484" y="4398"/>
                  </a:lnTo>
                  <a:lnTo>
                    <a:pt x="631" y="4629"/>
                  </a:lnTo>
                  <a:lnTo>
                    <a:pt x="821" y="4819"/>
                  </a:lnTo>
                  <a:lnTo>
                    <a:pt x="1031" y="5008"/>
                  </a:lnTo>
                  <a:lnTo>
                    <a:pt x="1241" y="5176"/>
                  </a:lnTo>
                  <a:lnTo>
                    <a:pt x="1473" y="5302"/>
                  </a:lnTo>
                  <a:lnTo>
                    <a:pt x="1725" y="5429"/>
                  </a:lnTo>
                  <a:lnTo>
                    <a:pt x="1978" y="5534"/>
                  </a:lnTo>
                  <a:lnTo>
                    <a:pt x="2251" y="5597"/>
                  </a:lnTo>
                  <a:lnTo>
                    <a:pt x="2525" y="5639"/>
                  </a:lnTo>
                  <a:lnTo>
                    <a:pt x="2819" y="5660"/>
                  </a:lnTo>
                  <a:lnTo>
                    <a:pt x="3114" y="5639"/>
                  </a:lnTo>
                  <a:lnTo>
                    <a:pt x="3387" y="5597"/>
                  </a:lnTo>
                  <a:lnTo>
                    <a:pt x="3661" y="5534"/>
                  </a:lnTo>
                  <a:lnTo>
                    <a:pt x="3934" y="5429"/>
                  </a:lnTo>
                  <a:lnTo>
                    <a:pt x="4166" y="5302"/>
                  </a:lnTo>
                  <a:lnTo>
                    <a:pt x="4397" y="5176"/>
                  </a:lnTo>
                  <a:lnTo>
                    <a:pt x="4629" y="5008"/>
                  </a:lnTo>
                  <a:lnTo>
                    <a:pt x="4818" y="4819"/>
                  </a:lnTo>
                  <a:lnTo>
                    <a:pt x="5007" y="4629"/>
                  </a:lnTo>
                  <a:lnTo>
                    <a:pt x="5176" y="4398"/>
                  </a:lnTo>
                  <a:lnTo>
                    <a:pt x="5302" y="4166"/>
                  </a:lnTo>
                  <a:lnTo>
                    <a:pt x="5428" y="3935"/>
                  </a:lnTo>
                  <a:lnTo>
                    <a:pt x="5533" y="3661"/>
                  </a:lnTo>
                  <a:lnTo>
                    <a:pt x="5597" y="3388"/>
                  </a:lnTo>
                  <a:lnTo>
                    <a:pt x="5639" y="3114"/>
                  </a:lnTo>
                  <a:lnTo>
                    <a:pt x="5660" y="2820"/>
                  </a:lnTo>
                  <a:lnTo>
                    <a:pt x="5639" y="2525"/>
                  </a:lnTo>
                  <a:lnTo>
                    <a:pt x="5597" y="2252"/>
                  </a:lnTo>
                  <a:lnTo>
                    <a:pt x="5533" y="1978"/>
                  </a:lnTo>
                  <a:lnTo>
                    <a:pt x="5428" y="1726"/>
                  </a:lnTo>
                  <a:lnTo>
                    <a:pt x="5302" y="1473"/>
                  </a:lnTo>
                  <a:lnTo>
                    <a:pt x="5176" y="1242"/>
                  </a:lnTo>
                  <a:lnTo>
                    <a:pt x="5007" y="1032"/>
                  </a:lnTo>
                  <a:lnTo>
                    <a:pt x="4818" y="821"/>
                  </a:lnTo>
                  <a:lnTo>
                    <a:pt x="4629" y="632"/>
                  </a:lnTo>
                  <a:lnTo>
                    <a:pt x="4397" y="485"/>
                  </a:lnTo>
                  <a:lnTo>
                    <a:pt x="4166" y="337"/>
                  </a:lnTo>
                  <a:lnTo>
                    <a:pt x="3934" y="211"/>
                  </a:lnTo>
                  <a:lnTo>
                    <a:pt x="3661" y="127"/>
                  </a:lnTo>
                  <a:lnTo>
                    <a:pt x="3387" y="43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7333225" y="3955225"/>
              <a:ext cx="141500" cy="141525"/>
            </a:xfrm>
            <a:custGeom>
              <a:avLst/>
              <a:gdLst/>
              <a:ahLst/>
              <a:cxnLst/>
              <a:rect l="l" t="t" r="r" b="b"/>
              <a:pathLst>
                <a:path w="5660" h="5661" extrusionOk="0">
                  <a:moveTo>
                    <a:pt x="2525" y="1"/>
                  </a:moveTo>
                  <a:lnTo>
                    <a:pt x="2252" y="43"/>
                  </a:lnTo>
                  <a:lnTo>
                    <a:pt x="1978" y="127"/>
                  </a:lnTo>
                  <a:lnTo>
                    <a:pt x="1726" y="211"/>
                  </a:lnTo>
                  <a:lnTo>
                    <a:pt x="1473" y="337"/>
                  </a:lnTo>
                  <a:lnTo>
                    <a:pt x="1242" y="485"/>
                  </a:lnTo>
                  <a:lnTo>
                    <a:pt x="1010" y="632"/>
                  </a:lnTo>
                  <a:lnTo>
                    <a:pt x="821" y="821"/>
                  </a:lnTo>
                  <a:lnTo>
                    <a:pt x="632" y="1032"/>
                  </a:lnTo>
                  <a:lnTo>
                    <a:pt x="484" y="1242"/>
                  </a:lnTo>
                  <a:lnTo>
                    <a:pt x="337" y="1473"/>
                  </a:lnTo>
                  <a:lnTo>
                    <a:pt x="211" y="1726"/>
                  </a:lnTo>
                  <a:lnTo>
                    <a:pt x="127" y="1978"/>
                  </a:lnTo>
                  <a:lnTo>
                    <a:pt x="43" y="2252"/>
                  </a:lnTo>
                  <a:lnTo>
                    <a:pt x="1" y="2525"/>
                  </a:lnTo>
                  <a:lnTo>
                    <a:pt x="1" y="2820"/>
                  </a:lnTo>
                  <a:lnTo>
                    <a:pt x="1" y="3114"/>
                  </a:lnTo>
                  <a:lnTo>
                    <a:pt x="43" y="3388"/>
                  </a:lnTo>
                  <a:lnTo>
                    <a:pt x="127" y="3661"/>
                  </a:lnTo>
                  <a:lnTo>
                    <a:pt x="211" y="3935"/>
                  </a:lnTo>
                  <a:lnTo>
                    <a:pt x="337" y="4166"/>
                  </a:lnTo>
                  <a:lnTo>
                    <a:pt x="484" y="4398"/>
                  </a:lnTo>
                  <a:lnTo>
                    <a:pt x="632" y="4629"/>
                  </a:lnTo>
                  <a:lnTo>
                    <a:pt x="821" y="4819"/>
                  </a:lnTo>
                  <a:lnTo>
                    <a:pt x="1010" y="5008"/>
                  </a:lnTo>
                  <a:lnTo>
                    <a:pt x="1242" y="5176"/>
                  </a:lnTo>
                  <a:lnTo>
                    <a:pt x="1473" y="5302"/>
                  </a:lnTo>
                  <a:lnTo>
                    <a:pt x="1726" y="5429"/>
                  </a:lnTo>
                  <a:lnTo>
                    <a:pt x="1978" y="5534"/>
                  </a:lnTo>
                  <a:lnTo>
                    <a:pt x="2252" y="5597"/>
                  </a:lnTo>
                  <a:lnTo>
                    <a:pt x="2525" y="5639"/>
                  </a:lnTo>
                  <a:lnTo>
                    <a:pt x="2820" y="5660"/>
                  </a:lnTo>
                  <a:lnTo>
                    <a:pt x="3114" y="5639"/>
                  </a:lnTo>
                  <a:lnTo>
                    <a:pt x="3388" y="5597"/>
                  </a:lnTo>
                  <a:lnTo>
                    <a:pt x="3661" y="5534"/>
                  </a:lnTo>
                  <a:lnTo>
                    <a:pt x="3914" y="5429"/>
                  </a:lnTo>
                  <a:lnTo>
                    <a:pt x="4166" y="5302"/>
                  </a:lnTo>
                  <a:lnTo>
                    <a:pt x="4398" y="5176"/>
                  </a:lnTo>
                  <a:lnTo>
                    <a:pt x="4629" y="5008"/>
                  </a:lnTo>
                  <a:lnTo>
                    <a:pt x="4818" y="4819"/>
                  </a:lnTo>
                  <a:lnTo>
                    <a:pt x="5008" y="4629"/>
                  </a:lnTo>
                  <a:lnTo>
                    <a:pt x="5176" y="4398"/>
                  </a:lnTo>
                  <a:lnTo>
                    <a:pt x="5302" y="4166"/>
                  </a:lnTo>
                  <a:lnTo>
                    <a:pt x="5429" y="3935"/>
                  </a:lnTo>
                  <a:lnTo>
                    <a:pt x="5534" y="3661"/>
                  </a:lnTo>
                  <a:lnTo>
                    <a:pt x="5597" y="3388"/>
                  </a:lnTo>
                  <a:lnTo>
                    <a:pt x="5639" y="3114"/>
                  </a:lnTo>
                  <a:lnTo>
                    <a:pt x="5660" y="2820"/>
                  </a:lnTo>
                  <a:lnTo>
                    <a:pt x="5639" y="2525"/>
                  </a:lnTo>
                  <a:lnTo>
                    <a:pt x="5597" y="2252"/>
                  </a:lnTo>
                  <a:lnTo>
                    <a:pt x="5534" y="1978"/>
                  </a:lnTo>
                  <a:lnTo>
                    <a:pt x="5429" y="1726"/>
                  </a:lnTo>
                  <a:lnTo>
                    <a:pt x="5302" y="1473"/>
                  </a:lnTo>
                  <a:lnTo>
                    <a:pt x="5176" y="1242"/>
                  </a:lnTo>
                  <a:lnTo>
                    <a:pt x="5008" y="1032"/>
                  </a:lnTo>
                  <a:lnTo>
                    <a:pt x="4818" y="821"/>
                  </a:lnTo>
                  <a:lnTo>
                    <a:pt x="4629" y="632"/>
                  </a:lnTo>
                  <a:lnTo>
                    <a:pt x="4398" y="485"/>
                  </a:lnTo>
                  <a:lnTo>
                    <a:pt x="4166" y="337"/>
                  </a:lnTo>
                  <a:lnTo>
                    <a:pt x="3914" y="211"/>
                  </a:lnTo>
                  <a:lnTo>
                    <a:pt x="3661" y="127"/>
                  </a:lnTo>
                  <a:lnTo>
                    <a:pt x="3388" y="43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6386475" y="3981525"/>
              <a:ext cx="875775" cy="97325"/>
            </a:xfrm>
            <a:custGeom>
              <a:avLst/>
              <a:gdLst/>
              <a:ahLst/>
              <a:cxnLst/>
              <a:rect l="l" t="t" r="r" b="b"/>
              <a:pathLst>
                <a:path w="35031" h="3893" extrusionOk="0">
                  <a:moveTo>
                    <a:pt x="1957" y="1"/>
                  </a:moveTo>
                  <a:lnTo>
                    <a:pt x="1747" y="22"/>
                  </a:lnTo>
                  <a:lnTo>
                    <a:pt x="1557" y="43"/>
                  </a:lnTo>
                  <a:lnTo>
                    <a:pt x="1368" y="85"/>
                  </a:lnTo>
                  <a:lnTo>
                    <a:pt x="1200" y="148"/>
                  </a:lnTo>
                  <a:lnTo>
                    <a:pt x="1031" y="232"/>
                  </a:lnTo>
                  <a:lnTo>
                    <a:pt x="863" y="337"/>
                  </a:lnTo>
                  <a:lnTo>
                    <a:pt x="716" y="442"/>
                  </a:lnTo>
                  <a:lnTo>
                    <a:pt x="569" y="569"/>
                  </a:lnTo>
                  <a:lnTo>
                    <a:pt x="442" y="716"/>
                  </a:lnTo>
                  <a:lnTo>
                    <a:pt x="337" y="863"/>
                  </a:lnTo>
                  <a:lnTo>
                    <a:pt x="232" y="1031"/>
                  </a:lnTo>
                  <a:lnTo>
                    <a:pt x="148" y="1200"/>
                  </a:lnTo>
                  <a:lnTo>
                    <a:pt x="85" y="1368"/>
                  </a:lnTo>
                  <a:lnTo>
                    <a:pt x="43" y="1557"/>
                  </a:lnTo>
                  <a:lnTo>
                    <a:pt x="22" y="1747"/>
                  </a:lnTo>
                  <a:lnTo>
                    <a:pt x="1" y="1957"/>
                  </a:lnTo>
                  <a:lnTo>
                    <a:pt x="22" y="2147"/>
                  </a:lnTo>
                  <a:lnTo>
                    <a:pt x="43" y="2336"/>
                  </a:lnTo>
                  <a:lnTo>
                    <a:pt x="85" y="2525"/>
                  </a:lnTo>
                  <a:lnTo>
                    <a:pt x="148" y="2715"/>
                  </a:lnTo>
                  <a:lnTo>
                    <a:pt x="232" y="2883"/>
                  </a:lnTo>
                  <a:lnTo>
                    <a:pt x="337" y="3030"/>
                  </a:lnTo>
                  <a:lnTo>
                    <a:pt x="442" y="3177"/>
                  </a:lnTo>
                  <a:lnTo>
                    <a:pt x="569" y="3325"/>
                  </a:lnTo>
                  <a:lnTo>
                    <a:pt x="716" y="3451"/>
                  </a:lnTo>
                  <a:lnTo>
                    <a:pt x="863" y="3556"/>
                  </a:lnTo>
                  <a:lnTo>
                    <a:pt x="1031" y="3661"/>
                  </a:lnTo>
                  <a:lnTo>
                    <a:pt x="1200" y="3745"/>
                  </a:lnTo>
                  <a:lnTo>
                    <a:pt x="1368" y="3809"/>
                  </a:lnTo>
                  <a:lnTo>
                    <a:pt x="1557" y="3851"/>
                  </a:lnTo>
                  <a:lnTo>
                    <a:pt x="1747" y="3893"/>
                  </a:lnTo>
                  <a:lnTo>
                    <a:pt x="33284" y="3893"/>
                  </a:lnTo>
                  <a:lnTo>
                    <a:pt x="33473" y="3851"/>
                  </a:lnTo>
                  <a:lnTo>
                    <a:pt x="33663" y="3809"/>
                  </a:lnTo>
                  <a:lnTo>
                    <a:pt x="33831" y="3745"/>
                  </a:lnTo>
                  <a:lnTo>
                    <a:pt x="33999" y="3661"/>
                  </a:lnTo>
                  <a:lnTo>
                    <a:pt x="34168" y="3556"/>
                  </a:lnTo>
                  <a:lnTo>
                    <a:pt x="34315" y="3451"/>
                  </a:lnTo>
                  <a:lnTo>
                    <a:pt x="34462" y="3325"/>
                  </a:lnTo>
                  <a:lnTo>
                    <a:pt x="34588" y="3177"/>
                  </a:lnTo>
                  <a:lnTo>
                    <a:pt x="34694" y="3030"/>
                  </a:lnTo>
                  <a:lnTo>
                    <a:pt x="34799" y="2883"/>
                  </a:lnTo>
                  <a:lnTo>
                    <a:pt x="34883" y="2715"/>
                  </a:lnTo>
                  <a:lnTo>
                    <a:pt x="34946" y="2525"/>
                  </a:lnTo>
                  <a:lnTo>
                    <a:pt x="34988" y="2336"/>
                  </a:lnTo>
                  <a:lnTo>
                    <a:pt x="35030" y="2147"/>
                  </a:lnTo>
                  <a:lnTo>
                    <a:pt x="35030" y="1957"/>
                  </a:lnTo>
                  <a:lnTo>
                    <a:pt x="35030" y="1747"/>
                  </a:lnTo>
                  <a:lnTo>
                    <a:pt x="34988" y="1557"/>
                  </a:lnTo>
                  <a:lnTo>
                    <a:pt x="34946" y="1368"/>
                  </a:lnTo>
                  <a:lnTo>
                    <a:pt x="34883" y="1200"/>
                  </a:lnTo>
                  <a:lnTo>
                    <a:pt x="34799" y="1031"/>
                  </a:lnTo>
                  <a:lnTo>
                    <a:pt x="34694" y="863"/>
                  </a:lnTo>
                  <a:lnTo>
                    <a:pt x="34588" y="716"/>
                  </a:lnTo>
                  <a:lnTo>
                    <a:pt x="34462" y="569"/>
                  </a:lnTo>
                  <a:lnTo>
                    <a:pt x="34315" y="442"/>
                  </a:lnTo>
                  <a:lnTo>
                    <a:pt x="34168" y="337"/>
                  </a:lnTo>
                  <a:lnTo>
                    <a:pt x="33999" y="232"/>
                  </a:lnTo>
                  <a:lnTo>
                    <a:pt x="33831" y="148"/>
                  </a:lnTo>
                  <a:lnTo>
                    <a:pt x="33663" y="85"/>
                  </a:lnTo>
                  <a:lnTo>
                    <a:pt x="33473" y="43"/>
                  </a:lnTo>
                  <a:lnTo>
                    <a:pt x="33284" y="22"/>
                  </a:lnTo>
                  <a:lnTo>
                    <a:pt x="33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6034600" y="4345500"/>
              <a:ext cx="1562150" cy="90500"/>
            </a:xfrm>
            <a:custGeom>
              <a:avLst/>
              <a:gdLst/>
              <a:ahLst/>
              <a:cxnLst/>
              <a:rect l="l" t="t" r="r" b="b"/>
              <a:pathLst>
                <a:path w="62486" h="3620" extrusionOk="0">
                  <a:moveTo>
                    <a:pt x="1" y="0"/>
                  </a:moveTo>
                  <a:lnTo>
                    <a:pt x="211" y="653"/>
                  </a:lnTo>
                  <a:lnTo>
                    <a:pt x="442" y="1305"/>
                  </a:lnTo>
                  <a:lnTo>
                    <a:pt x="716" y="1915"/>
                  </a:lnTo>
                  <a:lnTo>
                    <a:pt x="989" y="2504"/>
                  </a:lnTo>
                  <a:lnTo>
                    <a:pt x="4335" y="2714"/>
                  </a:lnTo>
                  <a:lnTo>
                    <a:pt x="7974" y="2925"/>
                  </a:lnTo>
                  <a:lnTo>
                    <a:pt x="12434" y="3156"/>
                  </a:lnTo>
                  <a:lnTo>
                    <a:pt x="17358" y="3367"/>
                  </a:lnTo>
                  <a:lnTo>
                    <a:pt x="19882" y="3472"/>
                  </a:lnTo>
                  <a:lnTo>
                    <a:pt x="22386" y="3535"/>
                  </a:lnTo>
                  <a:lnTo>
                    <a:pt x="24805" y="3598"/>
                  </a:lnTo>
                  <a:lnTo>
                    <a:pt x="27120" y="3619"/>
                  </a:lnTo>
                  <a:lnTo>
                    <a:pt x="29287" y="3619"/>
                  </a:lnTo>
                  <a:lnTo>
                    <a:pt x="31243" y="3598"/>
                  </a:lnTo>
                  <a:lnTo>
                    <a:pt x="33200" y="3619"/>
                  </a:lnTo>
                  <a:lnTo>
                    <a:pt x="35346" y="3619"/>
                  </a:lnTo>
                  <a:lnTo>
                    <a:pt x="37660" y="3598"/>
                  </a:lnTo>
                  <a:lnTo>
                    <a:pt x="40101" y="3535"/>
                  </a:lnTo>
                  <a:lnTo>
                    <a:pt x="42583" y="3472"/>
                  </a:lnTo>
                  <a:lnTo>
                    <a:pt x="45108" y="3367"/>
                  </a:lnTo>
                  <a:lnTo>
                    <a:pt x="50031" y="3156"/>
                  </a:lnTo>
                  <a:lnTo>
                    <a:pt x="54491" y="2925"/>
                  </a:lnTo>
                  <a:lnTo>
                    <a:pt x="58131" y="2714"/>
                  </a:lnTo>
                  <a:lnTo>
                    <a:pt x="61497" y="2504"/>
                  </a:lnTo>
                  <a:lnTo>
                    <a:pt x="61771" y="1915"/>
                  </a:lnTo>
                  <a:lnTo>
                    <a:pt x="62023" y="1305"/>
                  </a:lnTo>
                  <a:lnTo>
                    <a:pt x="62255" y="653"/>
                  </a:lnTo>
                  <a:lnTo>
                    <a:pt x="62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6691025" y="2514600"/>
              <a:ext cx="304550" cy="289825"/>
            </a:xfrm>
            <a:custGeom>
              <a:avLst/>
              <a:gdLst/>
              <a:ahLst/>
              <a:cxnLst/>
              <a:rect l="l" t="t" r="r" b="b"/>
              <a:pathLst>
                <a:path w="12182" h="11593" extrusionOk="0">
                  <a:moveTo>
                    <a:pt x="6101" y="0"/>
                  </a:moveTo>
                  <a:lnTo>
                    <a:pt x="4208" y="3808"/>
                  </a:lnTo>
                  <a:lnTo>
                    <a:pt x="0" y="4397"/>
                  </a:lnTo>
                  <a:lnTo>
                    <a:pt x="3030" y="7364"/>
                  </a:lnTo>
                  <a:lnTo>
                    <a:pt x="2293" y="11572"/>
                  </a:lnTo>
                  <a:lnTo>
                    <a:pt x="6080" y="9594"/>
                  </a:lnTo>
                  <a:lnTo>
                    <a:pt x="9825" y="11593"/>
                  </a:lnTo>
                  <a:lnTo>
                    <a:pt x="9825" y="11593"/>
                  </a:lnTo>
                  <a:lnTo>
                    <a:pt x="9131" y="7385"/>
                  </a:lnTo>
                  <a:lnTo>
                    <a:pt x="12182" y="4439"/>
                  </a:lnTo>
                  <a:lnTo>
                    <a:pt x="7974" y="3808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6843550" y="2514600"/>
              <a:ext cx="46825" cy="156225"/>
            </a:xfrm>
            <a:custGeom>
              <a:avLst/>
              <a:gdLst/>
              <a:ahLst/>
              <a:cxnLst/>
              <a:rect l="l" t="t" r="r" b="b"/>
              <a:pathLst>
                <a:path w="1873" h="6249" extrusionOk="0">
                  <a:moveTo>
                    <a:pt x="0" y="0"/>
                  </a:moveTo>
                  <a:lnTo>
                    <a:pt x="0" y="6249"/>
                  </a:lnTo>
                  <a:lnTo>
                    <a:pt x="1873" y="38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6843550" y="2625575"/>
              <a:ext cx="152025" cy="73650"/>
            </a:xfrm>
            <a:custGeom>
              <a:avLst/>
              <a:gdLst/>
              <a:ahLst/>
              <a:cxnLst/>
              <a:rect l="l" t="t" r="r" b="b"/>
              <a:pathLst>
                <a:path w="6081" h="2946" extrusionOk="0">
                  <a:moveTo>
                    <a:pt x="6081" y="0"/>
                  </a:moveTo>
                  <a:lnTo>
                    <a:pt x="0" y="1810"/>
                  </a:lnTo>
                  <a:lnTo>
                    <a:pt x="3030" y="2946"/>
                  </a:lnTo>
                  <a:lnTo>
                    <a:pt x="60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6843025" y="2670800"/>
              <a:ext cx="93650" cy="133625"/>
            </a:xfrm>
            <a:custGeom>
              <a:avLst/>
              <a:gdLst/>
              <a:ahLst/>
              <a:cxnLst/>
              <a:rect l="l" t="t" r="r" b="b"/>
              <a:pathLst>
                <a:path w="3746" h="5345" extrusionOk="0">
                  <a:moveTo>
                    <a:pt x="21" y="1"/>
                  </a:moveTo>
                  <a:lnTo>
                    <a:pt x="0" y="3346"/>
                  </a:lnTo>
                  <a:lnTo>
                    <a:pt x="3745" y="5345"/>
                  </a:lnTo>
                  <a:lnTo>
                    <a:pt x="3745" y="5345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6748350" y="2670800"/>
              <a:ext cx="95225" cy="133100"/>
            </a:xfrm>
            <a:custGeom>
              <a:avLst/>
              <a:gdLst/>
              <a:ahLst/>
              <a:cxnLst/>
              <a:rect l="l" t="t" r="r" b="b"/>
              <a:pathLst>
                <a:path w="3809" h="5324" extrusionOk="0">
                  <a:moveTo>
                    <a:pt x="3808" y="1"/>
                  </a:moveTo>
                  <a:lnTo>
                    <a:pt x="737" y="1116"/>
                  </a:lnTo>
                  <a:lnTo>
                    <a:pt x="0" y="5324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6691025" y="2609275"/>
              <a:ext cx="152550" cy="61550"/>
            </a:xfrm>
            <a:custGeom>
              <a:avLst/>
              <a:gdLst/>
              <a:ahLst/>
              <a:cxnLst/>
              <a:rect l="l" t="t" r="r" b="b"/>
              <a:pathLst>
                <a:path w="6102" h="2462" extrusionOk="0">
                  <a:moveTo>
                    <a:pt x="4208" y="0"/>
                  </a:moveTo>
                  <a:lnTo>
                    <a:pt x="0" y="610"/>
                  </a:lnTo>
                  <a:lnTo>
                    <a:pt x="6101" y="2462"/>
                  </a:lnTo>
                  <a:lnTo>
                    <a:pt x="42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6282850" y="2643975"/>
              <a:ext cx="304575" cy="289850"/>
            </a:xfrm>
            <a:custGeom>
              <a:avLst/>
              <a:gdLst/>
              <a:ahLst/>
              <a:cxnLst/>
              <a:rect l="l" t="t" r="r" b="b"/>
              <a:pathLst>
                <a:path w="12183" h="11594" extrusionOk="0">
                  <a:moveTo>
                    <a:pt x="6102" y="1"/>
                  </a:moveTo>
                  <a:lnTo>
                    <a:pt x="4209" y="3809"/>
                  </a:lnTo>
                  <a:lnTo>
                    <a:pt x="1" y="4398"/>
                  </a:lnTo>
                  <a:lnTo>
                    <a:pt x="3030" y="7385"/>
                  </a:lnTo>
                  <a:lnTo>
                    <a:pt x="2315" y="11572"/>
                  </a:lnTo>
                  <a:lnTo>
                    <a:pt x="6081" y="9615"/>
                  </a:lnTo>
                  <a:lnTo>
                    <a:pt x="9826" y="11593"/>
                  </a:lnTo>
                  <a:lnTo>
                    <a:pt x="9826" y="11593"/>
                  </a:lnTo>
                  <a:lnTo>
                    <a:pt x="9132" y="7406"/>
                  </a:lnTo>
                  <a:lnTo>
                    <a:pt x="12182" y="4440"/>
                  </a:lnTo>
                  <a:lnTo>
                    <a:pt x="7975" y="3830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2"/>
            <p:cNvSpPr/>
            <p:nvPr/>
          </p:nvSpPr>
          <p:spPr>
            <a:xfrm>
              <a:off x="6435400" y="2643975"/>
              <a:ext cx="46825" cy="156775"/>
            </a:xfrm>
            <a:custGeom>
              <a:avLst/>
              <a:gdLst/>
              <a:ahLst/>
              <a:cxnLst/>
              <a:rect l="l" t="t" r="r" b="b"/>
              <a:pathLst>
                <a:path w="1873" h="6271" extrusionOk="0">
                  <a:moveTo>
                    <a:pt x="0" y="1"/>
                  </a:moveTo>
                  <a:lnTo>
                    <a:pt x="0" y="6270"/>
                  </a:lnTo>
                  <a:lnTo>
                    <a:pt x="1873" y="3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2"/>
            <p:cNvSpPr/>
            <p:nvPr/>
          </p:nvSpPr>
          <p:spPr>
            <a:xfrm>
              <a:off x="6435400" y="2754950"/>
              <a:ext cx="152025" cy="74200"/>
            </a:xfrm>
            <a:custGeom>
              <a:avLst/>
              <a:gdLst/>
              <a:ahLst/>
              <a:cxnLst/>
              <a:rect l="l" t="t" r="r" b="b"/>
              <a:pathLst>
                <a:path w="6081" h="2968" extrusionOk="0">
                  <a:moveTo>
                    <a:pt x="6080" y="1"/>
                  </a:moveTo>
                  <a:lnTo>
                    <a:pt x="0" y="1831"/>
                  </a:lnTo>
                  <a:lnTo>
                    <a:pt x="3030" y="2967"/>
                  </a:lnTo>
                  <a:lnTo>
                    <a:pt x="60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6434875" y="2800725"/>
              <a:ext cx="93650" cy="133100"/>
            </a:xfrm>
            <a:custGeom>
              <a:avLst/>
              <a:gdLst/>
              <a:ahLst/>
              <a:cxnLst/>
              <a:rect l="l" t="t" r="r" b="b"/>
              <a:pathLst>
                <a:path w="3746" h="5324" extrusionOk="0">
                  <a:moveTo>
                    <a:pt x="21" y="0"/>
                  </a:moveTo>
                  <a:lnTo>
                    <a:pt x="0" y="3345"/>
                  </a:lnTo>
                  <a:lnTo>
                    <a:pt x="3745" y="5323"/>
                  </a:lnTo>
                  <a:lnTo>
                    <a:pt x="3745" y="532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6340200" y="2800725"/>
              <a:ext cx="95225" cy="132575"/>
            </a:xfrm>
            <a:custGeom>
              <a:avLst/>
              <a:gdLst/>
              <a:ahLst/>
              <a:cxnLst/>
              <a:rect l="l" t="t" r="r" b="b"/>
              <a:pathLst>
                <a:path w="3809" h="5303" extrusionOk="0">
                  <a:moveTo>
                    <a:pt x="3808" y="0"/>
                  </a:moveTo>
                  <a:lnTo>
                    <a:pt x="736" y="1115"/>
                  </a:lnTo>
                  <a:lnTo>
                    <a:pt x="0" y="5302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6282850" y="2739175"/>
              <a:ext cx="152575" cy="61575"/>
            </a:xfrm>
            <a:custGeom>
              <a:avLst/>
              <a:gdLst/>
              <a:ahLst/>
              <a:cxnLst/>
              <a:rect l="l" t="t" r="r" b="b"/>
              <a:pathLst>
                <a:path w="6103" h="2463" extrusionOk="0">
                  <a:moveTo>
                    <a:pt x="4209" y="1"/>
                  </a:moveTo>
                  <a:lnTo>
                    <a:pt x="1" y="611"/>
                  </a:lnTo>
                  <a:lnTo>
                    <a:pt x="6102" y="2462"/>
                  </a:lnTo>
                  <a:lnTo>
                    <a:pt x="4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7078650" y="2643975"/>
              <a:ext cx="304575" cy="289850"/>
            </a:xfrm>
            <a:custGeom>
              <a:avLst/>
              <a:gdLst/>
              <a:ahLst/>
              <a:cxnLst/>
              <a:rect l="l" t="t" r="r" b="b"/>
              <a:pathLst>
                <a:path w="12183" h="11594" extrusionOk="0">
                  <a:moveTo>
                    <a:pt x="6102" y="1"/>
                  </a:moveTo>
                  <a:lnTo>
                    <a:pt x="4208" y="3809"/>
                  </a:lnTo>
                  <a:lnTo>
                    <a:pt x="1" y="4398"/>
                  </a:lnTo>
                  <a:lnTo>
                    <a:pt x="3051" y="7385"/>
                  </a:lnTo>
                  <a:lnTo>
                    <a:pt x="2315" y="11572"/>
                  </a:lnTo>
                  <a:lnTo>
                    <a:pt x="6081" y="9615"/>
                  </a:lnTo>
                  <a:lnTo>
                    <a:pt x="9847" y="11593"/>
                  </a:lnTo>
                  <a:lnTo>
                    <a:pt x="9132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7231700" y="2643975"/>
              <a:ext cx="46850" cy="156775"/>
            </a:xfrm>
            <a:custGeom>
              <a:avLst/>
              <a:gdLst/>
              <a:ahLst/>
              <a:cxnLst/>
              <a:rect l="l" t="t" r="r" b="b"/>
              <a:pathLst>
                <a:path w="1874" h="6271" extrusionOk="0">
                  <a:moveTo>
                    <a:pt x="1" y="1"/>
                  </a:moveTo>
                  <a:lnTo>
                    <a:pt x="1" y="6270"/>
                  </a:lnTo>
                  <a:lnTo>
                    <a:pt x="1873" y="3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7231700" y="2754950"/>
              <a:ext cx="151525" cy="74200"/>
            </a:xfrm>
            <a:custGeom>
              <a:avLst/>
              <a:gdLst/>
              <a:ahLst/>
              <a:cxnLst/>
              <a:rect l="l" t="t" r="r" b="b"/>
              <a:pathLst>
                <a:path w="6061" h="2968" extrusionOk="0">
                  <a:moveTo>
                    <a:pt x="6060" y="1"/>
                  </a:moveTo>
                  <a:lnTo>
                    <a:pt x="1" y="1831"/>
                  </a:lnTo>
                  <a:lnTo>
                    <a:pt x="3010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7230650" y="2800725"/>
              <a:ext cx="94175" cy="133100"/>
            </a:xfrm>
            <a:custGeom>
              <a:avLst/>
              <a:gdLst/>
              <a:ahLst/>
              <a:cxnLst/>
              <a:rect l="l" t="t" r="r" b="b"/>
              <a:pathLst>
                <a:path w="3767" h="5324" extrusionOk="0">
                  <a:moveTo>
                    <a:pt x="43" y="0"/>
                  </a:moveTo>
                  <a:lnTo>
                    <a:pt x="1" y="3345"/>
                  </a:lnTo>
                  <a:lnTo>
                    <a:pt x="3767" y="532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7135975" y="2800725"/>
              <a:ext cx="95750" cy="132575"/>
            </a:xfrm>
            <a:custGeom>
              <a:avLst/>
              <a:gdLst/>
              <a:ahLst/>
              <a:cxnLst/>
              <a:rect l="l" t="t" r="r" b="b"/>
              <a:pathLst>
                <a:path w="3830" h="5303" extrusionOk="0">
                  <a:moveTo>
                    <a:pt x="3830" y="0"/>
                  </a:moveTo>
                  <a:lnTo>
                    <a:pt x="737" y="1115"/>
                  </a:lnTo>
                  <a:lnTo>
                    <a:pt x="1" y="5302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7078650" y="2739175"/>
              <a:ext cx="153075" cy="61575"/>
            </a:xfrm>
            <a:custGeom>
              <a:avLst/>
              <a:gdLst/>
              <a:ahLst/>
              <a:cxnLst/>
              <a:rect l="l" t="t" r="r" b="b"/>
              <a:pathLst>
                <a:path w="6123" h="2463" extrusionOk="0">
                  <a:moveTo>
                    <a:pt x="4208" y="1"/>
                  </a:moveTo>
                  <a:lnTo>
                    <a:pt x="1" y="611"/>
                  </a:lnTo>
                  <a:lnTo>
                    <a:pt x="6123" y="2462"/>
                  </a:lnTo>
                  <a:lnTo>
                    <a:pt x="42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7400550" y="2831750"/>
              <a:ext cx="304550" cy="289850"/>
            </a:xfrm>
            <a:custGeom>
              <a:avLst/>
              <a:gdLst/>
              <a:ahLst/>
              <a:cxnLst/>
              <a:rect l="l" t="t" r="r" b="b"/>
              <a:pathLst>
                <a:path w="12182" h="11594" extrusionOk="0">
                  <a:moveTo>
                    <a:pt x="6123" y="1"/>
                  </a:moveTo>
                  <a:lnTo>
                    <a:pt x="4208" y="3809"/>
                  </a:lnTo>
                  <a:lnTo>
                    <a:pt x="0" y="4398"/>
                  </a:lnTo>
                  <a:lnTo>
                    <a:pt x="3051" y="7385"/>
                  </a:lnTo>
                  <a:lnTo>
                    <a:pt x="2315" y="11572"/>
                  </a:lnTo>
                  <a:lnTo>
                    <a:pt x="6081" y="9615"/>
                  </a:lnTo>
                  <a:lnTo>
                    <a:pt x="9847" y="11593"/>
                  </a:lnTo>
                  <a:lnTo>
                    <a:pt x="9131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7553600" y="2831750"/>
              <a:ext cx="46850" cy="156775"/>
            </a:xfrm>
            <a:custGeom>
              <a:avLst/>
              <a:gdLst/>
              <a:ahLst/>
              <a:cxnLst/>
              <a:rect l="l" t="t" r="r" b="b"/>
              <a:pathLst>
                <a:path w="1874" h="6271" extrusionOk="0">
                  <a:moveTo>
                    <a:pt x="1" y="1"/>
                  </a:moveTo>
                  <a:lnTo>
                    <a:pt x="1" y="6270"/>
                  </a:lnTo>
                  <a:lnTo>
                    <a:pt x="1873" y="3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7553600" y="2942725"/>
              <a:ext cx="151500" cy="74200"/>
            </a:xfrm>
            <a:custGeom>
              <a:avLst/>
              <a:gdLst/>
              <a:ahLst/>
              <a:cxnLst/>
              <a:rect l="l" t="t" r="r" b="b"/>
              <a:pathLst>
                <a:path w="6060" h="2968" extrusionOk="0">
                  <a:moveTo>
                    <a:pt x="6060" y="1"/>
                  </a:moveTo>
                  <a:lnTo>
                    <a:pt x="1" y="1831"/>
                  </a:lnTo>
                  <a:lnTo>
                    <a:pt x="3009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7552550" y="2988500"/>
              <a:ext cx="94175" cy="133100"/>
            </a:xfrm>
            <a:custGeom>
              <a:avLst/>
              <a:gdLst/>
              <a:ahLst/>
              <a:cxnLst/>
              <a:rect l="l" t="t" r="r" b="b"/>
              <a:pathLst>
                <a:path w="3767" h="5324" extrusionOk="0">
                  <a:moveTo>
                    <a:pt x="43" y="0"/>
                  </a:moveTo>
                  <a:lnTo>
                    <a:pt x="1" y="3345"/>
                  </a:lnTo>
                  <a:lnTo>
                    <a:pt x="3767" y="532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7457875" y="2988500"/>
              <a:ext cx="95750" cy="132550"/>
            </a:xfrm>
            <a:custGeom>
              <a:avLst/>
              <a:gdLst/>
              <a:ahLst/>
              <a:cxnLst/>
              <a:rect l="l" t="t" r="r" b="b"/>
              <a:pathLst>
                <a:path w="3830" h="5302" extrusionOk="0">
                  <a:moveTo>
                    <a:pt x="3830" y="0"/>
                  </a:moveTo>
                  <a:lnTo>
                    <a:pt x="737" y="1115"/>
                  </a:lnTo>
                  <a:lnTo>
                    <a:pt x="1" y="5302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7401075" y="2926950"/>
              <a:ext cx="152550" cy="61575"/>
            </a:xfrm>
            <a:custGeom>
              <a:avLst/>
              <a:gdLst/>
              <a:ahLst/>
              <a:cxnLst/>
              <a:rect l="l" t="t" r="r" b="b"/>
              <a:pathLst>
                <a:path w="6102" h="2463" extrusionOk="0">
                  <a:moveTo>
                    <a:pt x="4187" y="1"/>
                  </a:moveTo>
                  <a:lnTo>
                    <a:pt x="1" y="611"/>
                  </a:lnTo>
                  <a:lnTo>
                    <a:pt x="6102" y="2462"/>
                  </a:lnTo>
                  <a:lnTo>
                    <a:pt x="4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0" name="Google Shape;1800;p32"/>
            <p:cNvGrpSpPr/>
            <p:nvPr/>
          </p:nvGrpSpPr>
          <p:grpSpPr>
            <a:xfrm>
              <a:off x="5947825" y="2831750"/>
              <a:ext cx="304550" cy="289850"/>
              <a:chOff x="5947825" y="2831750"/>
              <a:chExt cx="304550" cy="289850"/>
            </a:xfrm>
          </p:grpSpPr>
          <p:sp>
            <p:nvSpPr>
              <p:cNvPr id="1801" name="Google Shape;1801;p32"/>
              <p:cNvSpPr/>
              <p:nvPr/>
            </p:nvSpPr>
            <p:spPr>
              <a:xfrm>
                <a:off x="5947825" y="2831750"/>
                <a:ext cx="304550" cy="289850"/>
              </a:xfrm>
              <a:custGeom>
                <a:avLst/>
                <a:gdLst/>
                <a:ahLst/>
                <a:cxnLst/>
                <a:rect l="l" t="t" r="r" b="b"/>
                <a:pathLst>
                  <a:path w="12182" h="11594" extrusionOk="0">
                    <a:moveTo>
                      <a:pt x="6101" y="1"/>
                    </a:moveTo>
                    <a:lnTo>
                      <a:pt x="4208" y="3809"/>
                    </a:lnTo>
                    <a:lnTo>
                      <a:pt x="0" y="4398"/>
                    </a:lnTo>
                    <a:lnTo>
                      <a:pt x="3030" y="7385"/>
                    </a:lnTo>
                    <a:lnTo>
                      <a:pt x="2293" y="11572"/>
                    </a:lnTo>
                    <a:lnTo>
                      <a:pt x="2293" y="11572"/>
                    </a:lnTo>
                    <a:lnTo>
                      <a:pt x="6059" y="9615"/>
                    </a:lnTo>
                    <a:lnTo>
                      <a:pt x="9825" y="11593"/>
                    </a:lnTo>
                    <a:lnTo>
                      <a:pt x="9110" y="7406"/>
                    </a:lnTo>
                    <a:lnTo>
                      <a:pt x="12182" y="4440"/>
                    </a:lnTo>
                    <a:lnTo>
                      <a:pt x="7974" y="3830"/>
                    </a:lnTo>
                    <a:lnTo>
                      <a:pt x="61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2"/>
              <p:cNvSpPr/>
              <p:nvPr/>
            </p:nvSpPr>
            <p:spPr>
              <a:xfrm>
                <a:off x="6100350" y="2831750"/>
                <a:ext cx="4682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6271" extrusionOk="0">
                    <a:moveTo>
                      <a:pt x="0" y="1"/>
                    </a:moveTo>
                    <a:lnTo>
                      <a:pt x="0" y="6270"/>
                    </a:lnTo>
                    <a:lnTo>
                      <a:pt x="1873" y="38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2"/>
              <p:cNvSpPr/>
              <p:nvPr/>
            </p:nvSpPr>
            <p:spPr>
              <a:xfrm>
                <a:off x="6100350" y="2942725"/>
                <a:ext cx="1515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6060" h="2968" extrusionOk="0">
                    <a:moveTo>
                      <a:pt x="6060" y="1"/>
                    </a:moveTo>
                    <a:lnTo>
                      <a:pt x="0" y="1831"/>
                    </a:lnTo>
                    <a:lnTo>
                      <a:pt x="3030" y="2967"/>
                    </a:lnTo>
                    <a:lnTo>
                      <a:pt x="6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2"/>
              <p:cNvSpPr/>
              <p:nvPr/>
            </p:nvSpPr>
            <p:spPr>
              <a:xfrm>
                <a:off x="6099300" y="2988500"/>
                <a:ext cx="94175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5324" extrusionOk="0">
                    <a:moveTo>
                      <a:pt x="42" y="0"/>
                    </a:moveTo>
                    <a:lnTo>
                      <a:pt x="0" y="3345"/>
                    </a:lnTo>
                    <a:lnTo>
                      <a:pt x="3766" y="532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2"/>
              <p:cNvSpPr/>
              <p:nvPr/>
            </p:nvSpPr>
            <p:spPr>
              <a:xfrm>
                <a:off x="6005150" y="2988500"/>
                <a:ext cx="95225" cy="132550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5302" extrusionOk="0">
                    <a:moveTo>
                      <a:pt x="3808" y="0"/>
                    </a:moveTo>
                    <a:lnTo>
                      <a:pt x="737" y="1115"/>
                    </a:lnTo>
                    <a:lnTo>
                      <a:pt x="0" y="5302"/>
                    </a:lnTo>
                    <a:lnTo>
                      <a:pt x="38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2"/>
              <p:cNvSpPr/>
              <p:nvPr/>
            </p:nvSpPr>
            <p:spPr>
              <a:xfrm>
                <a:off x="5947825" y="2926950"/>
                <a:ext cx="152550" cy="61575"/>
              </a:xfrm>
              <a:custGeom>
                <a:avLst/>
                <a:gdLst/>
                <a:ahLst/>
                <a:cxnLst/>
                <a:rect l="l" t="t" r="r" b="b"/>
                <a:pathLst>
                  <a:path w="6102" h="2463" extrusionOk="0">
                    <a:moveTo>
                      <a:pt x="4187" y="1"/>
                    </a:moveTo>
                    <a:lnTo>
                      <a:pt x="0" y="611"/>
                    </a:lnTo>
                    <a:lnTo>
                      <a:pt x="6101" y="2462"/>
                    </a:lnTo>
                    <a:lnTo>
                      <a:pt x="4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404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Preparation</a:t>
            </a:r>
            <a:endParaRPr dirty="0"/>
          </a:p>
        </p:txBody>
      </p:sp>
      <p:grpSp>
        <p:nvGrpSpPr>
          <p:cNvPr id="1528" name="Google Shape;1528;p31"/>
          <p:cNvGrpSpPr/>
          <p:nvPr/>
        </p:nvGrpSpPr>
        <p:grpSpPr>
          <a:xfrm>
            <a:off x="3162071" y="1399175"/>
            <a:ext cx="2819858" cy="1568340"/>
            <a:chOff x="5424225" y="2881325"/>
            <a:chExt cx="2601825" cy="1447075"/>
          </a:xfrm>
        </p:grpSpPr>
        <p:sp>
          <p:nvSpPr>
            <p:cNvPr id="1529" name="Google Shape;1529;p31"/>
            <p:cNvSpPr/>
            <p:nvPr/>
          </p:nvSpPr>
          <p:spPr>
            <a:xfrm>
              <a:off x="5699075" y="3658825"/>
              <a:ext cx="2196325" cy="421025"/>
            </a:xfrm>
            <a:custGeom>
              <a:avLst/>
              <a:gdLst/>
              <a:ahLst/>
              <a:cxnLst/>
              <a:rect l="l" t="t" r="r" b="b"/>
              <a:pathLst>
                <a:path w="87853" h="16841" extrusionOk="0">
                  <a:moveTo>
                    <a:pt x="0" y="0"/>
                  </a:moveTo>
                  <a:lnTo>
                    <a:pt x="0" y="16841"/>
                  </a:lnTo>
                  <a:lnTo>
                    <a:pt x="87852" y="16841"/>
                  </a:lnTo>
                  <a:lnTo>
                    <a:pt x="87852" y="0"/>
                  </a:lnTo>
                  <a:close/>
                </a:path>
              </a:pathLst>
            </a:custGeom>
            <a:solidFill>
              <a:srgbClr val="916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1"/>
            <p:cNvSpPr/>
            <p:nvPr/>
          </p:nvSpPr>
          <p:spPr>
            <a:xfrm>
              <a:off x="5500325" y="2984075"/>
              <a:ext cx="2504200" cy="1096975"/>
            </a:xfrm>
            <a:custGeom>
              <a:avLst/>
              <a:gdLst/>
              <a:ahLst/>
              <a:cxnLst/>
              <a:rect l="l" t="t" r="r" b="b"/>
              <a:pathLst>
                <a:path w="100168" h="43879" extrusionOk="0">
                  <a:moveTo>
                    <a:pt x="30734" y="1"/>
                  </a:moveTo>
                  <a:lnTo>
                    <a:pt x="21366" y="17845"/>
                  </a:lnTo>
                  <a:lnTo>
                    <a:pt x="0" y="24648"/>
                  </a:lnTo>
                  <a:lnTo>
                    <a:pt x="0" y="43878"/>
                  </a:lnTo>
                  <a:lnTo>
                    <a:pt x="10229" y="43878"/>
                  </a:lnTo>
                  <a:lnTo>
                    <a:pt x="10229" y="43608"/>
                  </a:lnTo>
                  <a:lnTo>
                    <a:pt x="10245" y="43034"/>
                  </a:lnTo>
                  <a:lnTo>
                    <a:pt x="10277" y="42460"/>
                  </a:lnTo>
                  <a:lnTo>
                    <a:pt x="10356" y="41903"/>
                  </a:lnTo>
                  <a:lnTo>
                    <a:pt x="10452" y="41345"/>
                  </a:lnTo>
                  <a:lnTo>
                    <a:pt x="10579" y="40803"/>
                  </a:lnTo>
                  <a:lnTo>
                    <a:pt x="10723" y="40262"/>
                  </a:lnTo>
                  <a:lnTo>
                    <a:pt x="10898" y="39752"/>
                  </a:lnTo>
                  <a:lnTo>
                    <a:pt x="11105" y="39242"/>
                  </a:lnTo>
                  <a:lnTo>
                    <a:pt x="11328" y="38732"/>
                  </a:lnTo>
                  <a:lnTo>
                    <a:pt x="11583" y="38254"/>
                  </a:lnTo>
                  <a:lnTo>
                    <a:pt x="11854" y="37776"/>
                  </a:lnTo>
                  <a:lnTo>
                    <a:pt x="12141" y="37330"/>
                  </a:lnTo>
                  <a:lnTo>
                    <a:pt x="12459" y="36884"/>
                  </a:lnTo>
                  <a:lnTo>
                    <a:pt x="12794" y="36454"/>
                  </a:lnTo>
                  <a:lnTo>
                    <a:pt x="13144" y="36056"/>
                  </a:lnTo>
                  <a:lnTo>
                    <a:pt x="13511" y="35657"/>
                  </a:lnTo>
                  <a:lnTo>
                    <a:pt x="13909" y="35291"/>
                  </a:lnTo>
                  <a:lnTo>
                    <a:pt x="14308" y="34940"/>
                  </a:lnTo>
                  <a:lnTo>
                    <a:pt x="14738" y="34606"/>
                  </a:lnTo>
                  <a:lnTo>
                    <a:pt x="15184" y="34287"/>
                  </a:lnTo>
                  <a:lnTo>
                    <a:pt x="15630" y="34000"/>
                  </a:lnTo>
                  <a:lnTo>
                    <a:pt x="16108" y="33729"/>
                  </a:lnTo>
                  <a:lnTo>
                    <a:pt x="16586" y="33475"/>
                  </a:lnTo>
                  <a:lnTo>
                    <a:pt x="17096" y="33252"/>
                  </a:lnTo>
                  <a:lnTo>
                    <a:pt x="17606" y="33044"/>
                  </a:lnTo>
                  <a:lnTo>
                    <a:pt x="18115" y="32869"/>
                  </a:lnTo>
                  <a:lnTo>
                    <a:pt x="18657" y="32726"/>
                  </a:lnTo>
                  <a:lnTo>
                    <a:pt x="19199" y="32598"/>
                  </a:lnTo>
                  <a:lnTo>
                    <a:pt x="19756" y="32503"/>
                  </a:lnTo>
                  <a:lnTo>
                    <a:pt x="20314" y="32423"/>
                  </a:lnTo>
                  <a:lnTo>
                    <a:pt x="20888" y="32391"/>
                  </a:lnTo>
                  <a:lnTo>
                    <a:pt x="21461" y="32375"/>
                  </a:lnTo>
                  <a:lnTo>
                    <a:pt x="22051" y="32391"/>
                  </a:lnTo>
                  <a:lnTo>
                    <a:pt x="22608" y="32423"/>
                  </a:lnTo>
                  <a:lnTo>
                    <a:pt x="23182" y="32503"/>
                  </a:lnTo>
                  <a:lnTo>
                    <a:pt x="23740" y="32598"/>
                  </a:lnTo>
                  <a:lnTo>
                    <a:pt x="24281" y="32726"/>
                  </a:lnTo>
                  <a:lnTo>
                    <a:pt x="24807" y="32869"/>
                  </a:lnTo>
                  <a:lnTo>
                    <a:pt x="25333" y="33044"/>
                  </a:lnTo>
                  <a:lnTo>
                    <a:pt x="25843" y="33252"/>
                  </a:lnTo>
                  <a:lnTo>
                    <a:pt x="26337" y="33475"/>
                  </a:lnTo>
                  <a:lnTo>
                    <a:pt x="26830" y="33729"/>
                  </a:lnTo>
                  <a:lnTo>
                    <a:pt x="27293" y="34000"/>
                  </a:lnTo>
                  <a:lnTo>
                    <a:pt x="27755" y="34287"/>
                  </a:lnTo>
                  <a:lnTo>
                    <a:pt x="28201" y="34606"/>
                  </a:lnTo>
                  <a:lnTo>
                    <a:pt x="28615" y="34940"/>
                  </a:lnTo>
                  <a:lnTo>
                    <a:pt x="29029" y="35291"/>
                  </a:lnTo>
                  <a:lnTo>
                    <a:pt x="29412" y="35657"/>
                  </a:lnTo>
                  <a:lnTo>
                    <a:pt x="29794" y="36056"/>
                  </a:lnTo>
                  <a:lnTo>
                    <a:pt x="30144" y="36454"/>
                  </a:lnTo>
                  <a:lnTo>
                    <a:pt x="30479" y="36884"/>
                  </a:lnTo>
                  <a:lnTo>
                    <a:pt x="30782" y="37330"/>
                  </a:lnTo>
                  <a:lnTo>
                    <a:pt x="31084" y="37776"/>
                  </a:lnTo>
                  <a:lnTo>
                    <a:pt x="31355" y="38254"/>
                  </a:lnTo>
                  <a:lnTo>
                    <a:pt x="31594" y="38732"/>
                  </a:lnTo>
                  <a:lnTo>
                    <a:pt x="31833" y="39242"/>
                  </a:lnTo>
                  <a:lnTo>
                    <a:pt x="32025" y="39752"/>
                  </a:lnTo>
                  <a:lnTo>
                    <a:pt x="32200" y="40262"/>
                  </a:lnTo>
                  <a:lnTo>
                    <a:pt x="32359" y="40803"/>
                  </a:lnTo>
                  <a:lnTo>
                    <a:pt x="32487" y="41345"/>
                  </a:lnTo>
                  <a:lnTo>
                    <a:pt x="32582" y="41903"/>
                  </a:lnTo>
                  <a:lnTo>
                    <a:pt x="32646" y="42460"/>
                  </a:lnTo>
                  <a:lnTo>
                    <a:pt x="32694" y="43034"/>
                  </a:lnTo>
                  <a:lnTo>
                    <a:pt x="32710" y="43608"/>
                  </a:lnTo>
                  <a:lnTo>
                    <a:pt x="32710" y="43878"/>
                  </a:lnTo>
                  <a:lnTo>
                    <a:pt x="70597" y="43878"/>
                  </a:lnTo>
                  <a:lnTo>
                    <a:pt x="70581" y="43608"/>
                  </a:lnTo>
                  <a:lnTo>
                    <a:pt x="70597" y="43034"/>
                  </a:lnTo>
                  <a:lnTo>
                    <a:pt x="70645" y="42460"/>
                  </a:lnTo>
                  <a:lnTo>
                    <a:pt x="70709" y="41903"/>
                  </a:lnTo>
                  <a:lnTo>
                    <a:pt x="70820" y="41345"/>
                  </a:lnTo>
                  <a:lnTo>
                    <a:pt x="70932" y="40803"/>
                  </a:lnTo>
                  <a:lnTo>
                    <a:pt x="71091" y="40262"/>
                  </a:lnTo>
                  <a:lnTo>
                    <a:pt x="71266" y="39752"/>
                  </a:lnTo>
                  <a:lnTo>
                    <a:pt x="71473" y="39242"/>
                  </a:lnTo>
                  <a:lnTo>
                    <a:pt x="71697" y="38732"/>
                  </a:lnTo>
                  <a:lnTo>
                    <a:pt x="71936" y="38254"/>
                  </a:lnTo>
                  <a:lnTo>
                    <a:pt x="72206" y="37776"/>
                  </a:lnTo>
                  <a:lnTo>
                    <a:pt x="72509" y="37330"/>
                  </a:lnTo>
                  <a:lnTo>
                    <a:pt x="72812" y="36884"/>
                  </a:lnTo>
                  <a:lnTo>
                    <a:pt x="73146" y="36454"/>
                  </a:lnTo>
                  <a:lnTo>
                    <a:pt x="73513" y="36056"/>
                  </a:lnTo>
                  <a:lnTo>
                    <a:pt x="73879" y="35657"/>
                  </a:lnTo>
                  <a:lnTo>
                    <a:pt x="74262" y="35291"/>
                  </a:lnTo>
                  <a:lnTo>
                    <a:pt x="74676" y="34940"/>
                  </a:lnTo>
                  <a:lnTo>
                    <a:pt x="75106" y="34606"/>
                  </a:lnTo>
                  <a:lnTo>
                    <a:pt x="75536" y="34287"/>
                  </a:lnTo>
                  <a:lnTo>
                    <a:pt x="75998" y="34000"/>
                  </a:lnTo>
                  <a:lnTo>
                    <a:pt x="76476" y="33729"/>
                  </a:lnTo>
                  <a:lnTo>
                    <a:pt x="76954" y="33475"/>
                  </a:lnTo>
                  <a:lnTo>
                    <a:pt x="77448" y="33252"/>
                  </a:lnTo>
                  <a:lnTo>
                    <a:pt x="77958" y="33044"/>
                  </a:lnTo>
                  <a:lnTo>
                    <a:pt x="78484" y="32869"/>
                  </a:lnTo>
                  <a:lnTo>
                    <a:pt x="79025" y="32726"/>
                  </a:lnTo>
                  <a:lnTo>
                    <a:pt x="79567" y="32598"/>
                  </a:lnTo>
                  <a:lnTo>
                    <a:pt x="80109" y="32503"/>
                  </a:lnTo>
                  <a:lnTo>
                    <a:pt x="80682" y="32423"/>
                  </a:lnTo>
                  <a:lnTo>
                    <a:pt x="81256" y="32391"/>
                  </a:lnTo>
                  <a:lnTo>
                    <a:pt x="81830" y="32375"/>
                  </a:lnTo>
                  <a:lnTo>
                    <a:pt x="82403" y="32391"/>
                  </a:lnTo>
                  <a:lnTo>
                    <a:pt x="82977" y="32423"/>
                  </a:lnTo>
                  <a:lnTo>
                    <a:pt x="83534" y="32503"/>
                  </a:lnTo>
                  <a:lnTo>
                    <a:pt x="84092" y="32598"/>
                  </a:lnTo>
                  <a:lnTo>
                    <a:pt x="84634" y="32726"/>
                  </a:lnTo>
                  <a:lnTo>
                    <a:pt x="85175" y="32869"/>
                  </a:lnTo>
                  <a:lnTo>
                    <a:pt x="85701" y="33044"/>
                  </a:lnTo>
                  <a:lnTo>
                    <a:pt x="86211" y="33252"/>
                  </a:lnTo>
                  <a:lnTo>
                    <a:pt x="86705" y="33475"/>
                  </a:lnTo>
                  <a:lnTo>
                    <a:pt x="87183" y="33729"/>
                  </a:lnTo>
                  <a:lnTo>
                    <a:pt x="87661" y="34000"/>
                  </a:lnTo>
                  <a:lnTo>
                    <a:pt x="88107" y="34287"/>
                  </a:lnTo>
                  <a:lnTo>
                    <a:pt x="88553" y="34606"/>
                  </a:lnTo>
                  <a:lnTo>
                    <a:pt x="88983" y="34940"/>
                  </a:lnTo>
                  <a:lnTo>
                    <a:pt x="89382" y="35291"/>
                  </a:lnTo>
                  <a:lnTo>
                    <a:pt x="89780" y="35657"/>
                  </a:lnTo>
                  <a:lnTo>
                    <a:pt x="90146" y="36056"/>
                  </a:lnTo>
                  <a:lnTo>
                    <a:pt x="90497" y="36454"/>
                  </a:lnTo>
                  <a:lnTo>
                    <a:pt x="90831" y="36884"/>
                  </a:lnTo>
                  <a:lnTo>
                    <a:pt x="91150" y="37330"/>
                  </a:lnTo>
                  <a:lnTo>
                    <a:pt x="91437" y="37776"/>
                  </a:lnTo>
                  <a:lnTo>
                    <a:pt x="91708" y="38254"/>
                  </a:lnTo>
                  <a:lnTo>
                    <a:pt x="91963" y="38732"/>
                  </a:lnTo>
                  <a:lnTo>
                    <a:pt x="92186" y="39242"/>
                  </a:lnTo>
                  <a:lnTo>
                    <a:pt x="92393" y="39752"/>
                  </a:lnTo>
                  <a:lnTo>
                    <a:pt x="92568" y="40262"/>
                  </a:lnTo>
                  <a:lnTo>
                    <a:pt x="92712" y="40803"/>
                  </a:lnTo>
                  <a:lnTo>
                    <a:pt x="92839" y="41345"/>
                  </a:lnTo>
                  <a:lnTo>
                    <a:pt x="92935" y="41903"/>
                  </a:lnTo>
                  <a:lnTo>
                    <a:pt x="93014" y="42460"/>
                  </a:lnTo>
                  <a:lnTo>
                    <a:pt x="93062" y="43034"/>
                  </a:lnTo>
                  <a:lnTo>
                    <a:pt x="93078" y="43608"/>
                  </a:lnTo>
                  <a:lnTo>
                    <a:pt x="93062" y="43878"/>
                  </a:lnTo>
                  <a:lnTo>
                    <a:pt x="100168" y="43878"/>
                  </a:lnTo>
                  <a:lnTo>
                    <a:pt x="100168" y="24361"/>
                  </a:lnTo>
                  <a:lnTo>
                    <a:pt x="77130" y="18482"/>
                  </a:lnTo>
                  <a:lnTo>
                    <a:pt x="67682" y="1"/>
                  </a:lnTo>
                  <a:close/>
                </a:path>
              </a:pathLst>
            </a:custGeom>
            <a:solidFill>
              <a:srgbClr val="FBC8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1"/>
            <p:cNvSpPr/>
            <p:nvPr/>
          </p:nvSpPr>
          <p:spPr>
            <a:xfrm>
              <a:off x="5500325" y="2984075"/>
              <a:ext cx="2504200" cy="1096975"/>
            </a:xfrm>
            <a:custGeom>
              <a:avLst/>
              <a:gdLst/>
              <a:ahLst/>
              <a:cxnLst/>
              <a:rect l="l" t="t" r="r" b="b"/>
              <a:pathLst>
                <a:path w="100168" h="43879" fill="none" extrusionOk="0">
                  <a:moveTo>
                    <a:pt x="100168" y="24361"/>
                  </a:moveTo>
                  <a:lnTo>
                    <a:pt x="77130" y="18482"/>
                  </a:lnTo>
                  <a:lnTo>
                    <a:pt x="67682" y="1"/>
                  </a:lnTo>
                  <a:lnTo>
                    <a:pt x="30734" y="1"/>
                  </a:lnTo>
                  <a:lnTo>
                    <a:pt x="21366" y="17845"/>
                  </a:lnTo>
                  <a:lnTo>
                    <a:pt x="0" y="24648"/>
                  </a:lnTo>
                  <a:lnTo>
                    <a:pt x="0" y="43878"/>
                  </a:lnTo>
                  <a:lnTo>
                    <a:pt x="10229" y="43878"/>
                  </a:lnTo>
                  <a:lnTo>
                    <a:pt x="10229" y="43878"/>
                  </a:lnTo>
                  <a:lnTo>
                    <a:pt x="10229" y="43608"/>
                  </a:lnTo>
                  <a:lnTo>
                    <a:pt x="10229" y="43608"/>
                  </a:lnTo>
                  <a:lnTo>
                    <a:pt x="10245" y="43034"/>
                  </a:lnTo>
                  <a:lnTo>
                    <a:pt x="10277" y="42460"/>
                  </a:lnTo>
                  <a:lnTo>
                    <a:pt x="10356" y="41903"/>
                  </a:lnTo>
                  <a:lnTo>
                    <a:pt x="10452" y="41345"/>
                  </a:lnTo>
                  <a:lnTo>
                    <a:pt x="10579" y="40803"/>
                  </a:lnTo>
                  <a:lnTo>
                    <a:pt x="10723" y="40262"/>
                  </a:lnTo>
                  <a:lnTo>
                    <a:pt x="10898" y="39752"/>
                  </a:lnTo>
                  <a:lnTo>
                    <a:pt x="11105" y="39242"/>
                  </a:lnTo>
                  <a:lnTo>
                    <a:pt x="11328" y="38732"/>
                  </a:lnTo>
                  <a:lnTo>
                    <a:pt x="11583" y="38254"/>
                  </a:lnTo>
                  <a:lnTo>
                    <a:pt x="11854" y="37776"/>
                  </a:lnTo>
                  <a:lnTo>
                    <a:pt x="12141" y="37330"/>
                  </a:lnTo>
                  <a:lnTo>
                    <a:pt x="12459" y="36884"/>
                  </a:lnTo>
                  <a:lnTo>
                    <a:pt x="12794" y="36454"/>
                  </a:lnTo>
                  <a:lnTo>
                    <a:pt x="13144" y="36056"/>
                  </a:lnTo>
                  <a:lnTo>
                    <a:pt x="13511" y="35657"/>
                  </a:lnTo>
                  <a:lnTo>
                    <a:pt x="13909" y="35291"/>
                  </a:lnTo>
                  <a:lnTo>
                    <a:pt x="14308" y="34940"/>
                  </a:lnTo>
                  <a:lnTo>
                    <a:pt x="14738" y="34606"/>
                  </a:lnTo>
                  <a:lnTo>
                    <a:pt x="15184" y="34287"/>
                  </a:lnTo>
                  <a:lnTo>
                    <a:pt x="15630" y="34000"/>
                  </a:lnTo>
                  <a:lnTo>
                    <a:pt x="16108" y="33729"/>
                  </a:lnTo>
                  <a:lnTo>
                    <a:pt x="16586" y="33475"/>
                  </a:lnTo>
                  <a:lnTo>
                    <a:pt x="17096" y="33252"/>
                  </a:lnTo>
                  <a:lnTo>
                    <a:pt x="17606" y="33044"/>
                  </a:lnTo>
                  <a:lnTo>
                    <a:pt x="18115" y="32869"/>
                  </a:lnTo>
                  <a:lnTo>
                    <a:pt x="18657" y="32726"/>
                  </a:lnTo>
                  <a:lnTo>
                    <a:pt x="19199" y="32598"/>
                  </a:lnTo>
                  <a:lnTo>
                    <a:pt x="19756" y="32503"/>
                  </a:lnTo>
                  <a:lnTo>
                    <a:pt x="20314" y="32423"/>
                  </a:lnTo>
                  <a:lnTo>
                    <a:pt x="20888" y="32391"/>
                  </a:lnTo>
                  <a:lnTo>
                    <a:pt x="21461" y="32375"/>
                  </a:lnTo>
                  <a:lnTo>
                    <a:pt x="21461" y="32375"/>
                  </a:lnTo>
                  <a:lnTo>
                    <a:pt x="22051" y="32391"/>
                  </a:lnTo>
                  <a:lnTo>
                    <a:pt x="22608" y="32423"/>
                  </a:lnTo>
                  <a:lnTo>
                    <a:pt x="23182" y="32503"/>
                  </a:lnTo>
                  <a:lnTo>
                    <a:pt x="23740" y="32598"/>
                  </a:lnTo>
                  <a:lnTo>
                    <a:pt x="24281" y="32726"/>
                  </a:lnTo>
                  <a:lnTo>
                    <a:pt x="24807" y="32869"/>
                  </a:lnTo>
                  <a:lnTo>
                    <a:pt x="25333" y="33044"/>
                  </a:lnTo>
                  <a:lnTo>
                    <a:pt x="25843" y="33252"/>
                  </a:lnTo>
                  <a:lnTo>
                    <a:pt x="26337" y="33475"/>
                  </a:lnTo>
                  <a:lnTo>
                    <a:pt x="26830" y="33729"/>
                  </a:lnTo>
                  <a:lnTo>
                    <a:pt x="27293" y="34000"/>
                  </a:lnTo>
                  <a:lnTo>
                    <a:pt x="27755" y="34287"/>
                  </a:lnTo>
                  <a:lnTo>
                    <a:pt x="28201" y="34606"/>
                  </a:lnTo>
                  <a:lnTo>
                    <a:pt x="28615" y="34940"/>
                  </a:lnTo>
                  <a:lnTo>
                    <a:pt x="29029" y="35291"/>
                  </a:lnTo>
                  <a:lnTo>
                    <a:pt x="29412" y="35657"/>
                  </a:lnTo>
                  <a:lnTo>
                    <a:pt x="29794" y="36056"/>
                  </a:lnTo>
                  <a:lnTo>
                    <a:pt x="30144" y="36454"/>
                  </a:lnTo>
                  <a:lnTo>
                    <a:pt x="30479" y="36884"/>
                  </a:lnTo>
                  <a:lnTo>
                    <a:pt x="30782" y="37330"/>
                  </a:lnTo>
                  <a:lnTo>
                    <a:pt x="31084" y="37776"/>
                  </a:lnTo>
                  <a:lnTo>
                    <a:pt x="31355" y="38254"/>
                  </a:lnTo>
                  <a:lnTo>
                    <a:pt x="31594" y="38732"/>
                  </a:lnTo>
                  <a:lnTo>
                    <a:pt x="31833" y="39242"/>
                  </a:lnTo>
                  <a:lnTo>
                    <a:pt x="32025" y="39752"/>
                  </a:lnTo>
                  <a:lnTo>
                    <a:pt x="32200" y="40262"/>
                  </a:lnTo>
                  <a:lnTo>
                    <a:pt x="32359" y="40803"/>
                  </a:lnTo>
                  <a:lnTo>
                    <a:pt x="32487" y="41345"/>
                  </a:lnTo>
                  <a:lnTo>
                    <a:pt x="32582" y="41903"/>
                  </a:lnTo>
                  <a:lnTo>
                    <a:pt x="32646" y="42460"/>
                  </a:lnTo>
                  <a:lnTo>
                    <a:pt x="32694" y="43034"/>
                  </a:lnTo>
                  <a:lnTo>
                    <a:pt x="32710" y="43608"/>
                  </a:lnTo>
                  <a:lnTo>
                    <a:pt x="32710" y="43608"/>
                  </a:lnTo>
                  <a:lnTo>
                    <a:pt x="32710" y="43878"/>
                  </a:lnTo>
                  <a:lnTo>
                    <a:pt x="70597" y="43878"/>
                  </a:lnTo>
                  <a:lnTo>
                    <a:pt x="70597" y="43878"/>
                  </a:lnTo>
                  <a:lnTo>
                    <a:pt x="70581" y="43608"/>
                  </a:lnTo>
                  <a:lnTo>
                    <a:pt x="70581" y="43608"/>
                  </a:lnTo>
                  <a:lnTo>
                    <a:pt x="70597" y="43034"/>
                  </a:lnTo>
                  <a:lnTo>
                    <a:pt x="70645" y="42460"/>
                  </a:lnTo>
                  <a:lnTo>
                    <a:pt x="70709" y="41903"/>
                  </a:lnTo>
                  <a:lnTo>
                    <a:pt x="70820" y="41345"/>
                  </a:lnTo>
                  <a:lnTo>
                    <a:pt x="70932" y="40803"/>
                  </a:lnTo>
                  <a:lnTo>
                    <a:pt x="71091" y="40262"/>
                  </a:lnTo>
                  <a:lnTo>
                    <a:pt x="71266" y="39752"/>
                  </a:lnTo>
                  <a:lnTo>
                    <a:pt x="71473" y="39242"/>
                  </a:lnTo>
                  <a:lnTo>
                    <a:pt x="71697" y="38732"/>
                  </a:lnTo>
                  <a:lnTo>
                    <a:pt x="71936" y="38254"/>
                  </a:lnTo>
                  <a:lnTo>
                    <a:pt x="72206" y="37776"/>
                  </a:lnTo>
                  <a:lnTo>
                    <a:pt x="72509" y="37330"/>
                  </a:lnTo>
                  <a:lnTo>
                    <a:pt x="72812" y="36884"/>
                  </a:lnTo>
                  <a:lnTo>
                    <a:pt x="73146" y="36454"/>
                  </a:lnTo>
                  <a:lnTo>
                    <a:pt x="73513" y="36056"/>
                  </a:lnTo>
                  <a:lnTo>
                    <a:pt x="73879" y="35657"/>
                  </a:lnTo>
                  <a:lnTo>
                    <a:pt x="74262" y="35291"/>
                  </a:lnTo>
                  <a:lnTo>
                    <a:pt x="74676" y="34940"/>
                  </a:lnTo>
                  <a:lnTo>
                    <a:pt x="75106" y="34606"/>
                  </a:lnTo>
                  <a:lnTo>
                    <a:pt x="75536" y="34287"/>
                  </a:lnTo>
                  <a:lnTo>
                    <a:pt x="75998" y="34000"/>
                  </a:lnTo>
                  <a:lnTo>
                    <a:pt x="76476" y="33729"/>
                  </a:lnTo>
                  <a:lnTo>
                    <a:pt x="76954" y="33475"/>
                  </a:lnTo>
                  <a:lnTo>
                    <a:pt x="77448" y="33252"/>
                  </a:lnTo>
                  <a:lnTo>
                    <a:pt x="77958" y="33044"/>
                  </a:lnTo>
                  <a:lnTo>
                    <a:pt x="78484" y="32869"/>
                  </a:lnTo>
                  <a:lnTo>
                    <a:pt x="79025" y="32726"/>
                  </a:lnTo>
                  <a:lnTo>
                    <a:pt x="79567" y="32598"/>
                  </a:lnTo>
                  <a:lnTo>
                    <a:pt x="80109" y="32503"/>
                  </a:lnTo>
                  <a:lnTo>
                    <a:pt x="80682" y="32423"/>
                  </a:lnTo>
                  <a:lnTo>
                    <a:pt x="81256" y="32391"/>
                  </a:lnTo>
                  <a:lnTo>
                    <a:pt x="81830" y="32375"/>
                  </a:lnTo>
                  <a:lnTo>
                    <a:pt x="81830" y="32375"/>
                  </a:lnTo>
                  <a:lnTo>
                    <a:pt x="82403" y="32391"/>
                  </a:lnTo>
                  <a:lnTo>
                    <a:pt x="82977" y="32423"/>
                  </a:lnTo>
                  <a:lnTo>
                    <a:pt x="83534" y="32503"/>
                  </a:lnTo>
                  <a:lnTo>
                    <a:pt x="84092" y="32598"/>
                  </a:lnTo>
                  <a:lnTo>
                    <a:pt x="84634" y="32726"/>
                  </a:lnTo>
                  <a:lnTo>
                    <a:pt x="85175" y="32869"/>
                  </a:lnTo>
                  <a:lnTo>
                    <a:pt x="85701" y="33044"/>
                  </a:lnTo>
                  <a:lnTo>
                    <a:pt x="86211" y="33252"/>
                  </a:lnTo>
                  <a:lnTo>
                    <a:pt x="86705" y="33475"/>
                  </a:lnTo>
                  <a:lnTo>
                    <a:pt x="87183" y="33729"/>
                  </a:lnTo>
                  <a:lnTo>
                    <a:pt x="87661" y="34000"/>
                  </a:lnTo>
                  <a:lnTo>
                    <a:pt x="88107" y="34287"/>
                  </a:lnTo>
                  <a:lnTo>
                    <a:pt x="88553" y="34606"/>
                  </a:lnTo>
                  <a:lnTo>
                    <a:pt x="88983" y="34940"/>
                  </a:lnTo>
                  <a:lnTo>
                    <a:pt x="89382" y="35291"/>
                  </a:lnTo>
                  <a:lnTo>
                    <a:pt x="89780" y="35657"/>
                  </a:lnTo>
                  <a:lnTo>
                    <a:pt x="90146" y="36056"/>
                  </a:lnTo>
                  <a:lnTo>
                    <a:pt x="90497" y="36454"/>
                  </a:lnTo>
                  <a:lnTo>
                    <a:pt x="90831" y="36884"/>
                  </a:lnTo>
                  <a:lnTo>
                    <a:pt x="91150" y="37330"/>
                  </a:lnTo>
                  <a:lnTo>
                    <a:pt x="91437" y="37776"/>
                  </a:lnTo>
                  <a:lnTo>
                    <a:pt x="91708" y="38254"/>
                  </a:lnTo>
                  <a:lnTo>
                    <a:pt x="91963" y="38732"/>
                  </a:lnTo>
                  <a:lnTo>
                    <a:pt x="92186" y="39242"/>
                  </a:lnTo>
                  <a:lnTo>
                    <a:pt x="92393" y="39752"/>
                  </a:lnTo>
                  <a:lnTo>
                    <a:pt x="92568" y="40262"/>
                  </a:lnTo>
                  <a:lnTo>
                    <a:pt x="92712" y="40803"/>
                  </a:lnTo>
                  <a:lnTo>
                    <a:pt x="92839" y="41345"/>
                  </a:lnTo>
                  <a:lnTo>
                    <a:pt x="92935" y="41903"/>
                  </a:lnTo>
                  <a:lnTo>
                    <a:pt x="93014" y="42460"/>
                  </a:lnTo>
                  <a:lnTo>
                    <a:pt x="93062" y="43034"/>
                  </a:lnTo>
                  <a:lnTo>
                    <a:pt x="93078" y="43608"/>
                  </a:lnTo>
                  <a:lnTo>
                    <a:pt x="93078" y="43608"/>
                  </a:lnTo>
                  <a:lnTo>
                    <a:pt x="93062" y="43878"/>
                  </a:lnTo>
                  <a:lnTo>
                    <a:pt x="100168" y="43878"/>
                  </a:lnTo>
                  <a:lnTo>
                    <a:pt x="100168" y="243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1"/>
            <p:cNvSpPr/>
            <p:nvPr/>
          </p:nvSpPr>
          <p:spPr>
            <a:xfrm>
              <a:off x="6751025" y="3072100"/>
              <a:ext cx="540925" cy="356925"/>
            </a:xfrm>
            <a:custGeom>
              <a:avLst/>
              <a:gdLst/>
              <a:ahLst/>
              <a:cxnLst/>
              <a:rect l="l" t="t" r="r" b="b"/>
              <a:pathLst>
                <a:path w="21637" h="14277" extrusionOk="0">
                  <a:moveTo>
                    <a:pt x="0" y="1"/>
                  </a:moveTo>
                  <a:lnTo>
                    <a:pt x="0" y="14276"/>
                  </a:lnTo>
                  <a:lnTo>
                    <a:pt x="21637" y="14276"/>
                  </a:lnTo>
                  <a:lnTo>
                    <a:pt x="14706" y="1"/>
                  </a:lnTo>
                  <a:close/>
                </a:path>
              </a:pathLst>
            </a:custGeom>
            <a:solidFill>
              <a:srgbClr val="E9E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1"/>
            <p:cNvSpPr/>
            <p:nvPr/>
          </p:nvSpPr>
          <p:spPr>
            <a:xfrm>
              <a:off x="6751025" y="3072100"/>
              <a:ext cx="540925" cy="356925"/>
            </a:xfrm>
            <a:custGeom>
              <a:avLst/>
              <a:gdLst/>
              <a:ahLst/>
              <a:cxnLst/>
              <a:rect l="l" t="t" r="r" b="b"/>
              <a:pathLst>
                <a:path w="21637" h="14277" fill="none" extrusionOk="0">
                  <a:moveTo>
                    <a:pt x="21637" y="14276"/>
                  </a:moveTo>
                  <a:lnTo>
                    <a:pt x="14706" y="1"/>
                  </a:lnTo>
                  <a:lnTo>
                    <a:pt x="0" y="1"/>
                  </a:lnTo>
                  <a:lnTo>
                    <a:pt x="0" y="14276"/>
                  </a:lnTo>
                  <a:lnTo>
                    <a:pt x="21637" y="142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1"/>
            <p:cNvSpPr/>
            <p:nvPr/>
          </p:nvSpPr>
          <p:spPr>
            <a:xfrm>
              <a:off x="6139600" y="3072100"/>
              <a:ext cx="535375" cy="356925"/>
            </a:xfrm>
            <a:custGeom>
              <a:avLst/>
              <a:gdLst/>
              <a:ahLst/>
              <a:cxnLst/>
              <a:rect l="l" t="t" r="r" b="b"/>
              <a:pathLst>
                <a:path w="21415" h="14277" extrusionOk="0">
                  <a:moveTo>
                    <a:pt x="6724" y="1"/>
                  </a:moveTo>
                  <a:lnTo>
                    <a:pt x="1" y="14276"/>
                  </a:lnTo>
                  <a:lnTo>
                    <a:pt x="21414" y="14276"/>
                  </a:lnTo>
                  <a:lnTo>
                    <a:pt x="21414" y="1"/>
                  </a:lnTo>
                  <a:close/>
                </a:path>
              </a:pathLst>
            </a:custGeom>
            <a:solidFill>
              <a:srgbClr val="E9E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1"/>
            <p:cNvSpPr/>
            <p:nvPr/>
          </p:nvSpPr>
          <p:spPr>
            <a:xfrm>
              <a:off x="6139600" y="3072100"/>
              <a:ext cx="535375" cy="356925"/>
            </a:xfrm>
            <a:custGeom>
              <a:avLst/>
              <a:gdLst/>
              <a:ahLst/>
              <a:cxnLst/>
              <a:rect l="l" t="t" r="r" b="b"/>
              <a:pathLst>
                <a:path w="21415" h="14277" fill="none" extrusionOk="0">
                  <a:moveTo>
                    <a:pt x="21414" y="1"/>
                  </a:moveTo>
                  <a:lnTo>
                    <a:pt x="6724" y="1"/>
                  </a:lnTo>
                  <a:lnTo>
                    <a:pt x="1" y="14276"/>
                  </a:lnTo>
                  <a:lnTo>
                    <a:pt x="21414" y="14276"/>
                  </a:lnTo>
                  <a:lnTo>
                    <a:pt x="214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1"/>
            <p:cNvSpPr/>
            <p:nvPr/>
          </p:nvSpPr>
          <p:spPr>
            <a:xfrm>
              <a:off x="7174025" y="3287600"/>
              <a:ext cx="156975" cy="213900"/>
            </a:xfrm>
            <a:custGeom>
              <a:avLst/>
              <a:gdLst/>
              <a:ahLst/>
              <a:cxnLst/>
              <a:rect l="l" t="t" r="r" b="b"/>
              <a:pathLst>
                <a:path w="6279" h="8556" extrusionOk="0">
                  <a:moveTo>
                    <a:pt x="1626" y="0"/>
                  </a:moveTo>
                  <a:lnTo>
                    <a:pt x="1466" y="16"/>
                  </a:lnTo>
                  <a:lnTo>
                    <a:pt x="1307" y="64"/>
                  </a:lnTo>
                  <a:lnTo>
                    <a:pt x="1148" y="143"/>
                  </a:lnTo>
                  <a:lnTo>
                    <a:pt x="1004" y="239"/>
                  </a:lnTo>
                  <a:lnTo>
                    <a:pt x="861" y="367"/>
                  </a:lnTo>
                  <a:lnTo>
                    <a:pt x="718" y="510"/>
                  </a:lnTo>
                  <a:lnTo>
                    <a:pt x="590" y="685"/>
                  </a:lnTo>
                  <a:lnTo>
                    <a:pt x="479" y="876"/>
                  </a:lnTo>
                  <a:lnTo>
                    <a:pt x="367" y="1083"/>
                  </a:lnTo>
                  <a:lnTo>
                    <a:pt x="287" y="1322"/>
                  </a:lnTo>
                  <a:lnTo>
                    <a:pt x="192" y="1561"/>
                  </a:lnTo>
                  <a:lnTo>
                    <a:pt x="128" y="1832"/>
                  </a:lnTo>
                  <a:lnTo>
                    <a:pt x="80" y="2103"/>
                  </a:lnTo>
                  <a:lnTo>
                    <a:pt x="32" y="2390"/>
                  </a:lnTo>
                  <a:lnTo>
                    <a:pt x="17" y="2677"/>
                  </a:lnTo>
                  <a:lnTo>
                    <a:pt x="1" y="2979"/>
                  </a:lnTo>
                  <a:lnTo>
                    <a:pt x="17" y="3298"/>
                  </a:lnTo>
                  <a:lnTo>
                    <a:pt x="32" y="3585"/>
                  </a:lnTo>
                  <a:lnTo>
                    <a:pt x="80" y="3872"/>
                  </a:lnTo>
                  <a:lnTo>
                    <a:pt x="128" y="4142"/>
                  </a:lnTo>
                  <a:lnTo>
                    <a:pt x="192" y="4413"/>
                  </a:lnTo>
                  <a:lnTo>
                    <a:pt x="287" y="4652"/>
                  </a:lnTo>
                  <a:lnTo>
                    <a:pt x="367" y="4875"/>
                  </a:lnTo>
                  <a:lnTo>
                    <a:pt x="479" y="5098"/>
                  </a:lnTo>
                  <a:lnTo>
                    <a:pt x="590" y="5290"/>
                  </a:lnTo>
                  <a:lnTo>
                    <a:pt x="718" y="5449"/>
                  </a:lnTo>
                  <a:lnTo>
                    <a:pt x="861" y="5608"/>
                  </a:lnTo>
                  <a:lnTo>
                    <a:pt x="1004" y="5736"/>
                  </a:lnTo>
                  <a:lnTo>
                    <a:pt x="1148" y="5831"/>
                  </a:lnTo>
                  <a:lnTo>
                    <a:pt x="1307" y="5911"/>
                  </a:lnTo>
                  <a:lnTo>
                    <a:pt x="1466" y="5943"/>
                  </a:lnTo>
                  <a:lnTo>
                    <a:pt x="1626" y="5959"/>
                  </a:lnTo>
                  <a:lnTo>
                    <a:pt x="1737" y="5959"/>
                  </a:lnTo>
                  <a:lnTo>
                    <a:pt x="1833" y="5943"/>
                  </a:lnTo>
                  <a:lnTo>
                    <a:pt x="1928" y="5911"/>
                  </a:lnTo>
                  <a:lnTo>
                    <a:pt x="2024" y="5879"/>
                  </a:lnTo>
                  <a:lnTo>
                    <a:pt x="2199" y="5784"/>
                  </a:lnTo>
                  <a:lnTo>
                    <a:pt x="2375" y="5640"/>
                  </a:lnTo>
                  <a:lnTo>
                    <a:pt x="2534" y="5465"/>
                  </a:lnTo>
                  <a:lnTo>
                    <a:pt x="2677" y="5258"/>
                  </a:lnTo>
                  <a:lnTo>
                    <a:pt x="2821" y="5035"/>
                  </a:lnTo>
                  <a:lnTo>
                    <a:pt x="2932" y="4780"/>
                  </a:lnTo>
                  <a:lnTo>
                    <a:pt x="6278" y="8556"/>
                  </a:lnTo>
                  <a:lnTo>
                    <a:pt x="6278" y="6389"/>
                  </a:lnTo>
                  <a:lnTo>
                    <a:pt x="3187" y="3904"/>
                  </a:lnTo>
                  <a:lnTo>
                    <a:pt x="3219" y="3696"/>
                  </a:lnTo>
                  <a:lnTo>
                    <a:pt x="3235" y="3457"/>
                  </a:lnTo>
                  <a:lnTo>
                    <a:pt x="3251" y="3218"/>
                  </a:lnTo>
                  <a:lnTo>
                    <a:pt x="3267" y="2979"/>
                  </a:lnTo>
                  <a:lnTo>
                    <a:pt x="3251" y="2677"/>
                  </a:lnTo>
                  <a:lnTo>
                    <a:pt x="3235" y="2390"/>
                  </a:lnTo>
                  <a:lnTo>
                    <a:pt x="3187" y="2103"/>
                  </a:lnTo>
                  <a:lnTo>
                    <a:pt x="3139" y="1832"/>
                  </a:lnTo>
                  <a:lnTo>
                    <a:pt x="3060" y="1561"/>
                  </a:lnTo>
                  <a:lnTo>
                    <a:pt x="2980" y="1322"/>
                  </a:lnTo>
                  <a:lnTo>
                    <a:pt x="2884" y="1083"/>
                  </a:lnTo>
                  <a:lnTo>
                    <a:pt x="2789" y="876"/>
                  </a:lnTo>
                  <a:lnTo>
                    <a:pt x="2661" y="685"/>
                  </a:lnTo>
                  <a:lnTo>
                    <a:pt x="2550" y="510"/>
                  </a:lnTo>
                  <a:lnTo>
                    <a:pt x="2406" y="367"/>
                  </a:lnTo>
                  <a:lnTo>
                    <a:pt x="2263" y="239"/>
                  </a:lnTo>
                  <a:lnTo>
                    <a:pt x="2120" y="143"/>
                  </a:lnTo>
                  <a:lnTo>
                    <a:pt x="1960" y="64"/>
                  </a:lnTo>
                  <a:lnTo>
                    <a:pt x="1801" y="1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rgbClr val="8B8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1"/>
            <p:cNvSpPr/>
            <p:nvPr/>
          </p:nvSpPr>
          <p:spPr>
            <a:xfrm>
              <a:off x="7174025" y="3287600"/>
              <a:ext cx="156975" cy="213900"/>
            </a:xfrm>
            <a:custGeom>
              <a:avLst/>
              <a:gdLst/>
              <a:ahLst/>
              <a:cxnLst/>
              <a:rect l="l" t="t" r="r" b="b"/>
              <a:pathLst>
                <a:path w="6279" h="8556" fill="none" extrusionOk="0">
                  <a:moveTo>
                    <a:pt x="6278" y="6389"/>
                  </a:moveTo>
                  <a:lnTo>
                    <a:pt x="3187" y="3904"/>
                  </a:lnTo>
                  <a:lnTo>
                    <a:pt x="3187" y="3904"/>
                  </a:lnTo>
                  <a:lnTo>
                    <a:pt x="3219" y="3696"/>
                  </a:lnTo>
                  <a:lnTo>
                    <a:pt x="3235" y="3457"/>
                  </a:lnTo>
                  <a:lnTo>
                    <a:pt x="3251" y="3218"/>
                  </a:lnTo>
                  <a:lnTo>
                    <a:pt x="3267" y="2979"/>
                  </a:lnTo>
                  <a:lnTo>
                    <a:pt x="3267" y="2979"/>
                  </a:lnTo>
                  <a:lnTo>
                    <a:pt x="3251" y="2677"/>
                  </a:lnTo>
                  <a:lnTo>
                    <a:pt x="3235" y="2390"/>
                  </a:lnTo>
                  <a:lnTo>
                    <a:pt x="3187" y="2103"/>
                  </a:lnTo>
                  <a:lnTo>
                    <a:pt x="3139" y="1832"/>
                  </a:lnTo>
                  <a:lnTo>
                    <a:pt x="3060" y="1561"/>
                  </a:lnTo>
                  <a:lnTo>
                    <a:pt x="2980" y="1322"/>
                  </a:lnTo>
                  <a:lnTo>
                    <a:pt x="2884" y="1083"/>
                  </a:lnTo>
                  <a:lnTo>
                    <a:pt x="2789" y="876"/>
                  </a:lnTo>
                  <a:lnTo>
                    <a:pt x="2661" y="685"/>
                  </a:lnTo>
                  <a:lnTo>
                    <a:pt x="2550" y="510"/>
                  </a:lnTo>
                  <a:lnTo>
                    <a:pt x="2406" y="367"/>
                  </a:lnTo>
                  <a:lnTo>
                    <a:pt x="2263" y="239"/>
                  </a:lnTo>
                  <a:lnTo>
                    <a:pt x="2120" y="143"/>
                  </a:lnTo>
                  <a:lnTo>
                    <a:pt x="1960" y="64"/>
                  </a:lnTo>
                  <a:lnTo>
                    <a:pt x="1801" y="16"/>
                  </a:lnTo>
                  <a:lnTo>
                    <a:pt x="1626" y="0"/>
                  </a:lnTo>
                  <a:lnTo>
                    <a:pt x="1626" y="0"/>
                  </a:lnTo>
                  <a:lnTo>
                    <a:pt x="1466" y="16"/>
                  </a:lnTo>
                  <a:lnTo>
                    <a:pt x="1307" y="64"/>
                  </a:lnTo>
                  <a:lnTo>
                    <a:pt x="1148" y="143"/>
                  </a:lnTo>
                  <a:lnTo>
                    <a:pt x="1004" y="239"/>
                  </a:lnTo>
                  <a:lnTo>
                    <a:pt x="861" y="367"/>
                  </a:lnTo>
                  <a:lnTo>
                    <a:pt x="718" y="510"/>
                  </a:lnTo>
                  <a:lnTo>
                    <a:pt x="590" y="685"/>
                  </a:lnTo>
                  <a:lnTo>
                    <a:pt x="479" y="876"/>
                  </a:lnTo>
                  <a:lnTo>
                    <a:pt x="367" y="1083"/>
                  </a:lnTo>
                  <a:lnTo>
                    <a:pt x="287" y="1322"/>
                  </a:lnTo>
                  <a:lnTo>
                    <a:pt x="192" y="1561"/>
                  </a:lnTo>
                  <a:lnTo>
                    <a:pt x="128" y="1832"/>
                  </a:lnTo>
                  <a:lnTo>
                    <a:pt x="80" y="2103"/>
                  </a:lnTo>
                  <a:lnTo>
                    <a:pt x="32" y="2390"/>
                  </a:lnTo>
                  <a:lnTo>
                    <a:pt x="17" y="2677"/>
                  </a:lnTo>
                  <a:lnTo>
                    <a:pt x="1" y="2979"/>
                  </a:lnTo>
                  <a:lnTo>
                    <a:pt x="1" y="2979"/>
                  </a:lnTo>
                  <a:lnTo>
                    <a:pt x="17" y="3298"/>
                  </a:lnTo>
                  <a:lnTo>
                    <a:pt x="32" y="3585"/>
                  </a:lnTo>
                  <a:lnTo>
                    <a:pt x="80" y="3872"/>
                  </a:lnTo>
                  <a:lnTo>
                    <a:pt x="128" y="4142"/>
                  </a:lnTo>
                  <a:lnTo>
                    <a:pt x="192" y="4413"/>
                  </a:lnTo>
                  <a:lnTo>
                    <a:pt x="287" y="4652"/>
                  </a:lnTo>
                  <a:lnTo>
                    <a:pt x="367" y="4875"/>
                  </a:lnTo>
                  <a:lnTo>
                    <a:pt x="479" y="5098"/>
                  </a:lnTo>
                  <a:lnTo>
                    <a:pt x="590" y="5290"/>
                  </a:lnTo>
                  <a:lnTo>
                    <a:pt x="718" y="5449"/>
                  </a:lnTo>
                  <a:lnTo>
                    <a:pt x="861" y="5608"/>
                  </a:lnTo>
                  <a:lnTo>
                    <a:pt x="1004" y="5736"/>
                  </a:lnTo>
                  <a:lnTo>
                    <a:pt x="1148" y="5831"/>
                  </a:lnTo>
                  <a:lnTo>
                    <a:pt x="1307" y="5911"/>
                  </a:lnTo>
                  <a:lnTo>
                    <a:pt x="1466" y="5943"/>
                  </a:lnTo>
                  <a:lnTo>
                    <a:pt x="1626" y="5959"/>
                  </a:lnTo>
                  <a:lnTo>
                    <a:pt x="1626" y="5959"/>
                  </a:lnTo>
                  <a:lnTo>
                    <a:pt x="1737" y="5959"/>
                  </a:lnTo>
                  <a:lnTo>
                    <a:pt x="1833" y="5943"/>
                  </a:lnTo>
                  <a:lnTo>
                    <a:pt x="1928" y="5911"/>
                  </a:lnTo>
                  <a:lnTo>
                    <a:pt x="2024" y="5879"/>
                  </a:lnTo>
                  <a:lnTo>
                    <a:pt x="2199" y="5784"/>
                  </a:lnTo>
                  <a:lnTo>
                    <a:pt x="2375" y="5640"/>
                  </a:lnTo>
                  <a:lnTo>
                    <a:pt x="2534" y="5465"/>
                  </a:lnTo>
                  <a:lnTo>
                    <a:pt x="2677" y="5258"/>
                  </a:lnTo>
                  <a:lnTo>
                    <a:pt x="2821" y="5035"/>
                  </a:lnTo>
                  <a:lnTo>
                    <a:pt x="2932" y="4780"/>
                  </a:lnTo>
                  <a:lnTo>
                    <a:pt x="6278" y="8556"/>
                  </a:lnTo>
                  <a:lnTo>
                    <a:pt x="6278" y="63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1"/>
            <p:cNvSpPr/>
            <p:nvPr/>
          </p:nvSpPr>
          <p:spPr>
            <a:xfrm>
              <a:off x="6774525" y="3499100"/>
              <a:ext cx="163325" cy="33075"/>
            </a:xfrm>
            <a:custGeom>
              <a:avLst/>
              <a:gdLst/>
              <a:ahLst/>
              <a:cxnLst/>
              <a:rect l="l" t="t" r="r" b="b"/>
              <a:pathLst>
                <a:path w="6533" h="1323" extrusionOk="0">
                  <a:moveTo>
                    <a:pt x="0" y="0"/>
                  </a:moveTo>
                  <a:lnTo>
                    <a:pt x="0" y="1323"/>
                  </a:lnTo>
                  <a:lnTo>
                    <a:pt x="6533" y="1323"/>
                  </a:lnTo>
                  <a:lnTo>
                    <a:pt x="6533" y="0"/>
                  </a:lnTo>
                  <a:close/>
                </a:path>
              </a:pathLst>
            </a:custGeom>
            <a:solidFill>
              <a:srgbClr val="C386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1"/>
            <p:cNvSpPr/>
            <p:nvPr/>
          </p:nvSpPr>
          <p:spPr>
            <a:xfrm>
              <a:off x="6751025" y="3429000"/>
              <a:ext cx="23525" cy="650850"/>
            </a:xfrm>
            <a:custGeom>
              <a:avLst/>
              <a:gdLst/>
              <a:ahLst/>
              <a:cxnLst/>
              <a:rect l="l" t="t" r="r" b="b"/>
              <a:pathLst>
                <a:path w="941" h="26034" extrusionOk="0">
                  <a:moveTo>
                    <a:pt x="0" y="0"/>
                  </a:moveTo>
                  <a:lnTo>
                    <a:pt x="0" y="26034"/>
                  </a:lnTo>
                  <a:lnTo>
                    <a:pt x="940" y="26034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rgbClr val="E3A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1"/>
            <p:cNvSpPr/>
            <p:nvPr/>
          </p:nvSpPr>
          <p:spPr>
            <a:xfrm>
              <a:off x="7295900" y="3828900"/>
              <a:ext cx="499525" cy="499500"/>
            </a:xfrm>
            <a:custGeom>
              <a:avLst/>
              <a:gdLst/>
              <a:ahLst/>
              <a:cxnLst/>
              <a:rect l="l" t="t" r="r" b="b"/>
              <a:pathLst>
                <a:path w="19981" h="19980" extrusionOk="0">
                  <a:moveTo>
                    <a:pt x="9991" y="0"/>
                  </a:moveTo>
                  <a:lnTo>
                    <a:pt x="9481" y="16"/>
                  </a:lnTo>
                  <a:lnTo>
                    <a:pt x="8971" y="64"/>
                  </a:lnTo>
                  <a:lnTo>
                    <a:pt x="8477" y="128"/>
                  </a:lnTo>
                  <a:lnTo>
                    <a:pt x="7983" y="207"/>
                  </a:lnTo>
                  <a:lnTo>
                    <a:pt x="7505" y="319"/>
                  </a:lnTo>
                  <a:lnTo>
                    <a:pt x="7027" y="462"/>
                  </a:lnTo>
                  <a:lnTo>
                    <a:pt x="6565" y="606"/>
                  </a:lnTo>
                  <a:lnTo>
                    <a:pt x="6103" y="797"/>
                  </a:lnTo>
                  <a:lnTo>
                    <a:pt x="5657" y="988"/>
                  </a:lnTo>
                  <a:lnTo>
                    <a:pt x="5227" y="1211"/>
                  </a:lnTo>
                  <a:lnTo>
                    <a:pt x="4813" y="1450"/>
                  </a:lnTo>
                  <a:lnTo>
                    <a:pt x="4414" y="1705"/>
                  </a:lnTo>
                  <a:lnTo>
                    <a:pt x="4016" y="1992"/>
                  </a:lnTo>
                  <a:lnTo>
                    <a:pt x="3634" y="2294"/>
                  </a:lnTo>
                  <a:lnTo>
                    <a:pt x="3283" y="2597"/>
                  </a:lnTo>
                  <a:lnTo>
                    <a:pt x="2933" y="2932"/>
                  </a:lnTo>
                  <a:lnTo>
                    <a:pt x="2598" y="3282"/>
                  </a:lnTo>
                  <a:lnTo>
                    <a:pt x="2279" y="3649"/>
                  </a:lnTo>
                  <a:lnTo>
                    <a:pt x="1993" y="4015"/>
                  </a:lnTo>
                  <a:lnTo>
                    <a:pt x="1706" y="4414"/>
                  </a:lnTo>
                  <a:lnTo>
                    <a:pt x="1451" y="4812"/>
                  </a:lnTo>
                  <a:lnTo>
                    <a:pt x="1212" y="5226"/>
                  </a:lnTo>
                  <a:lnTo>
                    <a:pt x="989" y="5672"/>
                  </a:lnTo>
                  <a:lnTo>
                    <a:pt x="798" y="6102"/>
                  </a:lnTo>
                  <a:lnTo>
                    <a:pt x="606" y="6564"/>
                  </a:lnTo>
                  <a:lnTo>
                    <a:pt x="447" y="7026"/>
                  </a:lnTo>
                  <a:lnTo>
                    <a:pt x="320" y="7504"/>
                  </a:lnTo>
                  <a:lnTo>
                    <a:pt x="208" y="7982"/>
                  </a:lnTo>
                  <a:lnTo>
                    <a:pt x="128" y="8476"/>
                  </a:lnTo>
                  <a:lnTo>
                    <a:pt x="65" y="8970"/>
                  </a:lnTo>
                  <a:lnTo>
                    <a:pt x="17" y="9480"/>
                  </a:lnTo>
                  <a:lnTo>
                    <a:pt x="1" y="9990"/>
                  </a:lnTo>
                  <a:lnTo>
                    <a:pt x="17" y="10516"/>
                  </a:lnTo>
                  <a:lnTo>
                    <a:pt x="65" y="11010"/>
                  </a:lnTo>
                  <a:lnTo>
                    <a:pt x="128" y="11519"/>
                  </a:lnTo>
                  <a:lnTo>
                    <a:pt x="208" y="12013"/>
                  </a:lnTo>
                  <a:lnTo>
                    <a:pt x="320" y="12491"/>
                  </a:lnTo>
                  <a:lnTo>
                    <a:pt x="447" y="12969"/>
                  </a:lnTo>
                  <a:lnTo>
                    <a:pt x="606" y="13431"/>
                  </a:lnTo>
                  <a:lnTo>
                    <a:pt x="798" y="13877"/>
                  </a:lnTo>
                  <a:lnTo>
                    <a:pt x="989" y="14323"/>
                  </a:lnTo>
                  <a:lnTo>
                    <a:pt x="1212" y="14754"/>
                  </a:lnTo>
                  <a:lnTo>
                    <a:pt x="1451" y="15168"/>
                  </a:lnTo>
                  <a:lnTo>
                    <a:pt x="1706" y="15582"/>
                  </a:lnTo>
                  <a:lnTo>
                    <a:pt x="1993" y="15965"/>
                  </a:lnTo>
                  <a:lnTo>
                    <a:pt x="2279" y="16347"/>
                  </a:lnTo>
                  <a:lnTo>
                    <a:pt x="2598" y="16713"/>
                  </a:lnTo>
                  <a:lnTo>
                    <a:pt x="2933" y="17064"/>
                  </a:lnTo>
                  <a:lnTo>
                    <a:pt x="3283" y="17382"/>
                  </a:lnTo>
                  <a:lnTo>
                    <a:pt x="3634" y="17701"/>
                  </a:lnTo>
                  <a:lnTo>
                    <a:pt x="4016" y="18004"/>
                  </a:lnTo>
                  <a:lnTo>
                    <a:pt x="4414" y="18275"/>
                  </a:lnTo>
                  <a:lnTo>
                    <a:pt x="4813" y="18546"/>
                  </a:lnTo>
                  <a:lnTo>
                    <a:pt x="5227" y="18785"/>
                  </a:lnTo>
                  <a:lnTo>
                    <a:pt x="5657" y="18992"/>
                  </a:lnTo>
                  <a:lnTo>
                    <a:pt x="6103" y="19199"/>
                  </a:lnTo>
                  <a:lnTo>
                    <a:pt x="6565" y="19374"/>
                  </a:lnTo>
                  <a:lnTo>
                    <a:pt x="7027" y="19533"/>
                  </a:lnTo>
                  <a:lnTo>
                    <a:pt x="7505" y="19677"/>
                  </a:lnTo>
                  <a:lnTo>
                    <a:pt x="7983" y="19788"/>
                  </a:lnTo>
                  <a:lnTo>
                    <a:pt x="8477" y="19868"/>
                  </a:lnTo>
                  <a:lnTo>
                    <a:pt x="8971" y="19932"/>
                  </a:lnTo>
                  <a:lnTo>
                    <a:pt x="9481" y="19964"/>
                  </a:lnTo>
                  <a:lnTo>
                    <a:pt x="9991" y="19979"/>
                  </a:lnTo>
                  <a:lnTo>
                    <a:pt x="10516" y="19964"/>
                  </a:lnTo>
                  <a:lnTo>
                    <a:pt x="11010" y="19932"/>
                  </a:lnTo>
                  <a:lnTo>
                    <a:pt x="11520" y="19868"/>
                  </a:lnTo>
                  <a:lnTo>
                    <a:pt x="12014" y="19788"/>
                  </a:lnTo>
                  <a:lnTo>
                    <a:pt x="12492" y="19677"/>
                  </a:lnTo>
                  <a:lnTo>
                    <a:pt x="12970" y="19533"/>
                  </a:lnTo>
                  <a:lnTo>
                    <a:pt x="13432" y="19374"/>
                  </a:lnTo>
                  <a:lnTo>
                    <a:pt x="13878" y="19199"/>
                  </a:lnTo>
                  <a:lnTo>
                    <a:pt x="14324" y="18992"/>
                  </a:lnTo>
                  <a:lnTo>
                    <a:pt x="14755" y="18785"/>
                  </a:lnTo>
                  <a:lnTo>
                    <a:pt x="15169" y="18546"/>
                  </a:lnTo>
                  <a:lnTo>
                    <a:pt x="15583" y="18275"/>
                  </a:lnTo>
                  <a:lnTo>
                    <a:pt x="15965" y="18004"/>
                  </a:lnTo>
                  <a:lnTo>
                    <a:pt x="16348" y="17701"/>
                  </a:lnTo>
                  <a:lnTo>
                    <a:pt x="16714" y="17382"/>
                  </a:lnTo>
                  <a:lnTo>
                    <a:pt x="17065" y="17064"/>
                  </a:lnTo>
                  <a:lnTo>
                    <a:pt x="17383" y="16713"/>
                  </a:lnTo>
                  <a:lnTo>
                    <a:pt x="17702" y="16347"/>
                  </a:lnTo>
                  <a:lnTo>
                    <a:pt x="18005" y="15965"/>
                  </a:lnTo>
                  <a:lnTo>
                    <a:pt x="18276" y="15582"/>
                  </a:lnTo>
                  <a:lnTo>
                    <a:pt x="18531" y="15168"/>
                  </a:lnTo>
                  <a:lnTo>
                    <a:pt x="18785" y="14754"/>
                  </a:lnTo>
                  <a:lnTo>
                    <a:pt x="18993" y="14323"/>
                  </a:lnTo>
                  <a:lnTo>
                    <a:pt x="19200" y="13877"/>
                  </a:lnTo>
                  <a:lnTo>
                    <a:pt x="19375" y="13431"/>
                  </a:lnTo>
                  <a:lnTo>
                    <a:pt x="19534" y="12969"/>
                  </a:lnTo>
                  <a:lnTo>
                    <a:pt x="19662" y="12491"/>
                  </a:lnTo>
                  <a:lnTo>
                    <a:pt x="19773" y="12013"/>
                  </a:lnTo>
                  <a:lnTo>
                    <a:pt x="19869" y="11519"/>
                  </a:lnTo>
                  <a:lnTo>
                    <a:pt x="19933" y="11010"/>
                  </a:lnTo>
                  <a:lnTo>
                    <a:pt x="19964" y="10516"/>
                  </a:lnTo>
                  <a:lnTo>
                    <a:pt x="19980" y="9990"/>
                  </a:lnTo>
                  <a:lnTo>
                    <a:pt x="19964" y="9480"/>
                  </a:lnTo>
                  <a:lnTo>
                    <a:pt x="19933" y="8970"/>
                  </a:lnTo>
                  <a:lnTo>
                    <a:pt x="19869" y="8476"/>
                  </a:lnTo>
                  <a:lnTo>
                    <a:pt x="19773" y="7982"/>
                  </a:lnTo>
                  <a:lnTo>
                    <a:pt x="19662" y="7504"/>
                  </a:lnTo>
                  <a:lnTo>
                    <a:pt x="19534" y="7026"/>
                  </a:lnTo>
                  <a:lnTo>
                    <a:pt x="19375" y="6564"/>
                  </a:lnTo>
                  <a:lnTo>
                    <a:pt x="19200" y="6102"/>
                  </a:lnTo>
                  <a:lnTo>
                    <a:pt x="18993" y="5672"/>
                  </a:lnTo>
                  <a:lnTo>
                    <a:pt x="18785" y="5226"/>
                  </a:lnTo>
                  <a:lnTo>
                    <a:pt x="18531" y="4812"/>
                  </a:lnTo>
                  <a:lnTo>
                    <a:pt x="18276" y="4414"/>
                  </a:lnTo>
                  <a:lnTo>
                    <a:pt x="18005" y="4015"/>
                  </a:lnTo>
                  <a:lnTo>
                    <a:pt x="17702" y="3649"/>
                  </a:lnTo>
                  <a:lnTo>
                    <a:pt x="17383" y="3282"/>
                  </a:lnTo>
                  <a:lnTo>
                    <a:pt x="17065" y="2932"/>
                  </a:lnTo>
                  <a:lnTo>
                    <a:pt x="16714" y="2597"/>
                  </a:lnTo>
                  <a:lnTo>
                    <a:pt x="16348" y="2294"/>
                  </a:lnTo>
                  <a:lnTo>
                    <a:pt x="15965" y="1992"/>
                  </a:lnTo>
                  <a:lnTo>
                    <a:pt x="15583" y="1705"/>
                  </a:lnTo>
                  <a:lnTo>
                    <a:pt x="15169" y="1450"/>
                  </a:lnTo>
                  <a:lnTo>
                    <a:pt x="14755" y="1211"/>
                  </a:lnTo>
                  <a:lnTo>
                    <a:pt x="14324" y="988"/>
                  </a:lnTo>
                  <a:lnTo>
                    <a:pt x="13878" y="797"/>
                  </a:lnTo>
                  <a:lnTo>
                    <a:pt x="13432" y="606"/>
                  </a:lnTo>
                  <a:lnTo>
                    <a:pt x="12970" y="462"/>
                  </a:lnTo>
                  <a:lnTo>
                    <a:pt x="12492" y="319"/>
                  </a:lnTo>
                  <a:lnTo>
                    <a:pt x="12014" y="207"/>
                  </a:lnTo>
                  <a:lnTo>
                    <a:pt x="11520" y="128"/>
                  </a:lnTo>
                  <a:lnTo>
                    <a:pt x="11010" y="64"/>
                  </a:lnTo>
                  <a:lnTo>
                    <a:pt x="10516" y="16"/>
                  </a:lnTo>
                  <a:lnTo>
                    <a:pt x="9991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1"/>
            <p:cNvSpPr/>
            <p:nvPr/>
          </p:nvSpPr>
          <p:spPr>
            <a:xfrm>
              <a:off x="7421375" y="3954750"/>
              <a:ext cx="248575" cy="248175"/>
            </a:xfrm>
            <a:custGeom>
              <a:avLst/>
              <a:gdLst/>
              <a:ahLst/>
              <a:cxnLst/>
              <a:rect l="l" t="t" r="r" b="b"/>
              <a:pathLst>
                <a:path w="9943" h="9927" extrusionOk="0">
                  <a:moveTo>
                    <a:pt x="4717" y="1"/>
                  </a:moveTo>
                  <a:lnTo>
                    <a:pt x="4462" y="17"/>
                  </a:lnTo>
                  <a:lnTo>
                    <a:pt x="4223" y="49"/>
                  </a:lnTo>
                  <a:lnTo>
                    <a:pt x="3968" y="96"/>
                  </a:lnTo>
                  <a:lnTo>
                    <a:pt x="3729" y="144"/>
                  </a:lnTo>
                  <a:lnTo>
                    <a:pt x="3506" y="224"/>
                  </a:lnTo>
                  <a:lnTo>
                    <a:pt x="3267" y="288"/>
                  </a:lnTo>
                  <a:lnTo>
                    <a:pt x="3044" y="383"/>
                  </a:lnTo>
                  <a:lnTo>
                    <a:pt x="2821" y="479"/>
                  </a:lnTo>
                  <a:lnTo>
                    <a:pt x="2614" y="590"/>
                  </a:lnTo>
                  <a:lnTo>
                    <a:pt x="2407" y="718"/>
                  </a:lnTo>
                  <a:lnTo>
                    <a:pt x="2199" y="845"/>
                  </a:lnTo>
                  <a:lnTo>
                    <a:pt x="2008" y="973"/>
                  </a:lnTo>
                  <a:lnTo>
                    <a:pt x="1817" y="1132"/>
                  </a:lnTo>
                  <a:lnTo>
                    <a:pt x="1642" y="1291"/>
                  </a:lnTo>
                  <a:lnTo>
                    <a:pt x="1467" y="1451"/>
                  </a:lnTo>
                  <a:lnTo>
                    <a:pt x="1291" y="1626"/>
                  </a:lnTo>
                  <a:lnTo>
                    <a:pt x="1148" y="1801"/>
                  </a:lnTo>
                  <a:lnTo>
                    <a:pt x="989" y="1992"/>
                  </a:lnTo>
                  <a:lnTo>
                    <a:pt x="861" y="2184"/>
                  </a:lnTo>
                  <a:lnTo>
                    <a:pt x="734" y="2391"/>
                  </a:lnTo>
                  <a:lnTo>
                    <a:pt x="606" y="2598"/>
                  </a:lnTo>
                  <a:lnTo>
                    <a:pt x="495" y="2805"/>
                  </a:lnTo>
                  <a:lnTo>
                    <a:pt x="399" y="3028"/>
                  </a:lnTo>
                  <a:lnTo>
                    <a:pt x="303" y="3251"/>
                  </a:lnTo>
                  <a:lnTo>
                    <a:pt x="224" y="3490"/>
                  </a:lnTo>
                  <a:lnTo>
                    <a:pt x="160" y="3713"/>
                  </a:lnTo>
                  <a:lnTo>
                    <a:pt x="112" y="3952"/>
                  </a:lnTo>
                  <a:lnTo>
                    <a:pt x="64" y="4207"/>
                  </a:lnTo>
                  <a:lnTo>
                    <a:pt x="33" y="4446"/>
                  </a:lnTo>
                  <a:lnTo>
                    <a:pt x="17" y="4701"/>
                  </a:lnTo>
                  <a:lnTo>
                    <a:pt x="1" y="4956"/>
                  </a:lnTo>
                  <a:lnTo>
                    <a:pt x="17" y="5211"/>
                  </a:lnTo>
                  <a:lnTo>
                    <a:pt x="33" y="5466"/>
                  </a:lnTo>
                  <a:lnTo>
                    <a:pt x="64" y="5721"/>
                  </a:lnTo>
                  <a:lnTo>
                    <a:pt x="112" y="5960"/>
                  </a:lnTo>
                  <a:lnTo>
                    <a:pt x="160" y="6199"/>
                  </a:lnTo>
                  <a:lnTo>
                    <a:pt x="224" y="6438"/>
                  </a:lnTo>
                  <a:lnTo>
                    <a:pt x="303" y="6677"/>
                  </a:lnTo>
                  <a:lnTo>
                    <a:pt x="399" y="6900"/>
                  </a:lnTo>
                  <a:lnTo>
                    <a:pt x="495" y="7107"/>
                  </a:lnTo>
                  <a:lnTo>
                    <a:pt x="606" y="7330"/>
                  </a:lnTo>
                  <a:lnTo>
                    <a:pt x="734" y="7537"/>
                  </a:lnTo>
                  <a:lnTo>
                    <a:pt x="861" y="7744"/>
                  </a:lnTo>
                  <a:lnTo>
                    <a:pt x="989" y="7935"/>
                  </a:lnTo>
                  <a:lnTo>
                    <a:pt x="1148" y="8126"/>
                  </a:lnTo>
                  <a:lnTo>
                    <a:pt x="1291" y="8302"/>
                  </a:lnTo>
                  <a:lnTo>
                    <a:pt x="1467" y="8477"/>
                  </a:lnTo>
                  <a:lnTo>
                    <a:pt x="1642" y="8636"/>
                  </a:lnTo>
                  <a:lnTo>
                    <a:pt x="1817" y="8796"/>
                  </a:lnTo>
                  <a:lnTo>
                    <a:pt x="2008" y="8939"/>
                  </a:lnTo>
                  <a:lnTo>
                    <a:pt x="2199" y="9082"/>
                  </a:lnTo>
                  <a:lnTo>
                    <a:pt x="2407" y="9210"/>
                  </a:lnTo>
                  <a:lnTo>
                    <a:pt x="2614" y="9321"/>
                  </a:lnTo>
                  <a:lnTo>
                    <a:pt x="2821" y="9433"/>
                  </a:lnTo>
                  <a:lnTo>
                    <a:pt x="3044" y="9544"/>
                  </a:lnTo>
                  <a:lnTo>
                    <a:pt x="3267" y="9624"/>
                  </a:lnTo>
                  <a:lnTo>
                    <a:pt x="3506" y="9704"/>
                  </a:lnTo>
                  <a:lnTo>
                    <a:pt x="3729" y="9767"/>
                  </a:lnTo>
                  <a:lnTo>
                    <a:pt x="3968" y="9831"/>
                  </a:lnTo>
                  <a:lnTo>
                    <a:pt x="4223" y="9863"/>
                  </a:lnTo>
                  <a:lnTo>
                    <a:pt x="4462" y="9895"/>
                  </a:lnTo>
                  <a:lnTo>
                    <a:pt x="4717" y="9927"/>
                  </a:lnTo>
                  <a:lnTo>
                    <a:pt x="5227" y="9927"/>
                  </a:lnTo>
                  <a:lnTo>
                    <a:pt x="5482" y="9895"/>
                  </a:lnTo>
                  <a:lnTo>
                    <a:pt x="5736" y="9863"/>
                  </a:lnTo>
                  <a:lnTo>
                    <a:pt x="5975" y="9831"/>
                  </a:lnTo>
                  <a:lnTo>
                    <a:pt x="6214" y="9767"/>
                  </a:lnTo>
                  <a:lnTo>
                    <a:pt x="6453" y="9704"/>
                  </a:lnTo>
                  <a:lnTo>
                    <a:pt x="6676" y="9624"/>
                  </a:lnTo>
                  <a:lnTo>
                    <a:pt x="6915" y="9544"/>
                  </a:lnTo>
                  <a:lnTo>
                    <a:pt x="7123" y="9433"/>
                  </a:lnTo>
                  <a:lnTo>
                    <a:pt x="7346" y="9321"/>
                  </a:lnTo>
                  <a:lnTo>
                    <a:pt x="7553" y="9210"/>
                  </a:lnTo>
                  <a:lnTo>
                    <a:pt x="7760" y="9082"/>
                  </a:lnTo>
                  <a:lnTo>
                    <a:pt x="7951" y="8939"/>
                  </a:lnTo>
                  <a:lnTo>
                    <a:pt x="8142" y="8796"/>
                  </a:lnTo>
                  <a:lnTo>
                    <a:pt x="8318" y="8636"/>
                  </a:lnTo>
                  <a:lnTo>
                    <a:pt x="8493" y="8477"/>
                  </a:lnTo>
                  <a:lnTo>
                    <a:pt x="8652" y="8302"/>
                  </a:lnTo>
                  <a:lnTo>
                    <a:pt x="8811" y="8126"/>
                  </a:lnTo>
                  <a:lnTo>
                    <a:pt x="8955" y="7935"/>
                  </a:lnTo>
                  <a:lnTo>
                    <a:pt x="9098" y="7744"/>
                  </a:lnTo>
                  <a:lnTo>
                    <a:pt x="9226" y="7537"/>
                  </a:lnTo>
                  <a:lnTo>
                    <a:pt x="9337" y="7330"/>
                  </a:lnTo>
                  <a:lnTo>
                    <a:pt x="9449" y="7107"/>
                  </a:lnTo>
                  <a:lnTo>
                    <a:pt x="9544" y="6900"/>
                  </a:lnTo>
                  <a:lnTo>
                    <a:pt x="9640" y="6677"/>
                  </a:lnTo>
                  <a:lnTo>
                    <a:pt x="9720" y="6438"/>
                  </a:lnTo>
                  <a:lnTo>
                    <a:pt x="9783" y="6199"/>
                  </a:lnTo>
                  <a:lnTo>
                    <a:pt x="9847" y="5960"/>
                  </a:lnTo>
                  <a:lnTo>
                    <a:pt x="9879" y="5721"/>
                  </a:lnTo>
                  <a:lnTo>
                    <a:pt x="9911" y="5466"/>
                  </a:lnTo>
                  <a:lnTo>
                    <a:pt x="9943" y="5211"/>
                  </a:lnTo>
                  <a:lnTo>
                    <a:pt x="9943" y="4956"/>
                  </a:lnTo>
                  <a:lnTo>
                    <a:pt x="9943" y="4701"/>
                  </a:lnTo>
                  <a:lnTo>
                    <a:pt x="9911" y="4446"/>
                  </a:lnTo>
                  <a:lnTo>
                    <a:pt x="9879" y="4207"/>
                  </a:lnTo>
                  <a:lnTo>
                    <a:pt x="9847" y="3952"/>
                  </a:lnTo>
                  <a:lnTo>
                    <a:pt x="9783" y="3713"/>
                  </a:lnTo>
                  <a:lnTo>
                    <a:pt x="9720" y="3490"/>
                  </a:lnTo>
                  <a:lnTo>
                    <a:pt x="9640" y="3251"/>
                  </a:lnTo>
                  <a:lnTo>
                    <a:pt x="9544" y="3028"/>
                  </a:lnTo>
                  <a:lnTo>
                    <a:pt x="9449" y="2805"/>
                  </a:lnTo>
                  <a:lnTo>
                    <a:pt x="9337" y="2598"/>
                  </a:lnTo>
                  <a:lnTo>
                    <a:pt x="9226" y="2391"/>
                  </a:lnTo>
                  <a:lnTo>
                    <a:pt x="9098" y="2184"/>
                  </a:lnTo>
                  <a:lnTo>
                    <a:pt x="8955" y="1992"/>
                  </a:lnTo>
                  <a:lnTo>
                    <a:pt x="8811" y="1801"/>
                  </a:lnTo>
                  <a:lnTo>
                    <a:pt x="8652" y="1626"/>
                  </a:lnTo>
                  <a:lnTo>
                    <a:pt x="8493" y="1451"/>
                  </a:lnTo>
                  <a:lnTo>
                    <a:pt x="8318" y="1291"/>
                  </a:lnTo>
                  <a:lnTo>
                    <a:pt x="8142" y="1132"/>
                  </a:lnTo>
                  <a:lnTo>
                    <a:pt x="7951" y="973"/>
                  </a:lnTo>
                  <a:lnTo>
                    <a:pt x="7760" y="845"/>
                  </a:lnTo>
                  <a:lnTo>
                    <a:pt x="7553" y="718"/>
                  </a:lnTo>
                  <a:lnTo>
                    <a:pt x="7346" y="590"/>
                  </a:lnTo>
                  <a:lnTo>
                    <a:pt x="7123" y="479"/>
                  </a:lnTo>
                  <a:lnTo>
                    <a:pt x="6915" y="383"/>
                  </a:lnTo>
                  <a:lnTo>
                    <a:pt x="6676" y="288"/>
                  </a:lnTo>
                  <a:lnTo>
                    <a:pt x="6453" y="224"/>
                  </a:lnTo>
                  <a:lnTo>
                    <a:pt x="6214" y="144"/>
                  </a:lnTo>
                  <a:lnTo>
                    <a:pt x="5975" y="96"/>
                  </a:lnTo>
                  <a:lnTo>
                    <a:pt x="5736" y="49"/>
                  </a:lnTo>
                  <a:lnTo>
                    <a:pt x="5482" y="17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1"/>
            <p:cNvSpPr/>
            <p:nvPr/>
          </p:nvSpPr>
          <p:spPr>
            <a:xfrm>
              <a:off x="5785100" y="3828900"/>
              <a:ext cx="499525" cy="499500"/>
            </a:xfrm>
            <a:custGeom>
              <a:avLst/>
              <a:gdLst/>
              <a:ahLst/>
              <a:cxnLst/>
              <a:rect l="l" t="t" r="r" b="b"/>
              <a:pathLst>
                <a:path w="19981" h="19980" extrusionOk="0">
                  <a:moveTo>
                    <a:pt x="9991" y="0"/>
                  </a:moveTo>
                  <a:lnTo>
                    <a:pt x="9465" y="16"/>
                  </a:lnTo>
                  <a:lnTo>
                    <a:pt x="8971" y="64"/>
                  </a:lnTo>
                  <a:lnTo>
                    <a:pt x="8461" y="128"/>
                  </a:lnTo>
                  <a:lnTo>
                    <a:pt x="7967" y="207"/>
                  </a:lnTo>
                  <a:lnTo>
                    <a:pt x="7489" y="319"/>
                  </a:lnTo>
                  <a:lnTo>
                    <a:pt x="7011" y="462"/>
                  </a:lnTo>
                  <a:lnTo>
                    <a:pt x="6549" y="606"/>
                  </a:lnTo>
                  <a:lnTo>
                    <a:pt x="6103" y="797"/>
                  </a:lnTo>
                  <a:lnTo>
                    <a:pt x="5657" y="988"/>
                  </a:lnTo>
                  <a:lnTo>
                    <a:pt x="5227" y="1211"/>
                  </a:lnTo>
                  <a:lnTo>
                    <a:pt x="4812" y="1450"/>
                  </a:lnTo>
                  <a:lnTo>
                    <a:pt x="4398" y="1705"/>
                  </a:lnTo>
                  <a:lnTo>
                    <a:pt x="4000" y="1992"/>
                  </a:lnTo>
                  <a:lnTo>
                    <a:pt x="3633" y="2294"/>
                  </a:lnTo>
                  <a:lnTo>
                    <a:pt x="3267" y="2597"/>
                  </a:lnTo>
                  <a:lnTo>
                    <a:pt x="2917" y="2932"/>
                  </a:lnTo>
                  <a:lnTo>
                    <a:pt x="2598" y="3282"/>
                  </a:lnTo>
                  <a:lnTo>
                    <a:pt x="2279" y="3649"/>
                  </a:lnTo>
                  <a:lnTo>
                    <a:pt x="1977" y="4015"/>
                  </a:lnTo>
                  <a:lnTo>
                    <a:pt x="1706" y="4414"/>
                  </a:lnTo>
                  <a:lnTo>
                    <a:pt x="1435" y="4812"/>
                  </a:lnTo>
                  <a:lnTo>
                    <a:pt x="1196" y="5226"/>
                  </a:lnTo>
                  <a:lnTo>
                    <a:pt x="973" y="5672"/>
                  </a:lnTo>
                  <a:lnTo>
                    <a:pt x="782" y="6102"/>
                  </a:lnTo>
                  <a:lnTo>
                    <a:pt x="606" y="6564"/>
                  </a:lnTo>
                  <a:lnTo>
                    <a:pt x="447" y="7026"/>
                  </a:lnTo>
                  <a:lnTo>
                    <a:pt x="304" y="7504"/>
                  </a:lnTo>
                  <a:lnTo>
                    <a:pt x="192" y="7982"/>
                  </a:lnTo>
                  <a:lnTo>
                    <a:pt x="112" y="8476"/>
                  </a:lnTo>
                  <a:lnTo>
                    <a:pt x="49" y="8970"/>
                  </a:lnTo>
                  <a:lnTo>
                    <a:pt x="1" y="9480"/>
                  </a:lnTo>
                  <a:lnTo>
                    <a:pt x="1" y="9990"/>
                  </a:lnTo>
                  <a:lnTo>
                    <a:pt x="1" y="10516"/>
                  </a:lnTo>
                  <a:lnTo>
                    <a:pt x="49" y="11010"/>
                  </a:lnTo>
                  <a:lnTo>
                    <a:pt x="112" y="11519"/>
                  </a:lnTo>
                  <a:lnTo>
                    <a:pt x="192" y="12013"/>
                  </a:lnTo>
                  <a:lnTo>
                    <a:pt x="304" y="12491"/>
                  </a:lnTo>
                  <a:lnTo>
                    <a:pt x="447" y="12969"/>
                  </a:lnTo>
                  <a:lnTo>
                    <a:pt x="606" y="13431"/>
                  </a:lnTo>
                  <a:lnTo>
                    <a:pt x="782" y="13877"/>
                  </a:lnTo>
                  <a:lnTo>
                    <a:pt x="973" y="14323"/>
                  </a:lnTo>
                  <a:lnTo>
                    <a:pt x="1196" y="14754"/>
                  </a:lnTo>
                  <a:lnTo>
                    <a:pt x="1435" y="15168"/>
                  </a:lnTo>
                  <a:lnTo>
                    <a:pt x="1706" y="15582"/>
                  </a:lnTo>
                  <a:lnTo>
                    <a:pt x="1977" y="15965"/>
                  </a:lnTo>
                  <a:lnTo>
                    <a:pt x="2279" y="16347"/>
                  </a:lnTo>
                  <a:lnTo>
                    <a:pt x="2598" y="16713"/>
                  </a:lnTo>
                  <a:lnTo>
                    <a:pt x="2917" y="17064"/>
                  </a:lnTo>
                  <a:lnTo>
                    <a:pt x="3267" y="17382"/>
                  </a:lnTo>
                  <a:lnTo>
                    <a:pt x="3633" y="17701"/>
                  </a:lnTo>
                  <a:lnTo>
                    <a:pt x="4000" y="18004"/>
                  </a:lnTo>
                  <a:lnTo>
                    <a:pt x="4398" y="18275"/>
                  </a:lnTo>
                  <a:lnTo>
                    <a:pt x="4812" y="18546"/>
                  </a:lnTo>
                  <a:lnTo>
                    <a:pt x="5227" y="18785"/>
                  </a:lnTo>
                  <a:lnTo>
                    <a:pt x="5657" y="18992"/>
                  </a:lnTo>
                  <a:lnTo>
                    <a:pt x="6103" y="19199"/>
                  </a:lnTo>
                  <a:lnTo>
                    <a:pt x="6549" y="19374"/>
                  </a:lnTo>
                  <a:lnTo>
                    <a:pt x="7011" y="19533"/>
                  </a:lnTo>
                  <a:lnTo>
                    <a:pt x="7489" y="19677"/>
                  </a:lnTo>
                  <a:lnTo>
                    <a:pt x="7967" y="19788"/>
                  </a:lnTo>
                  <a:lnTo>
                    <a:pt x="8461" y="19868"/>
                  </a:lnTo>
                  <a:lnTo>
                    <a:pt x="8971" y="19932"/>
                  </a:lnTo>
                  <a:lnTo>
                    <a:pt x="9465" y="19964"/>
                  </a:lnTo>
                  <a:lnTo>
                    <a:pt x="9991" y="19979"/>
                  </a:lnTo>
                  <a:lnTo>
                    <a:pt x="10500" y="19964"/>
                  </a:lnTo>
                  <a:lnTo>
                    <a:pt x="11010" y="19932"/>
                  </a:lnTo>
                  <a:lnTo>
                    <a:pt x="11504" y="19868"/>
                  </a:lnTo>
                  <a:lnTo>
                    <a:pt x="11998" y="19788"/>
                  </a:lnTo>
                  <a:lnTo>
                    <a:pt x="12476" y="19677"/>
                  </a:lnTo>
                  <a:lnTo>
                    <a:pt x="12954" y="19533"/>
                  </a:lnTo>
                  <a:lnTo>
                    <a:pt x="13416" y="19374"/>
                  </a:lnTo>
                  <a:lnTo>
                    <a:pt x="13878" y="19199"/>
                  </a:lnTo>
                  <a:lnTo>
                    <a:pt x="14308" y="18992"/>
                  </a:lnTo>
                  <a:lnTo>
                    <a:pt x="14754" y="18785"/>
                  </a:lnTo>
                  <a:lnTo>
                    <a:pt x="15169" y="18546"/>
                  </a:lnTo>
                  <a:lnTo>
                    <a:pt x="15567" y="18275"/>
                  </a:lnTo>
                  <a:lnTo>
                    <a:pt x="15965" y="18004"/>
                  </a:lnTo>
                  <a:lnTo>
                    <a:pt x="16332" y="17701"/>
                  </a:lnTo>
                  <a:lnTo>
                    <a:pt x="16698" y="17382"/>
                  </a:lnTo>
                  <a:lnTo>
                    <a:pt x="17049" y="17064"/>
                  </a:lnTo>
                  <a:lnTo>
                    <a:pt x="17383" y="16713"/>
                  </a:lnTo>
                  <a:lnTo>
                    <a:pt x="17686" y="16347"/>
                  </a:lnTo>
                  <a:lnTo>
                    <a:pt x="17989" y="15965"/>
                  </a:lnTo>
                  <a:lnTo>
                    <a:pt x="18275" y="15582"/>
                  </a:lnTo>
                  <a:lnTo>
                    <a:pt x="18530" y="15168"/>
                  </a:lnTo>
                  <a:lnTo>
                    <a:pt x="18769" y="14754"/>
                  </a:lnTo>
                  <a:lnTo>
                    <a:pt x="18992" y="14323"/>
                  </a:lnTo>
                  <a:lnTo>
                    <a:pt x="19184" y="13877"/>
                  </a:lnTo>
                  <a:lnTo>
                    <a:pt x="19375" y="13431"/>
                  </a:lnTo>
                  <a:lnTo>
                    <a:pt x="19518" y="12969"/>
                  </a:lnTo>
                  <a:lnTo>
                    <a:pt x="19662" y="12491"/>
                  </a:lnTo>
                  <a:lnTo>
                    <a:pt x="19773" y="12013"/>
                  </a:lnTo>
                  <a:lnTo>
                    <a:pt x="19853" y="11519"/>
                  </a:lnTo>
                  <a:lnTo>
                    <a:pt x="19917" y="11010"/>
                  </a:lnTo>
                  <a:lnTo>
                    <a:pt x="19964" y="10516"/>
                  </a:lnTo>
                  <a:lnTo>
                    <a:pt x="19980" y="9990"/>
                  </a:lnTo>
                  <a:lnTo>
                    <a:pt x="19964" y="9480"/>
                  </a:lnTo>
                  <a:lnTo>
                    <a:pt x="19917" y="8970"/>
                  </a:lnTo>
                  <a:lnTo>
                    <a:pt x="19853" y="8476"/>
                  </a:lnTo>
                  <a:lnTo>
                    <a:pt x="19773" y="7982"/>
                  </a:lnTo>
                  <a:lnTo>
                    <a:pt x="19662" y="7504"/>
                  </a:lnTo>
                  <a:lnTo>
                    <a:pt x="19518" y="7026"/>
                  </a:lnTo>
                  <a:lnTo>
                    <a:pt x="19375" y="6564"/>
                  </a:lnTo>
                  <a:lnTo>
                    <a:pt x="19184" y="6102"/>
                  </a:lnTo>
                  <a:lnTo>
                    <a:pt x="18992" y="5672"/>
                  </a:lnTo>
                  <a:lnTo>
                    <a:pt x="18769" y="5226"/>
                  </a:lnTo>
                  <a:lnTo>
                    <a:pt x="18530" y="4812"/>
                  </a:lnTo>
                  <a:lnTo>
                    <a:pt x="18275" y="4414"/>
                  </a:lnTo>
                  <a:lnTo>
                    <a:pt x="17989" y="4015"/>
                  </a:lnTo>
                  <a:lnTo>
                    <a:pt x="17686" y="3649"/>
                  </a:lnTo>
                  <a:lnTo>
                    <a:pt x="17383" y="3282"/>
                  </a:lnTo>
                  <a:lnTo>
                    <a:pt x="17049" y="2932"/>
                  </a:lnTo>
                  <a:lnTo>
                    <a:pt x="16698" y="2597"/>
                  </a:lnTo>
                  <a:lnTo>
                    <a:pt x="16332" y="2294"/>
                  </a:lnTo>
                  <a:lnTo>
                    <a:pt x="15965" y="1992"/>
                  </a:lnTo>
                  <a:lnTo>
                    <a:pt x="15567" y="1705"/>
                  </a:lnTo>
                  <a:lnTo>
                    <a:pt x="15169" y="1450"/>
                  </a:lnTo>
                  <a:lnTo>
                    <a:pt x="14754" y="1211"/>
                  </a:lnTo>
                  <a:lnTo>
                    <a:pt x="14308" y="988"/>
                  </a:lnTo>
                  <a:lnTo>
                    <a:pt x="13878" y="797"/>
                  </a:lnTo>
                  <a:lnTo>
                    <a:pt x="13416" y="606"/>
                  </a:lnTo>
                  <a:lnTo>
                    <a:pt x="12954" y="462"/>
                  </a:lnTo>
                  <a:lnTo>
                    <a:pt x="12476" y="319"/>
                  </a:lnTo>
                  <a:lnTo>
                    <a:pt x="11998" y="207"/>
                  </a:lnTo>
                  <a:lnTo>
                    <a:pt x="11504" y="128"/>
                  </a:lnTo>
                  <a:lnTo>
                    <a:pt x="11010" y="64"/>
                  </a:lnTo>
                  <a:lnTo>
                    <a:pt x="10500" y="16"/>
                  </a:lnTo>
                  <a:lnTo>
                    <a:pt x="9991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5910575" y="3954750"/>
              <a:ext cx="248175" cy="248175"/>
            </a:xfrm>
            <a:custGeom>
              <a:avLst/>
              <a:gdLst/>
              <a:ahLst/>
              <a:cxnLst/>
              <a:rect l="l" t="t" r="r" b="b"/>
              <a:pathLst>
                <a:path w="9927" h="9927" extrusionOk="0">
                  <a:moveTo>
                    <a:pt x="4717" y="1"/>
                  </a:moveTo>
                  <a:lnTo>
                    <a:pt x="4462" y="17"/>
                  </a:lnTo>
                  <a:lnTo>
                    <a:pt x="4207" y="49"/>
                  </a:lnTo>
                  <a:lnTo>
                    <a:pt x="3968" y="96"/>
                  </a:lnTo>
                  <a:lnTo>
                    <a:pt x="3729" y="144"/>
                  </a:lnTo>
                  <a:lnTo>
                    <a:pt x="3490" y="224"/>
                  </a:lnTo>
                  <a:lnTo>
                    <a:pt x="3251" y="288"/>
                  </a:lnTo>
                  <a:lnTo>
                    <a:pt x="3028" y="383"/>
                  </a:lnTo>
                  <a:lnTo>
                    <a:pt x="2805" y="479"/>
                  </a:lnTo>
                  <a:lnTo>
                    <a:pt x="2598" y="590"/>
                  </a:lnTo>
                  <a:lnTo>
                    <a:pt x="2391" y="718"/>
                  </a:lnTo>
                  <a:lnTo>
                    <a:pt x="2183" y="845"/>
                  </a:lnTo>
                  <a:lnTo>
                    <a:pt x="1992" y="973"/>
                  </a:lnTo>
                  <a:lnTo>
                    <a:pt x="1801" y="1132"/>
                  </a:lnTo>
                  <a:lnTo>
                    <a:pt x="1626" y="1291"/>
                  </a:lnTo>
                  <a:lnTo>
                    <a:pt x="1450" y="1451"/>
                  </a:lnTo>
                  <a:lnTo>
                    <a:pt x="1291" y="1626"/>
                  </a:lnTo>
                  <a:lnTo>
                    <a:pt x="1132" y="1801"/>
                  </a:lnTo>
                  <a:lnTo>
                    <a:pt x="988" y="1992"/>
                  </a:lnTo>
                  <a:lnTo>
                    <a:pt x="845" y="2184"/>
                  </a:lnTo>
                  <a:lnTo>
                    <a:pt x="718" y="2391"/>
                  </a:lnTo>
                  <a:lnTo>
                    <a:pt x="606" y="2598"/>
                  </a:lnTo>
                  <a:lnTo>
                    <a:pt x="495" y="2805"/>
                  </a:lnTo>
                  <a:lnTo>
                    <a:pt x="383" y="3028"/>
                  </a:lnTo>
                  <a:lnTo>
                    <a:pt x="303" y="3251"/>
                  </a:lnTo>
                  <a:lnTo>
                    <a:pt x="224" y="3490"/>
                  </a:lnTo>
                  <a:lnTo>
                    <a:pt x="160" y="3713"/>
                  </a:lnTo>
                  <a:lnTo>
                    <a:pt x="96" y="3952"/>
                  </a:lnTo>
                  <a:lnTo>
                    <a:pt x="48" y="4207"/>
                  </a:lnTo>
                  <a:lnTo>
                    <a:pt x="17" y="4446"/>
                  </a:lnTo>
                  <a:lnTo>
                    <a:pt x="1" y="4701"/>
                  </a:lnTo>
                  <a:lnTo>
                    <a:pt x="1" y="4956"/>
                  </a:lnTo>
                  <a:lnTo>
                    <a:pt x="1" y="5211"/>
                  </a:lnTo>
                  <a:lnTo>
                    <a:pt x="17" y="5466"/>
                  </a:lnTo>
                  <a:lnTo>
                    <a:pt x="48" y="5721"/>
                  </a:lnTo>
                  <a:lnTo>
                    <a:pt x="96" y="5960"/>
                  </a:lnTo>
                  <a:lnTo>
                    <a:pt x="160" y="6199"/>
                  </a:lnTo>
                  <a:lnTo>
                    <a:pt x="224" y="6438"/>
                  </a:lnTo>
                  <a:lnTo>
                    <a:pt x="303" y="6677"/>
                  </a:lnTo>
                  <a:lnTo>
                    <a:pt x="383" y="6900"/>
                  </a:lnTo>
                  <a:lnTo>
                    <a:pt x="495" y="7107"/>
                  </a:lnTo>
                  <a:lnTo>
                    <a:pt x="606" y="7330"/>
                  </a:lnTo>
                  <a:lnTo>
                    <a:pt x="718" y="7537"/>
                  </a:lnTo>
                  <a:lnTo>
                    <a:pt x="845" y="7744"/>
                  </a:lnTo>
                  <a:lnTo>
                    <a:pt x="988" y="7935"/>
                  </a:lnTo>
                  <a:lnTo>
                    <a:pt x="1132" y="8126"/>
                  </a:lnTo>
                  <a:lnTo>
                    <a:pt x="1291" y="8302"/>
                  </a:lnTo>
                  <a:lnTo>
                    <a:pt x="1450" y="8477"/>
                  </a:lnTo>
                  <a:lnTo>
                    <a:pt x="1626" y="8636"/>
                  </a:lnTo>
                  <a:lnTo>
                    <a:pt x="1801" y="8796"/>
                  </a:lnTo>
                  <a:lnTo>
                    <a:pt x="1992" y="8939"/>
                  </a:lnTo>
                  <a:lnTo>
                    <a:pt x="2183" y="9082"/>
                  </a:lnTo>
                  <a:lnTo>
                    <a:pt x="2391" y="9210"/>
                  </a:lnTo>
                  <a:lnTo>
                    <a:pt x="2598" y="9321"/>
                  </a:lnTo>
                  <a:lnTo>
                    <a:pt x="2805" y="9433"/>
                  </a:lnTo>
                  <a:lnTo>
                    <a:pt x="3028" y="9544"/>
                  </a:lnTo>
                  <a:lnTo>
                    <a:pt x="3251" y="9624"/>
                  </a:lnTo>
                  <a:lnTo>
                    <a:pt x="3490" y="9704"/>
                  </a:lnTo>
                  <a:lnTo>
                    <a:pt x="3729" y="9767"/>
                  </a:lnTo>
                  <a:lnTo>
                    <a:pt x="3968" y="9831"/>
                  </a:lnTo>
                  <a:lnTo>
                    <a:pt x="4207" y="9863"/>
                  </a:lnTo>
                  <a:lnTo>
                    <a:pt x="4462" y="9895"/>
                  </a:lnTo>
                  <a:lnTo>
                    <a:pt x="4717" y="9927"/>
                  </a:lnTo>
                  <a:lnTo>
                    <a:pt x="5226" y="9927"/>
                  </a:lnTo>
                  <a:lnTo>
                    <a:pt x="5481" y="9895"/>
                  </a:lnTo>
                  <a:lnTo>
                    <a:pt x="5720" y="9863"/>
                  </a:lnTo>
                  <a:lnTo>
                    <a:pt x="5975" y="9831"/>
                  </a:lnTo>
                  <a:lnTo>
                    <a:pt x="6214" y="9767"/>
                  </a:lnTo>
                  <a:lnTo>
                    <a:pt x="6437" y="9704"/>
                  </a:lnTo>
                  <a:lnTo>
                    <a:pt x="6676" y="9624"/>
                  </a:lnTo>
                  <a:lnTo>
                    <a:pt x="6899" y="9544"/>
                  </a:lnTo>
                  <a:lnTo>
                    <a:pt x="7122" y="9433"/>
                  </a:lnTo>
                  <a:lnTo>
                    <a:pt x="7330" y="9321"/>
                  </a:lnTo>
                  <a:lnTo>
                    <a:pt x="7537" y="9210"/>
                  </a:lnTo>
                  <a:lnTo>
                    <a:pt x="7744" y="9082"/>
                  </a:lnTo>
                  <a:lnTo>
                    <a:pt x="7935" y="8939"/>
                  </a:lnTo>
                  <a:lnTo>
                    <a:pt x="8126" y="8796"/>
                  </a:lnTo>
                  <a:lnTo>
                    <a:pt x="8301" y="8636"/>
                  </a:lnTo>
                  <a:lnTo>
                    <a:pt x="8477" y="8477"/>
                  </a:lnTo>
                  <a:lnTo>
                    <a:pt x="8636" y="8302"/>
                  </a:lnTo>
                  <a:lnTo>
                    <a:pt x="8795" y="8126"/>
                  </a:lnTo>
                  <a:lnTo>
                    <a:pt x="8939" y="7935"/>
                  </a:lnTo>
                  <a:lnTo>
                    <a:pt x="9082" y="7744"/>
                  </a:lnTo>
                  <a:lnTo>
                    <a:pt x="9210" y="7537"/>
                  </a:lnTo>
                  <a:lnTo>
                    <a:pt x="9337" y="7330"/>
                  </a:lnTo>
                  <a:lnTo>
                    <a:pt x="9449" y="7107"/>
                  </a:lnTo>
                  <a:lnTo>
                    <a:pt x="9544" y="6900"/>
                  </a:lnTo>
                  <a:lnTo>
                    <a:pt x="9624" y="6677"/>
                  </a:lnTo>
                  <a:lnTo>
                    <a:pt x="9704" y="6438"/>
                  </a:lnTo>
                  <a:lnTo>
                    <a:pt x="9783" y="6199"/>
                  </a:lnTo>
                  <a:lnTo>
                    <a:pt x="9831" y="5960"/>
                  </a:lnTo>
                  <a:lnTo>
                    <a:pt x="9879" y="5721"/>
                  </a:lnTo>
                  <a:lnTo>
                    <a:pt x="9911" y="5466"/>
                  </a:lnTo>
                  <a:lnTo>
                    <a:pt x="9927" y="5211"/>
                  </a:lnTo>
                  <a:lnTo>
                    <a:pt x="9927" y="4956"/>
                  </a:lnTo>
                  <a:lnTo>
                    <a:pt x="9927" y="4701"/>
                  </a:lnTo>
                  <a:lnTo>
                    <a:pt x="9911" y="4446"/>
                  </a:lnTo>
                  <a:lnTo>
                    <a:pt x="9879" y="4207"/>
                  </a:lnTo>
                  <a:lnTo>
                    <a:pt x="9831" y="3952"/>
                  </a:lnTo>
                  <a:lnTo>
                    <a:pt x="9783" y="3713"/>
                  </a:lnTo>
                  <a:lnTo>
                    <a:pt x="9704" y="3490"/>
                  </a:lnTo>
                  <a:lnTo>
                    <a:pt x="9624" y="3251"/>
                  </a:lnTo>
                  <a:lnTo>
                    <a:pt x="9544" y="3028"/>
                  </a:lnTo>
                  <a:lnTo>
                    <a:pt x="9449" y="2805"/>
                  </a:lnTo>
                  <a:lnTo>
                    <a:pt x="9337" y="2598"/>
                  </a:lnTo>
                  <a:lnTo>
                    <a:pt x="9210" y="2391"/>
                  </a:lnTo>
                  <a:lnTo>
                    <a:pt x="9082" y="2184"/>
                  </a:lnTo>
                  <a:lnTo>
                    <a:pt x="8939" y="1992"/>
                  </a:lnTo>
                  <a:lnTo>
                    <a:pt x="8795" y="1801"/>
                  </a:lnTo>
                  <a:lnTo>
                    <a:pt x="8636" y="1626"/>
                  </a:lnTo>
                  <a:lnTo>
                    <a:pt x="8477" y="1451"/>
                  </a:lnTo>
                  <a:lnTo>
                    <a:pt x="8301" y="1291"/>
                  </a:lnTo>
                  <a:lnTo>
                    <a:pt x="8126" y="1132"/>
                  </a:lnTo>
                  <a:lnTo>
                    <a:pt x="7935" y="973"/>
                  </a:lnTo>
                  <a:lnTo>
                    <a:pt x="7744" y="845"/>
                  </a:lnTo>
                  <a:lnTo>
                    <a:pt x="7537" y="718"/>
                  </a:lnTo>
                  <a:lnTo>
                    <a:pt x="7330" y="590"/>
                  </a:lnTo>
                  <a:lnTo>
                    <a:pt x="7122" y="479"/>
                  </a:lnTo>
                  <a:lnTo>
                    <a:pt x="6899" y="383"/>
                  </a:lnTo>
                  <a:lnTo>
                    <a:pt x="6676" y="288"/>
                  </a:lnTo>
                  <a:lnTo>
                    <a:pt x="6437" y="224"/>
                  </a:lnTo>
                  <a:lnTo>
                    <a:pt x="6214" y="144"/>
                  </a:lnTo>
                  <a:lnTo>
                    <a:pt x="5975" y="96"/>
                  </a:lnTo>
                  <a:lnTo>
                    <a:pt x="5720" y="49"/>
                  </a:lnTo>
                  <a:lnTo>
                    <a:pt x="5481" y="17"/>
                  </a:lnTo>
                  <a:lnTo>
                    <a:pt x="5226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7191950" y="2982875"/>
              <a:ext cx="353725" cy="491950"/>
            </a:xfrm>
            <a:custGeom>
              <a:avLst/>
              <a:gdLst/>
              <a:ahLst/>
              <a:cxnLst/>
              <a:rect l="l" t="t" r="r" b="b"/>
              <a:pathLst>
                <a:path w="14149" h="19678" extrusionOk="0">
                  <a:moveTo>
                    <a:pt x="1" y="1"/>
                  </a:moveTo>
                  <a:lnTo>
                    <a:pt x="9449" y="18482"/>
                  </a:lnTo>
                  <a:lnTo>
                    <a:pt x="14149" y="196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5499925" y="3737675"/>
              <a:ext cx="94425" cy="182850"/>
            </a:xfrm>
            <a:custGeom>
              <a:avLst/>
              <a:gdLst/>
              <a:ahLst/>
              <a:cxnLst/>
              <a:rect l="l" t="t" r="r" b="b"/>
              <a:pathLst>
                <a:path w="3777" h="7314" extrusionOk="0">
                  <a:moveTo>
                    <a:pt x="0" y="1"/>
                  </a:moveTo>
                  <a:lnTo>
                    <a:pt x="0" y="7314"/>
                  </a:lnTo>
                  <a:lnTo>
                    <a:pt x="303" y="7314"/>
                  </a:lnTo>
                  <a:lnTo>
                    <a:pt x="494" y="7298"/>
                  </a:lnTo>
                  <a:lnTo>
                    <a:pt x="861" y="7234"/>
                  </a:lnTo>
                  <a:lnTo>
                    <a:pt x="1211" y="7154"/>
                  </a:lnTo>
                  <a:lnTo>
                    <a:pt x="1546" y="7027"/>
                  </a:lnTo>
                  <a:lnTo>
                    <a:pt x="1864" y="6868"/>
                  </a:lnTo>
                  <a:lnTo>
                    <a:pt x="2167" y="6692"/>
                  </a:lnTo>
                  <a:lnTo>
                    <a:pt x="2454" y="6485"/>
                  </a:lnTo>
                  <a:lnTo>
                    <a:pt x="2709" y="6246"/>
                  </a:lnTo>
                  <a:lnTo>
                    <a:pt x="2948" y="5975"/>
                  </a:lnTo>
                  <a:lnTo>
                    <a:pt x="3155" y="5705"/>
                  </a:lnTo>
                  <a:lnTo>
                    <a:pt x="3330" y="5402"/>
                  </a:lnTo>
                  <a:lnTo>
                    <a:pt x="3489" y="5083"/>
                  </a:lnTo>
                  <a:lnTo>
                    <a:pt x="3617" y="4749"/>
                  </a:lnTo>
                  <a:lnTo>
                    <a:pt x="3697" y="4398"/>
                  </a:lnTo>
                  <a:lnTo>
                    <a:pt x="3760" y="4032"/>
                  </a:lnTo>
                  <a:lnTo>
                    <a:pt x="3776" y="3840"/>
                  </a:lnTo>
                  <a:lnTo>
                    <a:pt x="3776" y="3649"/>
                  </a:lnTo>
                  <a:lnTo>
                    <a:pt x="3776" y="3458"/>
                  </a:lnTo>
                  <a:lnTo>
                    <a:pt x="3760" y="3283"/>
                  </a:lnTo>
                  <a:lnTo>
                    <a:pt x="3697" y="2916"/>
                  </a:lnTo>
                  <a:lnTo>
                    <a:pt x="3617" y="2566"/>
                  </a:lnTo>
                  <a:lnTo>
                    <a:pt x="3489" y="2231"/>
                  </a:lnTo>
                  <a:lnTo>
                    <a:pt x="3330" y="1913"/>
                  </a:lnTo>
                  <a:lnTo>
                    <a:pt x="3155" y="1610"/>
                  </a:lnTo>
                  <a:lnTo>
                    <a:pt x="2948" y="1323"/>
                  </a:lnTo>
                  <a:lnTo>
                    <a:pt x="2709" y="1068"/>
                  </a:lnTo>
                  <a:lnTo>
                    <a:pt x="2454" y="829"/>
                  </a:lnTo>
                  <a:lnTo>
                    <a:pt x="2167" y="622"/>
                  </a:lnTo>
                  <a:lnTo>
                    <a:pt x="1864" y="431"/>
                  </a:lnTo>
                  <a:lnTo>
                    <a:pt x="1546" y="287"/>
                  </a:lnTo>
                  <a:lnTo>
                    <a:pt x="1211" y="160"/>
                  </a:lnTo>
                  <a:lnTo>
                    <a:pt x="861" y="64"/>
                  </a:lnTo>
                  <a:lnTo>
                    <a:pt x="494" y="17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F57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549992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1"/>
            <p:cNvSpPr/>
            <p:nvPr/>
          </p:nvSpPr>
          <p:spPr>
            <a:xfrm>
              <a:off x="556245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1"/>
            <p:cNvSpPr/>
            <p:nvPr/>
          </p:nvSpPr>
          <p:spPr>
            <a:xfrm>
              <a:off x="5624975" y="3607025"/>
              <a:ext cx="62975" cy="62575"/>
            </a:xfrm>
            <a:custGeom>
              <a:avLst/>
              <a:gdLst/>
              <a:ahLst/>
              <a:cxnLst/>
              <a:rect l="l" t="t" r="r" b="b"/>
              <a:pathLst>
                <a:path w="2519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5687925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1"/>
            <p:cNvSpPr/>
            <p:nvPr/>
          </p:nvSpPr>
          <p:spPr>
            <a:xfrm>
              <a:off x="5750450" y="360702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1"/>
            <p:cNvSpPr/>
            <p:nvPr/>
          </p:nvSpPr>
          <p:spPr>
            <a:xfrm>
              <a:off x="581300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1"/>
            <p:cNvSpPr/>
            <p:nvPr/>
          </p:nvSpPr>
          <p:spPr>
            <a:xfrm>
              <a:off x="587552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1"/>
            <p:cNvSpPr/>
            <p:nvPr/>
          </p:nvSpPr>
          <p:spPr>
            <a:xfrm>
              <a:off x="5938050" y="3669575"/>
              <a:ext cx="62975" cy="62550"/>
            </a:xfrm>
            <a:custGeom>
              <a:avLst/>
              <a:gdLst/>
              <a:ahLst/>
              <a:cxnLst/>
              <a:rect l="l" t="t" r="r" b="b"/>
              <a:pathLst>
                <a:path w="2519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1"/>
            <p:cNvSpPr/>
            <p:nvPr/>
          </p:nvSpPr>
          <p:spPr>
            <a:xfrm>
              <a:off x="6001000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1"/>
            <p:cNvSpPr/>
            <p:nvPr/>
          </p:nvSpPr>
          <p:spPr>
            <a:xfrm>
              <a:off x="6063525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1"/>
            <p:cNvSpPr/>
            <p:nvPr/>
          </p:nvSpPr>
          <p:spPr>
            <a:xfrm>
              <a:off x="612607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1"/>
            <p:cNvSpPr/>
            <p:nvPr/>
          </p:nvSpPr>
          <p:spPr>
            <a:xfrm>
              <a:off x="618860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1"/>
            <p:cNvSpPr/>
            <p:nvPr/>
          </p:nvSpPr>
          <p:spPr>
            <a:xfrm>
              <a:off x="6251125" y="3607025"/>
              <a:ext cx="62975" cy="62575"/>
            </a:xfrm>
            <a:custGeom>
              <a:avLst/>
              <a:gdLst/>
              <a:ahLst/>
              <a:cxnLst/>
              <a:rect l="l" t="t" r="r" b="b"/>
              <a:pathLst>
                <a:path w="2519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1"/>
            <p:cNvSpPr/>
            <p:nvPr/>
          </p:nvSpPr>
          <p:spPr>
            <a:xfrm>
              <a:off x="6314075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1"/>
            <p:cNvSpPr/>
            <p:nvPr/>
          </p:nvSpPr>
          <p:spPr>
            <a:xfrm>
              <a:off x="6376600" y="360702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1"/>
            <p:cNvSpPr/>
            <p:nvPr/>
          </p:nvSpPr>
          <p:spPr>
            <a:xfrm>
              <a:off x="643915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1"/>
            <p:cNvSpPr/>
            <p:nvPr/>
          </p:nvSpPr>
          <p:spPr>
            <a:xfrm>
              <a:off x="650167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1"/>
            <p:cNvSpPr/>
            <p:nvPr/>
          </p:nvSpPr>
          <p:spPr>
            <a:xfrm>
              <a:off x="6564200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1"/>
            <p:cNvSpPr/>
            <p:nvPr/>
          </p:nvSpPr>
          <p:spPr>
            <a:xfrm>
              <a:off x="6626750" y="3607025"/>
              <a:ext cx="62950" cy="62575"/>
            </a:xfrm>
            <a:custGeom>
              <a:avLst/>
              <a:gdLst/>
              <a:ahLst/>
              <a:cxnLst/>
              <a:rect l="l" t="t" r="r" b="b"/>
              <a:pathLst>
                <a:path w="2518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18" y="2502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1"/>
            <p:cNvSpPr/>
            <p:nvPr/>
          </p:nvSpPr>
          <p:spPr>
            <a:xfrm>
              <a:off x="6689675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1"/>
            <p:cNvSpPr/>
            <p:nvPr/>
          </p:nvSpPr>
          <p:spPr>
            <a:xfrm>
              <a:off x="675222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1" y="2502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1"/>
            <p:cNvSpPr/>
            <p:nvPr/>
          </p:nvSpPr>
          <p:spPr>
            <a:xfrm>
              <a:off x="681475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1"/>
            <p:cNvSpPr/>
            <p:nvPr/>
          </p:nvSpPr>
          <p:spPr>
            <a:xfrm>
              <a:off x="6877275" y="360702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1"/>
            <p:cNvSpPr/>
            <p:nvPr/>
          </p:nvSpPr>
          <p:spPr>
            <a:xfrm>
              <a:off x="6939825" y="3669575"/>
              <a:ext cx="62950" cy="62550"/>
            </a:xfrm>
            <a:custGeom>
              <a:avLst/>
              <a:gdLst/>
              <a:ahLst/>
              <a:cxnLst/>
              <a:rect l="l" t="t" r="r" b="b"/>
              <a:pathLst>
                <a:path w="2518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18" y="2502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1"/>
            <p:cNvSpPr/>
            <p:nvPr/>
          </p:nvSpPr>
          <p:spPr>
            <a:xfrm>
              <a:off x="7002750" y="360702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1"/>
            <p:cNvSpPr/>
            <p:nvPr/>
          </p:nvSpPr>
          <p:spPr>
            <a:xfrm>
              <a:off x="706530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1" y="2502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1"/>
            <p:cNvSpPr/>
            <p:nvPr/>
          </p:nvSpPr>
          <p:spPr>
            <a:xfrm>
              <a:off x="712782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1"/>
            <p:cNvSpPr/>
            <p:nvPr/>
          </p:nvSpPr>
          <p:spPr>
            <a:xfrm>
              <a:off x="7190350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1"/>
            <p:cNvSpPr/>
            <p:nvPr/>
          </p:nvSpPr>
          <p:spPr>
            <a:xfrm>
              <a:off x="7252900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1"/>
            <p:cNvSpPr/>
            <p:nvPr/>
          </p:nvSpPr>
          <p:spPr>
            <a:xfrm>
              <a:off x="7315425" y="3669575"/>
              <a:ext cx="62975" cy="62550"/>
            </a:xfrm>
            <a:custGeom>
              <a:avLst/>
              <a:gdLst/>
              <a:ahLst/>
              <a:cxnLst/>
              <a:rect l="l" t="t" r="r" b="b"/>
              <a:pathLst>
                <a:path w="2519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1"/>
            <p:cNvSpPr/>
            <p:nvPr/>
          </p:nvSpPr>
          <p:spPr>
            <a:xfrm>
              <a:off x="737837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1" y="2502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1"/>
            <p:cNvSpPr/>
            <p:nvPr/>
          </p:nvSpPr>
          <p:spPr>
            <a:xfrm>
              <a:off x="744090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1"/>
            <p:cNvSpPr/>
            <p:nvPr/>
          </p:nvSpPr>
          <p:spPr>
            <a:xfrm>
              <a:off x="7503425" y="360702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1"/>
            <p:cNvSpPr/>
            <p:nvPr/>
          </p:nvSpPr>
          <p:spPr>
            <a:xfrm>
              <a:off x="7565975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1"/>
            <p:cNvSpPr/>
            <p:nvPr/>
          </p:nvSpPr>
          <p:spPr>
            <a:xfrm>
              <a:off x="7628500" y="3607025"/>
              <a:ext cx="62950" cy="62575"/>
            </a:xfrm>
            <a:custGeom>
              <a:avLst/>
              <a:gdLst/>
              <a:ahLst/>
              <a:cxnLst/>
              <a:rect l="l" t="t" r="r" b="b"/>
              <a:pathLst>
                <a:path w="2518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1"/>
            <p:cNvSpPr/>
            <p:nvPr/>
          </p:nvSpPr>
          <p:spPr>
            <a:xfrm>
              <a:off x="7691425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1"/>
            <p:cNvSpPr/>
            <p:nvPr/>
          </p:nvSpPr>
          <p:spPr>
            <a:xfrm>
              <a:off x="775397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1"/>
            <p:cNvSpPr/>
            <p:nvPr/>
          </p:nvSpPr>
          <p:spPr>
            <a:xfrm>
              <a:off x="7816500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1"/>
            <p:cNvSpPr/>
            <p:nvPr/>
          </p:nvSpPr>
          <p:spPr>
            <a:xfrm>
              <a:off x="7879050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7941575" y="3669575"/>
              <a:ext cx="62950" cy="62550"/>
            </a:xfrm>
            <a:custGeom>
              <a:avLst/>
              <a:gdLst/>
              <a:ahLst/>
              <a:cxnLst/>
              <a:rect l="l" t="t" r="r" b="b"/>
              <a:pathLst>
                <a:path w="2518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1"/>
            <p:cNvSpPr/>
            <p:nvPr/>
          </p:nvSpPr>
          <p:spPr>
            <a:xfrm>
              <a:off x="7908525" y="3626150"/>
              <a:ext cx="96000" cy="191625"/>
            </a:xfrm>
            <a:custGeom>
              <a:avLst/>
              <a:gdLst/>
              <a:ahLst/>
              <a:cxnLst/>
              <a:rect l="l" t="t" r="r" b="b"/>
              <a:pathLst>
                <a:path w="3840" h="7665" extrusionOk="0">
                  <a:moveTo>
                    <a:pt x="3840" y="1"/>
                  </a:moveTo>
                  <a:lnTo>
                    <a:pt x="3633" y="17"/>
                  </a:lnTo>
                  <a:lnTo>
                    <a:pt x="3442" y="32"/>
                  </a:lnTo>
                  <a:lnTo>
                    <a:pt x="3250" y="48"/>
                  </a:lnTo>
                  <a:lnTo>
                    <a:pt x="3059" y="80"/>
                  </a:lnTo>
                  <a:lnTo>
                    <a:pt x="2693" y="176"/>
                  </a:lnTo>
                  <a:lnTo>
                    <a:pt x="2342" y="303"/>
                  </a:lnTo>
                  <a:lnTo>
                    <a:pt x="2008" y="463"/>
                  </a:lnTo>
                  <a:lnTo>
                    <a:pt x="1689" y="654"/>
                  </a:lnTo>
                  <a:lnTo>
                    <a:pt x="1402" y="877"/>
                  </a:lnTo>
                  <a:lnTo>
                    <a:pt x="1131" y="1132"/>
                  </a:lnTo>
                  <a:lnTo>
                    <a:pt x="877" y="1403"/>
                  </a:lnTo>
                  <a:lnTo>
                    <a:pt x="653" y="1689"/>
                  </a:lnTo>
                  <a:lnTo>
                    <a:pt x="462" y="2008"/>
                  </a:lnTo>
                  <a:lnTo>
                    <a:pt x="303" y="2343"/>
                  </a:lnTo>
                  <a:lnTo>
                    <a:pt x="175" y="2693"/>
                  </a:lnTo>
                  <a:lnTo>
                    <a:pt x="80" y="3060"/>
                  </a:lnTo>
                  <a:lnTo>
                    <a:pt x="48" y="3251"/>
                  </a:lnTo>
                  <a:lnTo>
                    <a:pt x="32" y="3442"/>
                  </a:lnTo>
                  <a:lnTo>
                    <a:pt x="16" y="3633"/>
                  </a:lnTo>
                  <a:lnTo>
                    <a:pt x="0" y="3824"/>
                  </a:lnTo>
                  <a:lnTo>
                    <a:pt x="16" y="4032"/>
                  </a:lnTo>
                  <a:lnTo>
                    <a:pt x="32" y="4223"/>
                  </a:lnTo>
                  <a:lnTo>
                    <a:pt x="48" y="4414"/>
                  </a:lnTo>
                  <a:lnTo>
                    <a:pt x="80" y="4605"/>
                  </a:lnTo>
                  <a:lnTo>
                    <a:pt x="175" y="4972"/>
                  </a:lnTo>
                  <a:lnTo>
                    <a:pt x="303" y="5322"/>
                  </a:lnTo>
                  <a:lnTo>
                    <a:pt x="462" y="5657"/>
                  </a:lnTo>
                  <a:lnTo>
                    <a:pt x="653" y="5975"/>
                  </a:lnTo>
                  <a:lnTo>
                    <a:pt x="877" y="6262"/>
                  </a:lnTo>
                  <a:lnTo>
                    <a:pt x="1131" y="6533"/>
                  </a:lnTo>
                  <a:lnTo>
                    <a:pt x="1402" y="6788"/>
                  </a:lnTo>
                  <a:lnTo>
                    <a:pt x="1689" y="7011"/>
                  </a:lnTo>
                  <a:lnTo>
                    <a:pt x="2008" y="7202"/>
                  </a:lnTo>
                  <a:lnTo>
                    <a:pt x="2342" y="7361"/>
                  </a:lnTo>
                  <a:lnTo>
                    <a:pt x="2693" y="7489"/>
                  </a:lnTo>
                  <a:lnTo>
                    <a:pt x="3059" y="7584"/>
                  </a:lnTo>
                  <a:lnTo>
                    <a:pt x="3250" y="7616"/>
                  </a:lnTo>
                  <a:lnTo>
                    <a:pt x="3442" y="7632"/>
                  </a:lnTo>
                  <a:lnTo>
                    <a:pt x="3633" y="7648"/>
                  </a:lnTo>
                  <a:lnTo>
                    <a:pt x="3840" y="7664"/>
                  </a:lnTo>
                  <a:lnTo>
                    <a:pt x="3840" y="1"/>
                  </a:lnTo>
                  <a:close/>
                </a:path>
              </a:pathLst>
            </a:custGeom>
            <a:solidFill>
              <a:srgbClr val="FCE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1"/>
            <p:cNvSpPr/>
            <p:nvPr/>
          </p:nvSpPr>
          <p:spPr>
            <a:xfrm>
              <a:off x="5424225" y="3974675"/>
              <a:ext cx="350950" cy="106375"/>
            </a:xfrm>
            <a:custGeom>
              <a:avLst/>
              <a:gdLst/>
              <a:ahLst/>
              <a:cxnLst/>
              <a:rect l="l" t="t" r="r" b="b"/>
              <a:pathLst>
                <a:path w="14038" h="4255" extrusionOk="0">
                  <a:moveTo>
                    <a:pt x="1" y="0"/>
                  </a:moveTo>
                  <a:lnTo>
                    <a:pt x="1" y="4254"/>
                  </a:lnTo>
                  <a:lnTo>
                    <a:pt x="13273" y="4254"/>
                  </a:lnTo>
                  <a:lnTo>
                    <a:pt x="13273" y="4079"/>
                  </a:lnTo>
                  <a:lnTo>
                    <a:pt x="13273" y="3537"/>
                  </a:lnTo>
                  <a:lnTo>
                    <a:pt x="13321" y="3012"/>
                  </a:lnTo>
                  <a:lnTo>
                    <a:pt x="13384" y="2486"/>
                  </a:lnTo>
                  <a:lnTo>
                    <a:pt x="13464" y="1976"/>
                  </a:lnTo>
                  <a:lnTo>
                    <a:pt x="13576" y="1466"/>
                  </a:lnTo>
                  <a:lnTo>
                    <a:pt x="13703" y="972"/>
                  </a:lnTo>
                  <a:lnTo>
                    <a:pt x="13862" y="478"/>
                  </a:lnTo>
                  <a:lnTo>
                    <a:pt x="14038" y="0"/>
                  </a:lnTo>
                  <a:close/>
                </a:path>
              </a:pathLst>
            </a:custGeom>
            <a:solidFill>
              <a:srgbClr val="564F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1"/>
            <p:cNvSpPr/>
            <p:nvPr/>
          </p:nvSpPr>
          <p:spPr>
            <a:xfrm>
              <a:off x="7806150" y="3974675"/>
              <a:ext cx="219900" cy="106375"/>
            </a:xfrm>
            <a:custGeom>
              <a:avLst/>
              <a:gdLst/>
              <a:ahLst/>
              <a:cxnLst/>
              <a:rect l="l" t="t" r="r" b="b"/>
              <a:pathLst>
                <a:path w="8796" h="4255" extrusionOk="0">
                  <a:moveTo>
                    <a:pt x="1" y="0"/>
                  </a:moveTo>
                  <a:lnTo>
                    <a:pt x="176" y="478"/>
                  </a:lnTo>
                  <a:lnTo>
                    <a:pt x="335" y="972"/>
                  </a:lnTo>
                  <a:lnTo>
                    <a:pt x="463" y="1466"/>
                  </a:lnTo>
                  <a:lnTo>
                    <a:pt x="574" y="1976"/>
                  </a:lnTo>
                  <a:lnTo>
                    <a:pt x="654" y="2486"/>
                  </a:lnTo>
                  <a:lnTo>
                    <a:pt x="718" y="3012"/>
                  </a:lnTo>
                  <a:lnTo>
                    <a:pt x="765" y="3537"/>
                  </a:lnTo>
                  <a:lnTo>
                    <a:pt x="781" y="4079"/>
                  </a:lnTo>
                  <a:lnTo>
                    <a:pt x="765" y="4254"/>
                  </a:lnTo>
                  <a:lnTo>
                    <a:pt x="8795" y="4254"/>
                  </a:lnTo>
                  <a:lnTo>
                    <a:pt x="8795" y="0"/>
                  </a:lnTo>
                  <a:close/>
                </a:path>
              </a:pathLst>
            </a:custGeom>
            <a:solidFill>
              <a:srgbClr val="564F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1"/>
            <p:cNvSpPr/>
            <p:nvPr/>
          </p:nvSpPr>
          <p:spPr>
            <a:xfrm>
              <a:off x="6299725" y="3974675"/>
              <a:ext cx="983475" cy="103975"/>
            </a:xfrm>
            <a:custGeom>
              <a:avLst/>
              <a:gdLst/>
              <a:ahLst/>
              <a:cxnLst/>
              <a:rect l="l" t="t" r="r" b="b"/>
              <a:pathLst>
                <a:path w="39339" h="4159" extrusionOk="0">
                  <a:moveTo>
                    <a:pt x="1" y="0"/>
                  </a:moveTo>
                  <a:lnTo>
                    <a:pt x="176" y="463"/>
                  </a:lnTo>
                  <a:lnTo>
                    <a:pt x="319" y="941"/>
                  </a:lnTo>
                  <a:lnTo>
                    <a:pt x="447" y="1434"/>
                  </a:lnTo>
                  <a:lnTo>
                    <a:pt x="542" y="1928"/>
                  </a:lnTo>
                  <a:lnTo>
                    <a:pt x="622" y="2438"/>
                  </a:lnTo>
                  <a:lnTo>
                    <a:pt x="686" y="2948"/>
                  </a:lnTo>
                  <a:lnTo>
                    <a:pt x="718" y="3458"/>
                  </a:lnTo>
                  <a:lnTo>
                    <a:pt x="734" y="3984"/>
                  </a:lnTo>
                  <a:lnTo>
                    <a:pt x="734" y="4159"/>
                  </a:lnTo>
                  <a:lnTo>
                    <a:pt x="38605" y="4159"/>
                  </a:lnTo>
                  <a:lnTo>
                    <a:pt x="38605" y="3984"/>
                  </a:lnTo>
                  <a:lnTo>
                    <a:pt x="38621" y="3458"/>
                  </a:lnTo>
                  <a:lnTo>
                    <a:pt x="38653" y="2948"/>
                  </a:lnTo>
                  <a:lnTo>
                    <a:pt x="38717" y="2438"/>
                  </a:lnTo>
                  <a:lnTo>
                    <a:pt x="38796" y="1928"/>
                  </a:lnTo>
                  <a:lnTo>
                    <a:pt x="38908" y="1434"/>
                  </a:lnTo>
                  <a:lnTo>
                    <a:pt x="39019" y="941"/>
                  </a:lnTo>
                  <a:lnTo>
                    <a:pt x="39179" y="463"/>
                  </a:lnTo>
                  <a:lnTo>
                    <a:pt x="39338" y="0"/>
                  </a:lnTo>
                  <a:close/>
                </a:path>
              </a:pathLst>
            </a:custGeom>
            <a:solidFill>
              <a:srgbClr val="EDB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1"/>
            <p:cNvSpPr/>
            <p:nvPr/>
          </p:nvSpPr>
          <p:spPr>
            <a:xfrm>
              <a:off x="6640300" y="2947825"/>
              <a:ext cx="170100" cy="36275"/>
            </a:xfrm>
            <a:custGeom>
              <a:avLst/>
              <a:gdLst/>
              <a:ahLst/>
              <a:cxnLst/>
              <a:rect l="l" t="t" r="r" b="b"/>
              <a:pathLst>
                <a:path w="6804" h="1451" extrusionOk="0">
                  <a:moveTo>
                    <a:pt x="0" y="1"/>
                  </a:moveTo>
                  <a:lnTo>
                    <a:pt x="0" y="1451"/>
                  </a:lnTo>
                  <a:lnTo>
                    <a:pt x="6803" y="1451"/>
                  </a:lnTo>
                  <a:lnTo>
                    <a:pt x="6803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1"/>
            <p:cNvSpPr/>
            <p:nvPr/>
          </p:nvSpPr>
          <p:spPr>
            <a:xfrm>
              <a:off x="6658600" y="2881325"/>
              <a:ext cx="133075" cy="66525"/>
            </a:xfrm>
            <a:custGeom>
              <a:avLst/>
              <a:gdLst/>
              <a:ahLst/>
              <a:cxnLst/>
              <a:rect l="l" t="t" r="r" b="b"/>
              <a:pathLst>
                <a:path w="5323" h="2661" extrusionOk="0">
                  <a:moveTo>
                    <a:pt x="2662" y="0"/>
                  </a:moveTo>
                  <a:lnTo>
                    <a:pt x="2391" y="16"/>
                  </a:lnTo>
                  <a:lnTo>
                    <a:pt x="2136" y="64"/>
                  </a:lnTo>
                  <a:lnTo>
                    <a:pt x="1881" y="127"/>
                  </a:lnTo>
                  <a:lnTo>
                    <a:pt x="1626" y="207"/>
                  </a:lnTo>
                  <a:lnTo>
                    <a:pt x="1403" y="319"/>
                  </a:lnTo>
                  <a:lnTo>
                    <a:pt x="1180" y="462"/>
                  </a:lnTo>
                  <a:lnTo>
                    <a:pt x="973" y="605"/>
                  </a:lnTo>
                  <a:lnTo>
                    <a:pt x="782" y="781"/>
                  </a:lnTo>
                  <a:lnTo>
                    <a:pt x="622" y="972"/>
                  </a:lnTo>
                  <a:lnTo>
                    <a:pt x="463" y="1179"/>
                  </a:lnTo>
                  <a:lnTo>
                    <a:pt x="336" y="1402"/>
                  </a:lnTo>
                  <a:lnTo>
                    <a:pt x="224" y="1625"/>
                  </a:lnTo>
                  <a:lnTo>
                    <a:pt x="128" y="1864"/>
                  </a:lnTo>
                  <a:lnTo>
                    <a:pt x="65" y="2119"/>
                  </a:lnTo>
                  <a:lnTo>
                    <a:pt x="17" y="2390"/>
                  </a:lnTo>
                  <a:lnTo>
                    <a:pt x="1" y="2661"/>
                  </a:lnTo>
                  <a:lnTo>
                    <a:pt x="5322" y="2661"/>
                  </a:lnTo>
                  <a:lnTo>
                    <a:pt x="5306" y="2390"/>
                  </a:lnTo>
                  <a:lnTo>
                    <a:pt x="5275" y="2119"/>
                  </a:lnTo>
                  <a:lnTo>
                    <a:pt x="5211" y="1864"/>
                  </a:lnTo>
                  <a:lnTo>
                    <a:pt x="5115" y="1625"/>
                  </a:lnTo>
                  <a:lnTo>
                    <a:pt x="5004" y="1402"/>
                  </a:lnTo>
                  <a:lnTo>
                    <a:pt x="4876" y="1179"/>
                  </a:lnTo>
                  <a:lnTo>
                    <a:pt x="4717" y="972"/>
                  </a:lnTo>
                  <a:lnTo>
                    <a:pt x="4542" y="781"/>
                  </a:lnTo>
                  <a:lnTo>
                    <a:pt x="4351" y="605"/>
                  </a:lnTo>
                  <a:lnTo>
                    <a:pt x="4159" y="462"/>
                  </a:lnTo>
                  <a:lnTo>
                    <a:pt x="3936" y="319"/>
                  </a:lnTo>
                  <a:lnTo>
                    <a:pt x="3697" y="207"/>
                  </a:lnTo>
                  <a:lnTo>
                    <a:pt x="3458" y="127"/>
                  </a:lnTo>
                  <a:lnTo>
                    <a:pt x="3203" y="64"/>
                  </a:lnTo>
                  <a:lnTo>
                    <a:pt x="2933" y="16"/>
                  </a:lnTo>
                  <a:lnTo>
                    <a:pt x="2662" y="0"/>
                  </a:lnTo>
                  <a:close/>
                </a:path>
              </a:pathLst>
            </a:custGeom>
            <a:solidFill>
              <a:srgbClr val="FBC8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1"/>
            <p:cNvSpPr/>
            <p:nvPr/>
          </p:nvSpPr>
          <p:spPr>
            <a:xfrm>
              <a:off x="5699075" y="3658825"/>
              <a:ext cx="2196325" cy="421025"/>
            </a:xfrm>
            <a:custGeom>
              <a:avLst/>
              <a:gdLst/>
              <a:ahLst/>
              <a:cxnLst/>
              <a:rect l="l" t="t" r="r" b="b"/>
              <a:pathLst>
                <a:path w="87853" h="16841" extrusionOk="0">
                  <a:moveTo>
                    <a:pt x="0" y="0"/>
                  </a:moveTo>
                  <a:lnTo>
                    <a:pt x="0" y="16841"/>
                  </a:lnTo>
                  <a:lnTo>
                    <a:pt x="87852" y="16841"/>
                  </a:lnTo>
                  <a:lnTo>
                    <a:pt x="878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1"/>
            <p:cNvSpPr/>
            <p:nvPr/>
          </p:nvSpPr>
          <p:spPr>
            <a:xfrm>
              <a:off x="5500325" y="2984075"/>
              <a:ext cx="2504200" cy="1096975"/>
            </a:xfrm>
            <a:custGeom>
              <a:avLst/>
              <a:gdLst/>
              <a:ahLst/>
              <a:cxnLst/>
              <a:rect l="l" t="t" r="r" b="b"/>
              <a:pathLst>
                <a:path w="100168" h="43879" extrusionOk="0">
                  <a:moveTo>
                    <a:pt x="30734" y="1"/>
                  </a:moveTo>
                  <a:lnTo>
                    <a:pt x="21366" y="17845"/>
                  </a:lnTo>
                  <a:lnTo>
                    <a:pt x="0" y="24648"/>
                  </a:lnTo>
                  <a:lnTo>
                    <a:pt x="0" y="43878"/>
                  </a:lnTo>
                  <a:lnTo>
                    <a:pt x="10229" y="43878"/>
                  </a:lnTo>
                  <a:lnTo>
                    <a:pt x="10229" y="43608"/>
                  </a:lnTo>
                  <a:lnTo>
                    <a:pt x="10245" y="43034"/>
                  </a:lnTo>
                  <a:lnTo>
                    <a:pt x="10277" y="42460"/>
                  </a:lnTo>
                  <a:lnTo>
                    <a:pt x="10356" y="41903"/>
                  </a:lnTo>
                  <a:lnTo>
                    <a:pt x="10452" y="41345"/>
                  </a:lnTo>
                  <a:lnTo>
                    <a:pt x="10579" y="40803"/>
                  </a:lnTo>
                  <a:lnTo>
                    <a:pt x="10723" y="40262"/>
                  </a:lnTo>
                  <a:lnTo>
                    <a:pt x="10898" y="39752"/>
                  </a:lnTo>
                  <a:lnTo>
                    <a:pt x="11105" y="39242"/>
                  </a:lnTo>
                  <a:lnTo>
                    <a:pt x="11328" y="38732"/>
                  </a:lnTo>
                  <a:lnTo>
                    <a:pt x="11583" y="38254"/>
                  </a:lnTo>
                  <a:lnTo>
                    <a:pt x="11854" y="37776"/>
                  </a:lnTo>
                  <a:lnTo>
                    <a:pt x="12141" y="37330"/>
                  </a:lnTo>
                  <a:lnTo>
                    <a:pt x="12459" y="36884"/>
                  </a:lnTo>
                  <a:lnTo>
                    <a:pt x="12794" y="36454"/>
                  </a:lnTo>
                  <a:lnTo>
                    <a:pt x="13144" y="36056"/>
                  </a:lnTo>
                  <a:lnTo>
                    <a:pt x="13511" y="35657"/>
                  </a:lnTo>
                  <a:lnTo>
                    <a:pt x="13909" y="35291"/>
                  </a:lnTo>
                  <a:lnTo>
                    <a:pt x="14308" y="34940"/>
                  </a:lnTo>
                  <a:lnTo>
                    <a:pt x="14738" y="34606"/>
                  </a:lnTo>
                  <a:lnTo>
                    <a:pt x="15184" y="34287"/>
                  </a:lnTo>
                  <a:lnTo>
                    <a:pt x="15630" y="34000"/>
                  </a:lnTo>
                  <a:lnTo>
                    <a:pt x="16108" y="33729"/>
                  </a:lnTo>
                  <a:lnTo>
                    <a:pt x="16586" y="33475"/>
                  </a:lnTo>
                  <a:lnTo>
                    <a:pt x="17096" y="33252"/>
                  </a:lnTo>
                  <a:lnTo>
                    <a:pt x="17606" y="33044"/>
                  </a:lnTo>
                  <a:lnTo>
                    <a:pt x="18115" y="32869"/>
                  </a:lnTo>
                  <a:lnTo>
                    <a:pt x="18657" y="32726"/>
                  </a:lnTo>
                  <a:lnTo>
                    <a:pt x="19199" y="32598"/>
                  </a:lnTo>
                  <a:lnTo>
                    <a:pt x="19756" y="32503"/>
                  </a:lnTo>
                  <a:lnTo>
                    <a:pt x="20314" y="32423"/>
                  </a:lnTo>
                  <a:lnTo>
                    <a:pt x="20888" y="32391"/>
                  </a:lnTo>
                  <a:lnTo>
                    <a:pt x="21461" y="32375"/>
                  </a:lnTo>
                  <a:lnTo>
                    <a:pt x="22051" y="32391"/>
                  </a:lnTo>
                  <a:lnTo>
                    <a:pt x="22608" y="32423"/>
                  </a:lnTo>
                  <a:lnTo>
                    <a:pt x="23182" y="32503"/>
                  </a:lnTo>
                  <a:lnTo>
                    <a:pt x="23740" y="32598"/>
                  </a:lnTo>
                  <a:lnTo>
                    <a:pt x="24281" y="32726"/>
                  </a:lnTo>
                  <a:lnTo>
                    <a:pt x="24807" y="32869"/>
                  </a:lnTo>
                  <a:lnTo>
                    <a:pt x="25333" y="33044"/>
                  </a:lnTo>
                  <a:lnTo>
                    <a:pt x="25843" y="33252"/>
                  </a:lnTo>
                  <a:lnTo>
                    <a:pt x="26337" y="33475"/>
                  </a:lnTo>
                  <a:lnTo>
                    <a:pt x="26830" y="33729"/>
                  </a:lnTo>
                  <a:lnTo>
                    <a:pt x="27293" y="34000"/>
                  </a:lnTo>
                  <a:lnTo>
                    <a:pt x="27755" y="34287"/>
                  </a:lnTo>
                  <a:lnTo>
                    <a:pt x="28201" y="34606"/>
                  </a:lnTo>
                  <a:lnTo>
                    <a:pt x="28615" y="34940"/>
                  </a:lnTo>
                  <a:lnTo>
                    <a:pt x="29029" y="35291"/>
                  </a:lnTo>
                  <a:lnTo>
                    <a:pt x="29412" y="35657"/>
                  </a:lnTo>
                  <a:lnTo>
                    <a:pt x="29794" y="36056"/>
                  </a:lnTo>
                  <a:lnTo>
                    <a:pt x="30144" y="36454"/>
                  </a:lnTo>
                  <a:lnTo>
                    <a:pt x="30479" y="36884"/>
                  </a:lnTo>
                  <a:lnTo>
                    <a:pt x="30782" y="37330"/>
                  </a:lnTo>
                  <a:lnTo>
                    <a:pt x="31084" y="37776"/>
                  </a:lnTo>
                  <a:lnTo>
                    <a:pt x="31355" y="38254"/>
                  </a:lnTo>
                  <a:lnTo>
                    <a:pt x="31594" y="38732"/>
                  </a:lnTo>
                  <a:lnTo>
                    <a:pt x="31833" y="39242"/>
                  </a:lnTo>
                  <a:lnTo>
                    <a:pt x="32025" y="39752"/>
                  </a:lnTo>
                  <a:lnTo>
                    <a:pt x="32200" y="40262"/>
                  </a:lnTo>
                  <a:lnTo>
                    <a:pt x="32359" y="40803"/>
                  </a:lnTo>
                  <a:lnTo>
                    <a:pt x="32487" y="41345"/>
                  </a:lnTo>
                  <a:lnTo>
                    <a:pt x="32582" y="41903"/>
                  </a:lnTo>
                  <a:lnTo>
                    <a:pt x="32646" y="42460"/>
                  </a:lnTo>
                  <a:lnTo>
                    <a:pt x="32694" y="43034"/>
                  </a:lnTo>
                  <a:lnTo>
                    <a:pt x="32710" y="43608"/>
                  </a:lnTo>
                  <a:lnTo>
                    <a:pt x="32710" y="43878"/>
                  </a:lnTo>
                  <a:lnTo>
                    <a:pt x="70597" y="43878"/>
                  </a:lnTo>
                  <a:lnTo>
                    <a:pt x="70581" y="43608"/>
                  </a:lnTo>
                  <a:lnTo>
                    <a:pt x="70597" y="43034"/>
                  </a:lnTo>
                  <a:lnTo>
                    <a:pt x="70645" y="42460"/>
                  </a:lnTo>
                  <a:lnTo>
                    <a:pt x="70709" y="41903"/>
                  </a:lnTo>
                  <a:lnTo>
                    <a:pt x="70820" y="41345"/>
                  </a:lnTo>
                  <a:lnTo>
                    <a:pt x="70932" y="40803"/>
                  </a:lnTo>
                  <a:lnTo>
                    <a:pt x="71091" y="40262"/>
                  </a:lnTo>
                  <a:lnTo>
                    <a:pt x="71266" y="39752"/>
                  </a:lnTo>
                  <a:lnTo>
                    <a:pt x="71473" y="39242"/>
                  </a:lnTo>
                  <a:lnTo>
                    <a:pt x="71697" y="38732"/>
                  </a:lnTo>
                  <a:lnTo>
                    <a:pt x="71936" y="38254"/>
                  </a:lnTo>
                  <a:lnTo>
                    <a:pt x="72206" y="37776"/>
                  </a:lnTo>
                  <a:lnTo>
                    <a:pt x="72509" y="37330"/>
                  </a:lnTo>
                  <a:lnTo>
                    <a:pt x="72812" y="36884"/>
                  </a:lnTo>
                  <a:lnTo>
                    <a:pt x="73146" y="36454"/>
                  </a:lnTo>
                  <a:lnTo>
                    <a:pt x="73513" y="36056"/>
                  </a:lnTo>
                  <a:lnTo>
                    <a:pt x="73879" y="35657"/>
                  </a:lnTo>
                  <a:lnTo>
                    <a:pt x="74262" y="35291"/>
                  </a:lnTo>
                  <a:lnTo>
                    <a:pt x="74676" y="34940"/>
                  </a:lnTo>
                  <a:lnTo>
                    <a:pt x="75106" y="34606"/>
                  </a:lnTo>
                  <a:lnTo>
                    <a:pt x="75536" y="34287"/>
                  </a:lnTo>
                  <a:lnTo>
                    <a:pt x="75998" y="34000"/>
                  </a:lnTo>
                  <a:lnTo>
                    <a:pt x="76476" y="33729"/>
                  </a:lnTo>
                  <a:lnTo>
                    <a:pt x="76954" y="33475"/>
                  </a:lnTo>
                  <a:lnTo>
                    <a:pt x="77448" y="33252"/>
                  </a:lnTo>
                  <a:lnTo>
                    <a:pt x="77958" y="33044"/>
                  </a:lnTo>
                  <a:lnTo>
                    <a:pt x="78484" y="32869"/>
                  </a:lnTo>
                  <a:lnTo>
                    <a:pt x="79025" y="32726"/>
                  </a:lnTo>
                  <a:lnTo>
                    <a:pt x="79567" y="32598"/>
                  </a:lnTo>
                  <a:lnTo>
                    <a:pt x="80109" y="32503"/>
                  </a:lnTo>
                  <a:lnTo>
                    <a:pt x="80682" y="32423"/>
                  </a:lnTo>
                  <a:lnTo>
                    <a:pt x="81256" y="32391"/>
                  </a:lnTo>
                  <a:lnTo>
                    <a:pt x="81830" y="32375"/>
                  </a:lnTo>
                  <a:lnTo>
                    <a:pt x="82403" y="32391"/>
                  </a:lnTo>
                  <a:lnTo>
                    <a:pt x="82977" y="32423"/>
                  </a:lnTo>
                  <a:lnTo>
                    <a:pt x="83534" y="32503"/>
                  </a:lnTo>
                  <a:lnTo>
                    <a:pt x="84092" y="32598"/>
                  </a:lnTo>
                  <a:lnTo>
                    <a:pt x="84634" y="32726"/>
                  </a:lnTo>
                  <a:lnTo>
                    <a:pt x="85175" y="32869"/>
                  </a:lnTo>
                  <a:lnTo>
                    <a:pt x="85701" y="33044"/>
                  </a:lnTo>
                  <a:lnTo>
                    <a:pt x="86211" y="33252"/>
                  </a:lnTo>
                  <a:lnTo>
                    <a:pt x="86705" y="33475"/>
                  </a:lnTo>
                  <a:lnTo>
                    <a:pt x="87183" y="33729"/>
                  </a:lnTo>
                  <a:lnTo>
                    <a:pt x="87661" y="34000"/>
                  </a:lnTo>
                  <a:lnTo>
                    <a:pt x="88107" y="34287"/>
                  </a:lnTo>
                  <a:lnTo>
                    <a:pt x="88553" y="34606"/>
                  </a:lnTo>
                  <a:lnTo>
                    <a:pt x="88983" y="34940"/>
                  </a:lnTo>
                  <a:lnTo>
                    <a:pt x="89382" y="35291"/>
                  </a:lnTo>
                  <a:lnTo>
                    <a:pt x="89780" y="35657"/>
                  </a:lnTo>
                  <a:lnTo>
                    <a:pt x="90146" y="36056"/>
                  </a:lnTo>
                  <a:lnTo>
                    <a:pt x="90497" y="36454"/>
                  </a:lnTo>
                  <a:lnTo>
                    <a:pt x="90831" y="36884"/>
                  </a:lnTo>
                  <a:lnTo>
                    <a:pt x="91150" y="37330"/>
                  </a:lnTo>
                  <a:lnTo>
                    <a:pt x="91437" y="37776"/>
                  </a:lnTo>
                  <a:lnTo>
                    <a:pt x="91708" y="38254"/>
                  </a:lnTo>
                  <a:lnTo>
                    <a:pt x="91963" y="38732"/>
                  </a:lnTo>
                  <a:lnTo>
                    <a:pt x="92186" y="39242"/>
                  </a:lnTo>
                  <a:lnTo>
                    <a:pt x="92393" y="39752"/>
                  </a:lnTo>
                  <a:lnTo>
                    <a:pt x="92568" y="40262"/>
                  </a:lnTo>
                  <a:lnTo>
                    <a:pt x="92712" y="40803"/>
                  </a:lnTo>
                  <a:lnTo>
                    <a:pt x="92839" y="41345"/>
                  </a:lnTo>
                  <a:lnTo>
                    <a:pt x="92935" y="41903"/>
                  </a:lnTo>
                  <a:lnTo>
                    <a:pt x="93014" y="42460"/>
                  </a:lnTo>
                  <a:lnTo>
                    <a:pt x="93062" y="43034"/>
                  </a:lnTo>
                  <a:lnTo>
                    <a:pt x="93078" y="43608"/>
                  </a:lnTo>
                  <a:lnTo>
                    <a:pt x="93062" y="43878"/>
                  </a:lnTo>
                  <a:lnTo>
                    <a:pt x="100168" y="43878"/>
                  </a:lnTo>
                  <a:lnTo>
                    <a:pt x="100168" y="24361"/>
                  </a:lnTo>
                  <a:lnTo>
                    <a:pt x="77130" y="18482"/>
                  </a:lnTo>
                  <a:lnTo>
                    <a:pt x="676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1"/>
            <p:cNvSpPr/>
            <p:nvPr/>
          </p:nvSpPr>
          <p:spPr>
            <a:xfrm>
              <a:off x="5500325" y="2984075"/>
              <a:ext cx="2504200" cy="1096975"/>
            </a:xfrm>
            <a:custGeom>
              <a:avLst/>
              <a:gdLst/>
              <a:ahLst/>
              <a:cxnLst/>
              <a:rect l="l" t="t" r="r" b="b"/>
              <a:pathLst>
                <a:path w="100168" h="43879" fill="none" extrusionOk="0">
                  <a:moveTo>
                    <a:pt x="100168" y="24361"/>
                  </a:moveTo>
                  <a:lnTo>
                    <a:pt x="77130" y="18482"/>
                  </a:lnTo>
                  <a:lnTo>
                    <a:pt x="67682" y="1"/>
                  </a:lnTo>
                  <a:lnTo>
                    <a:pt x="30734" y="1"/>
                  </a:lnTo>
                  <a:lnTo>
                    <a:pt x="21366" y="17845"/>
                  </a:lnTo>
                  <a:lnTo>
                    <a:pt x="0" y="24648"/>
                  </a:lnTo>
                  <a:lnTo>
                    <a:pt x="0" y="43878"/>
                  </a:lnTo>
                  <a:lnTo>
                    <a:pt x="10229" y="43878"/>
                  </a:lnTo>
                  <a:lnTo>
                    <a:pt x="10229" y="43878"/>
                  </a:lnTo>
                  <a:lnTo>
                    <a:pt x="10229" y="43608"/>
                  </a:lnTo>
                  <a:lnTo>
                    <a:pt x="10229" y="43608"/>
                  </a:lnTo>
                  <a:lnTo>
                    <a:pt x="10245" y="43034"/>
                  </a:lnTo>
                  <a:lnTo>
                    <a:pt x="10277" y="42460"/>
                  </a:lnTo>
                  <a:lnTo>
                    <a:pt x="10356" y="41903"/>
                  </a:lnTo>
                  <a:lnTo>
                    <a:pt x="10452" y="41345"/>
                  </a:lnTo>
                  <a:lnTo>
                    <a:pt x="10579" y="40803"/>
                  </a:lnTo>
                  <a:lnTo>
                    <a:pt x="10723" y="40262"/>
                  </a:lnTo>
                  <a:lnTo>
                    <a:pt x="10898" y="39752"/>
                  </a:lnTo>
                  <a:lnTo>
                    <a:pt x="11105" y="39242"/>
                  </a:lnTo>
                  <a:lnTo>
                    <a:pt x="11328" y="38732"/>
                  </a:lnTo>
                  <a:lnTo>
                    <a:pt x="11583" y="38254"/>
                  </a:lnTo>
                  <a:lnTo>
                    <a:pt x="11854" y="37776"/>
                  </a:lnTo>
                  <a:lnTo>
                    <a:pt x="12141" y="37330"/>
                  </a:lnTo>
                  <a:lnTo>
                    <a:pt x="12459" y="36884"/>
                  </a:lnTo>
                  <a:lnTo>
                    <a:pt x="12794" y="36454"/>
                  </a:lnTo>
                  <a:lnTo>
                    <a:pt x="13144" y="36056"/>
                  </a:lnTo>
                  <a:lnTo>
                    <a:pt x="13511" y="35657"/>
                  </a:lnTo>
                  <a:lnTo>
                    <a:pt x="13909" y="35291"/>
                  </a:lnTo>
                  <a:lnTo>
                    <a:pt x="14308" y="34940"/>
                  </a:lnTo>
                  <a:lnTo>
                    <a:pt x="14738" y="34606"/>
                  </a:lnTo>
                  <a:lnTo>
                    <a:pt x="15184" y="34287"/>
                  </a:lnTo>
                  <a:lnTo>
                    <a:pt x="15630" y="34000"/>
                  </a:lnTo>
                  <a:lnTo>
                    <a:pt x="16108" y="33729"/>
                  </a:lnTo>
                  <a:lnTo>
                    <a:pt x="16586" y="33475"/>
                  </a:lnTo>
                  <a:lnTo>
                    <a:pt x="17096" y="33252"/>
                  </a:lnTo>
                  <a:lnTo>
                    <a:pt x="17606" y="33044"/>
                  </a:lnTo>
                  <a:lnTo>
                    <a:pt x="18115" y="32869"/>
                  </a:lnTo>
                  <a:lnTo>
                    <a:pt x="18657" y="32726"/>
                  </a:lnTo>
                  <a:lnTo>
                    <a:pt x="19199" y="32598"/>
                  </a:lnTo>
                  <a:lnTo>
                    <a:pt x="19756" y="32503"/>
                  </a:lnTo>
                  <a:lnTo>
                    <a:pt x="20314" y="32423"/>
                  </a:lnTo>
                  <a:lnTo>
                    <a:pt x="20888" y="32391"/>
                  </a:lnTo>
                  <a:lnTo>
                    <a:pt x="21461" y="32375"/>
                  </a:lnTo>
                  <a:lnTo>
                    <a:pt x="21461" y="32375"/>
                  </a:lnTo>
                  <a:lnTo>
                    <a:pt x="22051" y="32391"/>
                  </a:lnTo>
                  <a:lnTo>
                    <a:pt x="22608" y="32423"/>
                  </a:lnTo>
                  <a:lnTo>
                    <a:pt x="23182" y="32503"/>
                  </a:lnTo>
                  <a:lnTo>
                    <a:pt x="23740" y="32598"/>
                  </a:lnTo>
                  <a:lnTo>
                    <a:pt x="24281" y="32726"/>
                  </a:lnTo>
                  <a:lnTo>
                    <a:pt x="24807" y="32869"/>
                  </a:lnTo>
                  <a:lnTo>
                    <a:pt x="25333" y="33044"/>
                  </a:lnTo>
                  <a:lnTo>
                    <a:pt x="25843" y="33252"/>
                  </a:lnTo>
                  <a:lnTo>
                    <a:pt x="26337" y="33475"/>
                  </a:lnTo>
                  <a:lnTo>
                    <a:pt x="26830" y="33729"/>
                  </a:lnTo>
                  <a:lnTo>
                    <a:pt x="27293" y="34000"/>
                  </a:lnTo>
                  <a:lnTo>
                    <a:pt x="27755" y="34287"/>
                  </a:lnTo>
                  <a:lnTo>
                    <a:pt x="28201" y="34606"/>
                  </a:lnTo>
                  <a:lnTo>
                    <a:pt x="28615" y="34940"/>
                  </a:lnTo>
                  <a:lnTo>
                    <a:pt x="29029" y="35291"/>
                  </a:lnTo>
                  <a:lnTo>
                    <a:pt x="29412" y="35657"/>
                  </a:lnTo>
                  <a:lnTo>
                    <a:pt x="29794" y="36056"/>
                  </a:lnTo>
                  <a:lnTo>
                    <a:pt x="30144" y="36454"/>
                  </a:lnTo>
                  <a:lnTo>
                    <a:pt x="30479" y="36884"/>
                  </a:lnTo>
                  <a:lnTo>
                    <a:pt x="30782" y="37330"/>
                  </a:lnTo>
                  <a:lnTo>
                    <a:pt x="31084" y="37776"/>
                  </a:lnTo>
                  <a:lnTo>
                    <a:pt x="31355" y="38254"/>
                  </a:lnTo>
                  <a:lnTo>
                    <a:pt x="31594" y="38732"/>
                  </a:lnTo>
                  <a:lnTo>
                    <a:pt x="31833" y="39242"/>
                  </a:lnTo>
                  <a:lnTo>
                    <a:pt x="32025" y="39752"/>
                  </a:lnTo>
                  <a:lnTo>
                    <a:pt x="32200" y="40262"/>
                  </a:lnTo>
                  <a:lnTo>
                    <a:pt x="32359" y="40803"/>
                  </a:lnTo>
                  <a:lnTo>
                    <a:pt x="32487" y="41345"/>
                  </a:lnTo>
                  <a:lnTo>
                    <a:pt x="32582" y="41903"/>
                  </a:lnTo>
                  <a:lnTo>
                    <a:pt x="32646" y="42460"/>
                  </a:lnTo>
                  <a:lnTo>
                    <a:pt x="32694" y="43034"/>
                  </a:lnTo>
                  <a:lnTo>
                    <a:pt x="32710" y="43608"/>
                  </a:lnTo>
                  <a:lnTo>
                    <a:pt x="32710" y="43608"/>
                  </a:lnTo>
                  <a:lnTo>
                    <a:pt x="32710" y="43878"/>
                  </a:lnTo>
                  <a:lnTo>
                    <a:pt x="70597" y="43878"/>
                  </a:lnTo>
                  <a:lnTo>
                    <a:pt x="70597" y="43878"/>
                  </a:lnTo>
                  <a:lnTo>
                    <a:pt x="70581" y="43608"/>
                  </a:lnTo>
                  <a:lnTo>
                    <a:pt x="70581" y="43608"/>
                  </a:lnTo>
                  <a:lnTo>
                    <a:pt x="70597" y="43034"/>
                  </a:lnTo>
                  <a:lnTo>
                    <a:pt x="70645" y="42460"/>
                  </a:lnTo>
                  <a:lnTo>
                    <a:pt x="70709" y="41903"/>
                  </a:lnTo>
                  <a:lnTo>
                    <a:pt x="70820" y="41345"/>
                  </a:lnTo>
                  <a:lnTo>
                    <a:pt x="70932" y="40803"/>
                  </a:lnTo>
                  <a:lnTo>
                    <a:pt x="71091" y="40262"/>
                  </a:lnTo>
                  <a:lnTo>
                    <a:pt x="71266" y="39752"/>
                  </a:lnTo>
                  <a:lnTo>
                    <a:pt x="71473" y="39242"/>
                  </a:lnTo>
                  <a:lnTo>
                    <a:pt x="71697" y="38732"/>
                  </a:lnTo>
                  <a:lnTo>
                    <a:pt x="71936" y="38254"/>
                  </a:lnTo>
                  <a:lnTo>
                    <a:pt x="72206" y="37776"/>
                  </a:lnTo>
                  <a:lnTo>
                    <a:pt x="72509" y="37330"/>
                  </a:lnTo>
                  <a:lnTo>
                    <a:pt x="72812" y="36884"/>
                  </a:lnTo>
                  <a:lnTo>
                    <a:pt x="73146" y="36454"/>
                  </a:lnTo>
                  <a:lnTo>
                    <a:pt x="73513" y="36056"/>
                  </a:lnTo>
                  <a:lnTo>
                    <a:pt x="73879" y="35657"/>
                  </a:lnTo>
                  <a:lnTo>
                    <a:pt x="74262" y="35291"/>
                  </a:lnTo>
                  <a:lnTo>
                    <a:pt x="74676" y="34940"/>
                  </a:lnTo>
                  <a:lnTo>
                    <a:pt x="75106" y="34606"/>
                  </a:lnTo>
                  <a:lnTo>
                    <a:pt x="75536" y="34287"/>
                  </a:lnTo>
                  <a:lnTo>
                    <a:pt x="75998" y="34000"/>
                  </a:lnTo>
                  <a:lnTo>
                    <a:pt x="76476" y="33729"/>
                  </a:lnTo>
                  <a:lnTo>
                    <a:pt x="76954" y="33475"/>
                  </a:lnTo>
                  <a:lnTo>
                    <a:pt x="77448" y="33252"/>
                  </a:lnTo>
                  <a:lnTo>
                    <a:pt x="77958" y="33044"/>
                  </a:lnTo>
                  <a:lnTo>
                    <a:pt x="78484" y="32869"/>
                  </a:lnTo>
                  <a:lnTo>
                    <a:pt x="79025" y="32726"/>
                  </a:lnTo>
                  <a:lnTo>
                    <a:pt x="79567" y="32598"/>
                  </a:lnTo>
                  <a:lnTo>
                    <a:pt x="80109" y="32503"/>
                  </a:lnTo>
                  <a:lnTo>
                    <a:pt x="80682" y="32423"/>
                  </a:lnTo>
                  <a:lnTo>
                    <a:pt x="81256" y="32391"/>
                  </a:lnTo>
                  <a:lnTo>
                    <a:pt x="81830" y="32375"/>
                  </a:lnTo>
                  <a:lnTo>
                    <a:pt x="81830" y="32375"/>
                  </a:lnTo>
                  <a:lnTo>
                    <a:pt x="82403" y="32391"/>
                  </a:lnTo>
                  <a:lnTo>
                    <a:pt x="82977" y="32423"/>
                  </a:lnTo>
                  <a:lnTo>
                    <a:pt x="83534" y="32503"/>
                  </a:lnTo>
                  <a:lnTo>
                    <a:pt x="84092" y="32598"/>
                  </a:lnTo>
                  <a:lnTo>
                    <a:pt x="84634" y="32726"/>
                  </a:lnTo>
                  <a:lnTo>
                    <a:pt x="85175" y="32869"/>
                  </a:lnTo>
                  <a:lnTo>
                    <a:pt x="85701" y="33044"/>
                  </a:lnTo>
                  <a:lnTo>
                    <a:pt x="86211" y="33252"/>
                  </a:lnTo>
                  <a:lnTo>
                    <a:pt x="86705" y="33475"/>
                  </a:lnTo>
                  <a:lnTo>
                    <a:pt x="87183" y="33729"/>
                  </a:lnTo>
                  <a:lnTo>
                    <a:pt x="87661" y="34000"/>
                  </a:lnTo>
                  <a:lnTo>
                    <a:pt x="88107" y="34287"/>
                  </a:lnTo>
                  <a:lnTo>
                    <a:pt x="88553" y="34606"/>
                  </a:lnTo>
                  <a:lnTo>
                    <a:pt x="88983" y="34940"/>
                  </a:lnTo>
                  <a:lnTo>
                    <a:pt x="89382" y="35291"/>
                  </a:lnTo>
                  <a:lnTo>
                    <a:pt x="89780" y="35657"/>
                  </a:lnTo>
                  <a:lnTo>
                    <a:pt x="90146" y="36056"/>
                  </a:lnTo>
                  <a:lnTo>
                    <a:pt x="90497" y="36454"/>
                  </a:lnTo>
                  <a:lnTo>
                    <a:pt x="90831" y="36884"/>
                  </a:lnTo>
                  <a:lnTo>
                    <a:pt x="91150" y="37330"/>
                  </a:lnTo>
                  <a:lnTo>
                    <a:pt x="91437" y="37776"/>
                  </a:lnTo>
                  <a:lnTo>
                    <a:pt x="91708" y="38254"/>
                  </a:lnTo>
                  <a:lnTo>
                    <a:pt x="91963" y="38732"/>
                  </a:lnTo>
                  <a:lnTo>
                    <a:pt x="92186" y="39242"/>
                  </a:lnTo>
                  <a:lnTo>
                    <a:pt x="92393" y="39752"/>
                  </a:lnTo>
                  <a:lnTo>
                    <a:pt x="92568" y="40262"/>
                  </a:lnTo>
                  <a:lnTo>
                    <a:pt x="92712" y="40803"/>
                  </a:lnTo>
                  <a:lnTo>
                    <a:pt x="92839" y="41345"/>
                  </a:lnTo>
                  <a:lnTo>
                    <a:pt x="92935" y="41903"/>
                  </a:lnTo>
                  <a:lnTo>
                    <a:pt x="93014" y="42460"/>
                  </a:lnTo>
                  <a:lnTo>
                    <a:pt x="93062" y="43034"/>
                  </a:lnTo>
                  <a:lnTo>
                    <a:pt x="93078" y="43608"/>
                  </a:lnTo>
                  <a:lnTo>
                    <a:pt x="93078" y="43608"/>
                  </a:lnTo>
                  <a:lnTo>
                    <a:pt x="93062" y="43878"/>
                  </a:lnTo>
                  <a:lnTo>
                    <a:pt x="100168" y="43878"/>
                  </a:lnTo>
                  <a:lnTo>
                    <a:pt x="100168" y="243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1"/>
            <p:cNvSpPr/>
            <p:nvPr/>
          </p:nvSpPr>
          <p:spPr>
            <a:xfrm>
              <a:off x="6751025" y="3072100"/>
              <a:ext cx="540925" cy="356925"/>
            </a:xfrm>
            <a:custGeom>
              <a:avLst/>
              <a:gdLst/>
              <a:ahLst/>
              <a:cxnLst/>
              <a:rect l="l" t="t" r="r" b="b"/>
              <a:pathLst>
                <a:path w="21637" h="14277" extrusionOk="0">
                  <a:moveTo>
                    <a:pt x="0" y="1"/>
                  </a:moveTo>
                  <a:lnTo>
                    <a:pt x="0" y="14276"/>
                  </a:lnTo>
                  <a:lnTo>
                    <a:pt x="21637" y="14276"/>
                  </a:lnTo>
                  <a:lnTo>
                    <a:pt x="14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1"/>
            <p:cNvSpPr/>
            <p:nvPr/>
          </p:nvSpPr>
          <p:spPr>
            <a:xfrm>
              <a:off x="6751025" y="3072100"/>
              <a:ext cx="540925" cy="356925"/>
            </a:xfrm>
            <a:custGeom>
              <a:avLst/>
              <a:gdLst/>
              <a:ahLst/>
              <a:cxnLst/>
              <a:rect l="l" t="t" r="r" b="b"/>
              <a:pathLst>
                <a:path w="21637" h="14277" fill="none" extrusionOk="0">
                  <a:moveTo>
                    <a:pt x="21637" y="14276"/>
                  </a:moveTo>
                  <a:lnTo>
                    <a:pt x="14706" y="1"/>
                  </a:lnTo>
                  <a:lnTo>
                    <a:pt x="0" y="1"/>
                  </a:lnTo>
                  <a:lnTo>
                    <a:pt x="0" y="14276"/>
                  </a:lnTo>
                  <a:lnTo>
                    <a:pt x="21637" y="142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1"/>
            <p:cNvSpPr/>
            <p:nvPr/>
          </p:nvSpPr>
          <p:spPr>
            <a:xfrm>
              <a:off x="7169250" y="3176850"/>
              <a:ext cx="34675" cy="70925"/>
            </a:xfrm>
            <a:custGeom>
              <a:avLst/>
              <a:gdLst/>
              <a:ahLst/>
              <a:cxnLst/>
              <a:rect l="l" t="t" r="r" b="b"/>
              <a:pathLst>
                <a:path w="1387" h="2837" extrusionOk="0">
                  <a:moveTo>
                    <a:pt x="0" y="1"/>
                  </a:moveTo>
                  <a:lnTo>
                    <a:pt x="1387" y="2837"/>
                  </a:lnTo>
                  <a:lnTo>
                    <a:pt x="1387" y="2837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EF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1"/>
            <p:cNvSpPr/>
            <p:nvPr/>
          </p:nvSpPr>
          <p:spPr>
            <a:xfrm>
              <a:off x="7169250" y="3176850"/>
              <a:ext cx="34675" cy="70925"/>
            </a:xfrm>
            <a:custGeom>
              <a:avLst/>
              <a:gdLst/>
              <a:ahLst/>
              <a:cxnLst/>
              <a:rect l="l" t="t" r="r" b="b"/>
              <a:pathLst>
                <a:path w="1387" h="2837" fill="none" extrusionOk="0">
                  <a:moveTo>
                    <a:pt x="0" y="1"/>
                  </a:moveTo>
                  <a:lnTo>
                    <a:pt x="1387" y="2837"/>
                  </a:lnTo>
                  <a:lnTo>
                    <a:pt x="1387" y="2837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1"/>
            <p:cNvSpPr/>
            <p:nvPr/>
          </p:nvSpPr>
          <p:spPr>
            <a:xfrm>
              <a:off x="6931450" y="3072100"/>
              <a:ext cx="272475" cy="175675"/>
            </a:xfrm>
            <a:custGeom>
              <a:avLst/>
              <a:gdLst/>
              <a:ahLst/>
              <a:cxnLst/>
              <a:rect l="l" t="t" r="r" b="b"/>
              <a:pathLst>
                <a:path w="10899" h="7027" extrusionOk="0">
                  <a:moveTo>
                    <a:pt x="1" y="1"/>
                  </a:moveTo>
                  <a:lnTo>
                    <a:pt x="10899" y="7027"/>
                  </a:lnTo>
                  <a:lnTo>
                    <a:pt x="9512" y="4191"/>
                  </a:lnTo>
                  <a:lnTo>
                    <a:pt x="306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1"/>
            <p:cNvSpPr/>
            <p:nvPr/>
          </p:nvSpPr>
          <p:spPr>
            <a:xfrm>
              <a:off x="6931450" y="3072100"/>
              <a:ext cx="272475" cy="175675"/>
            </a:xfrm>
            <a:custGeom>
              <a:avLst/>
              <a:gdLst/>
              <a:ahLst/>
              <a:cxnLst/>
              <a:rect l="l" t="t" r="r" b="b"/>
              <a:pathLst>
                <a:path w="10899" h="7027" fill="none" extrusionOk="0">
                  <a:moveTo>
                    <a:pt x="3060" y="1"/>
                  </a:moveTo>
                  <a:lnTo>
                    <a:pt x="1" y="1"/>
                  </a:lnTo>
                  <a:lnTo>
                    <a:pt x="10899" y="7027"/>
                  </a:lnTo>
                  <a:lnTo>
                    <a:pt x="9512" y="4191"/>
                  </a:lnTo>
                  <a:lnTo>
                    <a:pt x="30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1"/>
            <p:cNvSpPr/>
            <p:nvPr/>
          </p:nvSpPr>
          <p:spPr>
            <a:xfrm>
              <a:off x="6751025" y="3072100"/>
              <a:ext cx="540925" cy="356925"/>
            </a:xfrm>
            <a:custGeom>
              <a:avLst/>
              <a:gdLst/>
              <a:ahLst/>
              <a:cxnLst/>
              <a:rect l="l" t="t" r="r" b="b"/>
              <a:pathLst>
                <a:path w="21637" h="14277" extrusionOk="0">
                  <a:moveTo>
                    <a:pt x="0" y="1"/>
                  </a:moveTo>
                  <a:lnTo>
                    <a:pt x="21637" y="14276"/>
                  </a:lnTo>
                  <a:lnTo>
                    <a:pt x="20059" y="11042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1"/>
            <p:cNvSpPr/>
            <p:nvPr/>
          </p:nvSpPr>
          <p:spPr>
            <a:xfrm>
              <a:off x="6751025" y="3072100"/>
              <a:ext cx="540925" cy="356925"/>
            </a:xfrm>
            <a:custGeom>
              <a:avLst/>
              <a:gdLst/>
              <a:ahLst/>
              <a:cxnLst/>
              <a:rect l="l" t="t" r="r" b="b"/>
              <a:pathLst>
                <a:path w="21637" h="14277" fill="none" extrusionOk="0">
                  <a:moveTo>
                    <a:pt x="3314" y="1"/>
                  </a:moveTo>
                  <a:lnTo>
                    <a:pt x="0" y="1"/>
                  </a:lnTo>
                  <a:lnTo>
                    <a:pt x="21637" y="14276"/>
                  </a:lnTo>
                  <a:lnTo>
                    <a:pt x="20059" y="11042"/>
                  </a:lnTo>
                  <a:lnTo>
                    <a:pt x="33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1"/>
            <p:cNvSpPr/>
            <p:nvPr/>
          </p:nvSpPr>
          <p:spPr>
            <a:xfrm>
              <a:off x="6751025" y="3178050"/>
              <a:ext cx="426625" cy="250975"/>
            </a:xfrm>
            <a:custGeom>
              <a:avLst/>
              <a:gdLst/>
              <a:ahLst/>
              <a:cxnLst/>
              <a:rect l="l" t="t" r="r" b="b"/>
              <a:pathLst>
                <a:path w="17065" h="10039" extrusionOk="0">
                  <a:moveTo>
                    <a:pt x="0" y="1"/>
                  </a:moveTo>
                  <a:lnTo>
                    <a:pt x="0" y="909"/>
                  </a:lnTo>
                  <a:lnTo>
                    <a:pt x="15216" y="10038"/>
                  </a:lnTo>
                  <a:lnTo>
                    <a:pt x="17064" y="100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1"/>
            <p:cNvSpPr/>
            <p:nvPr/>
          </p:nvSpPr>
          <p:spPr>
            <a:xfrm>
              <a:off x="6751025" y="3250550"/>
              <a:ext cx="309100" cy="178475"/>
            </a:xfrm>
            <a:custGeom>
              <a:avLst/>
              <a:gdLst/>
              <a:ahLst/>
              <a:cxnLst/>
              <a:rect l="l" t="t" r="r" b="b"/>
              <a:pathLst>
                <a:path w="12364" h="7139" extrusionOk="0">
                  <a:moveTo>
                    <a:pt x="0" y="0"/>
                  </a:moveTo>
                  <a:lnTo>
                    <a:pt x="0" y="2358"/>
                  </a:lnTo>
                  <a:lnTo>
                    <a:pt x="8540" y="7138"/>
                  </a:lnTo>
                  <a:lnTo>
                    <a:pt x="12364" y="7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6139600" y="3072100"/>
              <a:ext cx="535375" cy="356925"/>
            </a:xfrm>
            <a:custGeom>
              <a:avLst/>
              <a:gdLst/>
              <a:ahLst/>
              <a:cxnLst/>
              <a:rect l="l" t="t" r="r" b="b"/>
              <a:pathLst>
                <a:path w="21415" h="14277" extrusionOk="0">
                  <a:moveTo>
                    <a:pt x="6724" y="1"/>
                  </a:moveTo>
                  <a:lnTo>
                    <a:pt x="1" y="14276"/>
                  </a:lnTo>
                  <a:lnTo>
                    <a:pt x="21414" y="14276"/>
                  </a:lnTo>
                  <a:lnTo>
                    <a:pt x="21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6139600" y="3072100"/>
              <a:ext cx="535375" cy="356925"/>
            </a:xfrm>
            <a:custGeom>
              <a:avLst/>
              <a:gdLst/>
              <a:ahLst/>
              <a:cxnLst/>
              <a:rect l="l" t="t" r="r" b="b"/>
              <a:pathLst>
                <a:path w="21415" h="14277" fill="none" extrusionOk="0">
                  <a:moveTo>
                    <a:pt x="21414" y="1"/>
                  </a:moveTo>
                  <a:lnTo>
                    <a:pt x="6724" y="1"/>
                  </a:lnTo>
                  <a:lnTo>
                    <a:pt x="1" y="14276"/>
                  </a:lnTo>
                  <a:lnTo>
                    <a:pt x="21414" y="14276"/>
                  </a:lnTo>
                  <a:lnTo>
                    <a:pt x="214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6501275" y="3072100"/>
              <a:ext cx="173700" cy="105975"/>
            </a:xfrm>
            <a:custGeom>
              <a:avLst/>
              <a:gdLst/>
              <a:ahLst/>
              <a:cxnLst/>
              <a:rect l="l" t="t" r="r" b="b"/>
              <a:pathLst>
                <a:path w="6948" h="4239" extrusionOk="0">
                  <a:moveTo>
                    <a:pt x="1" y="1"/>
                  </a:moveTo>
                  <a:lnTo>
                    <a:pt x="6947" y="4239"/>
                  </a:lnTo>
                  <a:lnTo>
                    <a:pt x="6947" y="2645"/>
                  </a:lnTo>
                  <a:lnTo>
                    <a:pt x="2709" y="1"/>
                  </a:lnTo>
                  <a:close/>
                </a:path>
              </a:pathLst>
            </a:custGeom>
            <a:solidFill>
              <a:srgbClr val="F8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6501275" y="3072100"/>
              <a:ext cx="173700" cy="105975"/>
            </a:xfrm>
            <a:custGeom>
              <a:avLst/>
              <a:gdLst/>
              <a:ahLst/>
              <a:cxnLst/>
              <a:rect l="l" t="t" r="r" b="b"/>
              <a:pathLst>
                <a:path w="6948" h="4239" fill="none" extrusionOk="0">
                  <a:moveTo>
                    <a:pt x="2709" y="1"/>
                  </a:moveTo>
                  <a:lnTo>
                    <a:pt x="1" y="1"/>
                  </a:lnTo>
                  <a:lnTo>
                    <a:pt x="6947" y="4239"/>
                  </a:lnTo>
                  <a:lnTo>
                    <a:pt x="6947" y="2645"/>
                  </a:lnTo>
                  <a:lnTo>
                    <a:pt x="2709" y="1"/>
                  </a:lnTo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6335975" y="3072100"/>
              <a:ext cx="339000" cy="231450"/>
            </a:xfrm>
            <a:custGeom>
              <a:avLst/>
              <a:gdLst/>
              <a:ahLst/>
              <a:cxnLst/>
              <a:rect l="l" t="t" r="r" b="b"/>
              <a:pathLst>
                <a:path w="13560" h="9258" extrusionOk="0">
                  <a:moveTo>
                    <a:pt x="1" y="1"/>
                  </a:moveTo>
                  <a:lnTo>
                    <a:pt x="13559" y="9257"/>
                  </a:lnTo>
                  <a:lnTo>
                    <a:pt x="13559" y="6613"/>
                  </a:lnTo>
                  <a:lnTo>
                    <a:pt x="347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1"/>
            <p:cNvSpPr/>
            <p:nvPr/>
          </p:nvSpPr>
          <p:spPr>
            <a:xfrm>
              <a:off x="6335975" y="3072100"/>
              <a:ext cx="339000" cy="231450"/>
            </a:xfrm>
            <a:custGeom>
              <a:avLst/>
              <a:gdLst/>
              <a:ahLst/>
              <a:cxnLst/>
              <a:rect l="l" t="t" r="r" b="b"/>
              <a:pathLst>
                <a:path w="13560" h="9258" fill="none" extrusionOk="0">
                  <a:moveTo>
                    <a:pt x="3474" y="1"/>
                  </a:moveTo>
                  <a:lnTo>
                    <a:pt x="1" y="1"/>
                  </a:lnTo>
                  <a:lnTo>
                    <a:pt x="13559" y="9257"/>
                  </a:lnTo>
                  <a:lnTo>
                    <a:pt x="13559" y="6613"/>
                  </a:lnTo>
                  <a:lnTo>
                    <a:pt x="34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6288575" y="3101575"/>
              <a:ext cx="5200" cy="11175"/>
            </a:xfrm>
            <a:custGeom>
              <a:avLst/>
              <a:gdLst/>
              <a:ahLst/>
              <a:cxnLst/>
              <a:rect l="l" t="t" r="r" b="b"/>
              <a:pathLst>
                <a:path w="208" h="447" extrusionOk="0">
                  <a:moveTo>
                    <a:pt x="208" y="1"/>
                  </a:moveTo>
                  <a:lnTo>
                    <a:pt x="1" y="447"/>
                  </a:lnTo>
                  <a:lnTo>
                    <a:pt x="208" y="1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EF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6288575" y="3101575"/>
              <a:ext cx="5200" cy="11175"/>
            </a:xfrm>
            <a:custGeom>
              <a:avLst/>
              <a:gdLst/>
              <a:ahLst/>
              <a:cxnLst/>
              <a:rect l="l" t="t" r="r" b="b"/>
              <a:pathLst>
                <a:path w="208" h="447" fill="none" extrusionOk="0">
                  <a:moveTo>
                    <a:pt x="208" y="1"/>
                  </a:moveTo>
                  <a:lnTo>
                    <a:pt x="1" y="447"/>
                  </a:lnTo>
                  <a:lnTo>
                    <a:pt x="208" y="1"/>
                  </a:lnTo>
                  <a:lnTo>
                    <a:pt x="20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1"/>
            <p:cNvSpPr/>
            <p:nvPr/>
          </p:nvSpPr>
          <p:spPr>
            <a:xfrm>
              <a:off x="6282600" y="3101575"/>
              <a:ext cx="392375" cy="294375"/>
            </a:xfrm>
            <a:custGeom>
              <a:avLst/>
              <a:gdLst/>
              <a:ahLst/>
              <a:cxnLst/>
              <a:rect l="l" t="t" r="r" b="b"/>
              <a:pathLst>
                <a:path w="15695" h="11775" extrusionOk="0">
                  <a:moveTo>
                    <a:pt x="447" y="1"/>
                  </a:moveTo>
                  <a:lnTo>
                    <a:pt x="240" y="447"/>
                  </a:lnTo>
                  <a:lnTo>
                    <a:pt x="1" y="941"/>
                  </a:lnTo>
                  <a:lnTo>
                    <a:pt x="15694" y="11775"/>
                  </a:lnTo>
                  <a:lnTo>
                    <a:pt x="15694" y="10723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1"/>
            <p:cNvSpPr/>
            <p:nvPr/>
          </p:nvSpPr>
          <p:spPr>
            <a:xfrm>
              <a:off x="6238400" y="3178050"/>
              <a:ext cx="436575" cy="250975"/>
            </a:xfrm>
            <a:custGeom>
              <a:avLst/>
              <a:gdLst/>
              <a:ahLst/>
              <a:cxnLst/>
              <a:rect l="l" t="t" r="r" b="b"/>
              <a:pathLst>
                <a:path w="17463" h="10039" extrusionOk="0">
                  <a:moveTo>
                    <a:pt x="781" y="1"/>
                  </a:moveTo>
                  <a:lnTo>
                    <a:pt x="0" y="1658"/>
                  </a:lnTo>
                  <a:lnTo>
                    <a:pt x="13160" y="10038"/>
                  </a:lnTo>
                  <a:lnTo>
                    <a:pt x="17462" y="10038"/>
                  </a:lnTo>
                  <a:lnTo>
                    <a:pt x="78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1"/>
            <p:cNvSpPr/>
            <p:nvPr/>
          </p:nvSpPr>
          <p:spPr>
            <a:xfrm>
              <a:off x="6238400" y="3178050"/>
              <a:ext cx="436575" cy="250975"/>
            </a:xfrm>
            <a:custGeom>
              <a:avLst/>
              <a:gdLst/>
              <a:ahLst/>
              <a:cxnLst/>
              <a:rect l="l" t="t" r="r" b="b"/>
              <a:pathLst>
                <a:path w="17463" h="10039" fill="none" extrusionOk="0">
                  <a:moveTo>
                    <a:pt x="781" y="1"/>
                  </a:moveTo>
                  <a:lnTo>
                    <a:pt x="0" y="1658"/>
                  </a:lnTo>
                  <a:lnTo>
                    <a:pt x="13160" y="10038"/>
                  </a:lnTo>
                  <a:lnTo>
                    <a:pt x="17462" y="10038"/>
                  </a:lnTo>
                  <a:lnTo>
                    <a:pt x="7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1"/>
            <p:cNvSpPr/>
            <p:nvPr/>
          </p:nvSpPr>
          <p:spPr>
            <a:xfrm>
              <a:off x="6205725" y="3273650"/>
              <a:ext cx="7200" cy="15150"/>
            </a:xfrm>
            <a:custGeom>
              <a:avLst/>
              <a:gdLst/>
              <a:ahLst/>
              <a:cxnLst/>
              <a:rect l="l" t="t" r="r" b="b"/>
              <a:pathLst>
                <a:path w="288" h="606" extrusionOk="0">
                  <a:moveTo>
                    <a:pt x="287" y="0"/>
                  </a:moveTo>
                  <a:lnTo>
                    <a:pt x="1" y="60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EEF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1"/>
            <p:cNvSpPr/>
            <p:nvPr/>
          </p:nvSpPr>
          <p:spPr>
            <a:xfrm>
              <a:off x="6205725" y="3273650"/>
              <a:ext cx="7200" cy="15150"/>
            </a:xfrm>
            <a:custGeom>
              <a:avLst/>
              <a:gdLst/>
              <a:ahLst/>
              <a:cxnLst/>
              <a:rect l="l" t="t" r="r" b="b"/>
              <a:pathLst>
                <a:path w="288" h="606" fill="none" extrusionOk="0">
                  <a:moveTo>
                    <a:pt x="287" y="0"/>
                  </a:moveTo>
                  <a:lnTo>
                    <a:pt x="1" y="60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1"/>
            <p:cNvSpPr/>
            <p:nvPr/>
          </p:nvSpPr>
          <p:spPr>
            <a:xfrm>
              <a:off x="6198950" y="3273650"/>
              <a:ext cx="257750" cy="155375"/>
            </a:xfrm>
            <a:custGeom>
              <a:avLst/>
              <a:gdLst/>
              <a:ahLst/>
              <a:cxnLst/>
              <a:rect l="l" t="t" r="r" b="b"/>
              <a:pathLst>
                <a:path w="10310" h="6215" extrusionOk="0">
                  <a:moveTo>
                    <a:pt x="558" y="0"/>
                  </a:moveTo>
                  <a:lnTo>
                    <a:pt x="272" y="606"/>
                  </a:lnTo>
                  <a:lnTo>
                    <a:pt x="1" y="1195"/>
                  </a:lnTo>
                  <a:lnTo>
                    <a:pt x="8333" y="6214"/>
                  </a:lnTo>
                  <a:lnTo>
                    <a:pt x="10309" y="6214"/>
                  </a:lnTo>
                  <a:lnTo>
                    <a:pt x="10245" y="6198"/>
                  </a:lnTo>
                  <a:lnTo>
                    <a:pt x="10150" y="6150"/>
                  </a:lnTo>
                  <a:lnTo>
                    <a:pt x="9783" y="5959"/>
                  </a:lnTo>
                  <a:lnTo>
                    <a:pt x="9274" y="5641"/>
                  </a:lnTo>
                  <a:lnTo>
                    <a:pt x="8636" y="5258"/>
                  </a:lnTo>
                  <a:lnTo>
                    <a:pt x="7075" y="4254"/>
                  </a:lnTo>
                  <a:lnTo>
                    <a:pt x="5322" y="3123"/>
                  </a:lnTo>
                  <a:lnTo>
                    <a:pt x="2056" y="988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1"/>
            <p:cNvSpPr/>
            <p:nvPr/>
          </p:nvSpPr>
          <p:spPr>
            <a:xfrm>
              <a:off x="6198950" y="3273650"/>
              <a:ext cx="257750" cy="155375"/>
            </a:xfrm>
            <a:custGeom>
              <a:avLst/>
              <a:gdLst/>
              <a:ahLst/>
              <a:cxnLst/>
              <a:rect l="l" t="t" r="r" b="b"/>
              <a:pathLst>
                <a:path w="10310" h="6215" fill="none" extrusionOk="0">
                  <a:moveTo>
                    <a:pt x="558" y="0"/>
                  </a:moveTo>
                  <a:lnTo>
                    <a:pt x="272" y="606"/>
                  </a:lnTo>
                  <a:lnTo>
                    <a:pt x="1" y="1195"/>
                  </a:lnTo>
                  <a:lnTo>
                    <a:pt x="8333" y="6214"/>
                  </a:lnTo>
                  <a:lnTo>
                    <a:pt x="10309" y="6214"/>
                  </a:lnTo>
                  <a:lnTo>
                    <a:pt x="10309" y="6214"/>
                  </a:lnTo>
                  <a:lnTo>
                    <a:pt x="10245" y="6198"/>
                  </a:lnTo>
                  <a:lnTo>
                    <a:pt x="10150" y="6150"/>
                  </a:lnTo>
                  <a:lnTo>
                    <a:pt x="9783" y="5959"/>
                  </a:lnTo>
                  <a:lnTo>
                    <a:pt x="9274" y="5641"/>
                  </a:lnTo>
                  <a:lnTo>
                    <a:pt x="8636" y="5258"/>
                  </a:lnTo>
                  <a:lnTo>
                    <a:pt x="7075" y="4254"/>
                  </a:lnTo>
                  <a:lnTo>
                    <a:pt x="5322" y="3123"/>
                  </a:lnTo>
                  <a:lnTo>
                    <a:pt x="2056" y="988"/>
                  </a:lnTo>
                  <a:lnTo>
                    <a:pt x="5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1"/>
            <p:cNvSpPr/>
            <p:nvPr/>
          </p:nvSpPr>
          <p:spPr>
            <a:xfrm>
              <a:off x="7174025" y="3287600"/>
              <a:ext cx="156575" cy="213900"/>
            </a:xfrm>
            <a:custGeom>
              <a:avLst/>
              <a:gdLst/>
              <a:ahLst/>
              <a:cxnLst/>
              <a:rect l="l" t="t" r="r" b="b"/>
              <a:pathLst>
                <a:path w="6263" h="8556" extrusionOk="0">
                  <a:moveTo>
                    <a:pt x="1626" y="0"/>
                  </a:moveTo>
                  <a:lnTo>
                    <a:pt x="1466" y="16"/>
                  </a:lnTo>
                  <a:lnTo>
                    <a:pt x="1307" y="64"/>
                  </a:lnTo>
                  <a:lnTo>
                    <a:pt x="1148" y="143"/>
                  </a:lnTo>
                  <a:lnTo>
                    <a:pt x="1004" y="239"/>
                  </a:lnTo>
                  <a:lnTo>
                    <a:pt x="861" y="367"/>
                  </a:lnTo>
                  <a:lnTo>
                    <a:pt x="718" y="510"/>
                  </a:lnTo>
                  <a:lnTo>
                    <a:pt x="590" y="685"/>
                  </a:lnTo>
                  <a:lnTo>
                    <a:pt x="479" y="876"/>
                  </a:lnTo>
                  <a:lnTo>
                    <a:pt x="367" y="1083"/>
                  </a:lnTo>
                  <a:lnTo>
                    <a:pt x="287" y="1322"/>
                  </a:lnTo>
                  <a:lnTo>
                    <a:pt x="192" y="1561"/>
                  </a:lnTo>
                  <a:lnTo>
                    <a:pt x="128" y="1832"/>
                  </a:lnTo>
                  <a:lnTo>
                    <a:pt x="80" y="2103"/>
                  </a:lnTo>
                  <a:lnTo>
                    <a:pt x="32" y="2390"/>
                  </a:lnTo>
                  <a:lnTo>
                    <a:pt x="17" y="2677"/>
                  </a:lnTo>
                  <a:lnTo>
                    <a:pt x="1" y="2979"/>
                  </a:lnTo>
                  <a:lnTo>
                    <a:pt x="17" y="3298"/>
                  </a:lnTo>
                  <a:lnTo>
                    <a:pt x="32" y="3585"/>
                  </a:lnTo>
                  <a:lnTo>
                    <a:pt x="80" y="3872"/>
                  </a:lnTo>
                  <a:lnTo>
                    <a:pt x="128" y="4142"/>
                  </a:lnTo>
                  <a:lnTo>
                    <a:pt x="192" y="4413"/>
                  </a:lnTo>
                  <a:lnTo>
                    <a:pt x="287" y="4652"/>
                  </a:lnTo>
                  <a:lnTo>
                    <a:pt x="367" y="4875"/>
                  </a:lnTo>
                  <a:lnTo>
                    <a:pt x="479" y="5098"/>
                  </a:lnTo>
                  <a:lnTo>
                    <a:pt x="590" y="5290"/>
                  </a:lnTo>
                  <a:lnTo>
                    <a:pt x="718" y="5449"/>
                  </a:lnTo>
                  <a:lnTo>
                    <a:pt x="861" y="5608"/>
                  </a:lnTo>
                  <a:lnTo>
                    <a:pt x="1004" y="5736"/>
                  </a:lnTo>
                  <a:lnTo>
                    <a:pt x="1148" y="5831"/>
                  </a:lnTo>
                  <a:lnTo>
                    <a:pt x="1307" y="5911"/>
                  </a:lnTo>
                  <a:lnTo>
                    <a:pt x="1466" y="5943"/>
                  </a:lnTo>
                  <a:lnTo>
                    <a:pt x="1626" y="5959"/>
                  </a:lnTo>
                  <a:lnTo>
                    <a:pt x="1737" y="5959"/>
                  </a:lnTo>
                  <a:lnTo>
                    <a:pt x="1833" y="5943"/>
                  </a:lnTo>
                  <a:lnTo>
                    <a:pt x="1928" y="5911"/>
                  </a:lnTo>
                  <a:lnTo>
                    <a:pt x="2024" y="5879"/>
                  </a:lnTo>
                  <a:lnTo>
                    <a:pt x="2199" y="5784"/>
                  </a:lnTo>
                  <a:lnTo>
                    <a:pt x="2375" y="5640"/>
                  </a:lnTo>
                  <a:lnTo>
                    <a:pt x="2534" y="5465"/>
                  </a:lnTo>
                  <a:lnTo>
                    <a:pt x="2677" y="5258"/>
                  </a:lnTo>
                  <a:lnTo>
                    <a:pt x="2821" y="5035"/>
                  </a:lnTo>
                  <a:lnTo>
                    <a:pt x="2932" y="4780"/>
                  </a:lnTo>
                  <a:lnTo>
                    <a:pt x="6262" y="8556"/>
                  </a:lnTo>
                  <a:lnTo>
                    <a:pt x="6262" y="6389"/>
                  </a:lnTo>
                  <a:lnTo>
                    <a:pt x="3187" y="3904"/>
                  </a:lnTo>
                  <a:lnTo>
                    <a:pt x="3219" y="3696"/>
                  </a:lnTo>
                  <a:lnTo>
                    <a:pt x="3235" y="3457"/>
                  </a:lnTo>
                  <a:lnTo>
                    <a:pt x="3251" y="3218"/>
                  </a:lnTo>
                  <a:lnTo>
                    <a:pt x="3267" y="2979"/>
                  </a:lnTo>
                  <a:lnTo>
                    <a:pt x="3251" y="2677"/>
                  </a:lnTo>
                  <a:lnTo>
                    <a:pt x="3235" y="2390"/>
                  </a:lnTo>
                  <a:lnTo>
                    <a:pt x="3187" y="2103"/>
                  </a:lnTo>
                  <a:lnTo>
                    <a:pt x="3139" y="1832"/>
                  </a:lnTo>
                  <a:lnTo>
                    <a:pt x="3060" y="1561"/>
                  </a:lnTo>
                  <a:lnTo>
                    <a:pt x="2980" y="1322"/>
                  </a:lnTo>
                  <a:lnTo>
                    <a:pt x="2884" y="1083"/>
                  </a:lnTo>
                  <a:lnTo>
                    <a:pt x="2789" y="876"/>
                  </a:lnTo>
                  <a:lnTo>
                    <a:pt x="2661" y="685"/>
                  </a:lnTo>
                  <a:lnTo>
                    <a:pt x="2550" y="510"/>
                  </a:lnTo>
                  <a:lnTo>
                    <a:pt x="2406" y="367"/>
                  </a:lnTo>
                  <a:lnTo>
                    <a:pt x="2263" y="239"/>
                  </a:lnTo>
                  <a:lnTo>
                    <a:pt x="2120" y="143"/>
                  </a:lnTo>
                  <a:lnTo>
                    <a:pt x="1960" y="64"/>
                  </a:lnTo>
                  <a:lnTo>
                    <a:pt x="1801" y="1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1"/>
            <p:cNvSpPr/>
            <p:nvPr/>
          </p:nvSpPr>
          <p:spPr>
            <a:xfrm>
              <a:off x="6774525" y="3499100"/>
              <a:ext cx="163325" cy="33075"/>
            </a:xfrm>
            <a:custGeom>
              <a:avLst/>
              <a:gdLst/>
              <a:ahLst/>
              <a:cxnLst/>
              <a:rect l="l" t="t" r="r" b="b"/>
              <a:pathLst>
                <a:path w="6533" h="1323" extrusionOk="0">
                  <a:moveTo>
                    <a:pt x="0" y="0"/>
                  </a:moveTo>
                  <a:lnTo>
                    <a:pt x="0" y="1323"/>
                  </a:lnTo>
                  <a:lnTo>
                    <a:pt x="6533" y="1323"/>
                  </a:lnTo>
                  <a:lnTo>
                    <a:pt x="65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1"/>
            <p:cNvSpPr/>
            <p:nvPr/>
          </p:nvSpPr>
          <p:spPr>
            <a:xfrm>
              <a:off x="6751025" y="3429000"/>
              <a:ext cx="23525" cy="650850"/>
            </a:xfrm>
            <a:custGeom>
              <a:avLst/>
              <a:gdLst/>
              <a:ahLst/>
              <a:cxnLst/>
              <a:rect l="l" t="t" r="r" b="b"/>
              <a:pathLst>
                <a:path w="941" h="26034" extrusionOk="0">
                  <a:moveTo>
                    <a:pt x="0" y="0"/>
                  </a:moveTo>
                  <a:lnTo>
                    <a:pt x="0" y="26034"/>
                  </a:lnTo>
                  <a:lnTo>
                    <a:pt x="940" y="26034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1"/>
            <p:cNvSpPr/>
            <p:nvPr/>
          </p:nvSpPr>
          <p:spPr>
            <a:xfrm>
              <a:off x="7295900" y="3828900"/>
              <a:ext cx="499525" cy="499500"/>
            </a:xfrm>
            <a:custGeom>
              <a:avLst/>
              <a:gdLst/>
              <a:ahLst/>
              <a:cxnLst/>
              <a:rect l="l" t="t" r="r" b="b"/>
              <a:pathLst>
                <a:path w="19981" h="19980" extrusionOk="0">
                  <a:moveTo>
                    <a:pt x="9991" y="0"/>
                  </a:moveTo>
                  <a:lnTo>
                    <a:pt x="9481" y="16"/>
                  </a:lnTo>
                  <a:lnTo>
                    <a:pt x="8971" y="64"/>
                  </a:lnTo>
                  <a:lnTo>
                    <a:pt x="8477" y="128"/>
                  </a:lnTo>
                  <a:lnTo>
                    <a:pt x="7983" y="207"/>
                  </a:lnTo>
                  <a:lnTo>
                    <a:pt x="7505" y="319"/>
                  </a:lnTo>
                  <a:lnTo>
                    <a:pt x="7027" y="462"/>
                  </a:lnTo>
                  <a:lnTo>
                    <a:pt x="6565" y="606"/>
                  </a:lnTo>
                  <a:lnTo>
                    <a:pt x="6103" y="797"/>
                  </a:lnTo>
                  <a:lnTo>
                    <a:pt x="5657" y="988"/>
                  </a:lnTo>
                  <a:lnTo>
                    <a:pt x="5227" y="1211"/>
                  </a:lnTo>
                  <a:lnTo>
                    <a:pt x="4813" y="1450"/>
                  </a:lnTo>
                  <a:lnTo>
                    <a:pt x="4414" y="1705"/>
                  </a:lnTo>
                  <a:lnTo>
                    <a:pt x="4016" y="1992"/>
                  </a:lnTo>
                  <a:lnTo>
                    <a:pt x="3634" y="2294"/>
                  </a:lnTo>
                  <a:lnTo>
                    <a:pt x="3283" y="2597"/>
                  </a:lnTo>
                  <a:lnTo>
                    <a:pt x="2933" y="2932"/>
                  </a:lnTo>
                  <a:lnTo>
                    <a:pt x="2598" y="3282"/>
                  </a:lnTo>
                  <a:lnTo>
                    <a:pt x="2279" y="3649"/>
                  </a:lnTo>
                  <a:lnTo>
                    <a:pt x="1993" y="4015"/>
                  </a:lnTo>
                  <a:lnTo>
                    <a:pt x="1706" y="4414"/>
                  </a:lnTo>
                  <a:lnTo>
                    <a:pt x="1451" y="4812"/>
                  </a:lnTo>
                  <a:lnTo>
                    <a:pt x="1212" y="5226"/>
                  </a:lnTo>
                  <a:lnTo>
                    <a:pt x="989" y="5672"/>
                  </a:lnTo>
                  <a:lnTo>
                    <a:pt x="798" y="6102"/>
                  </a:lnTo>
                  <a:lnTo>
                    <a:pt x="606" y="6564"/>
                  </a:lnTo>
                  <a:lnTo>
                    <a:pt x="447" y="7026"/>
                  </a:lnTo>
                  <a:lnTo>
                    <a:pt x="320" y="7504"/>
                  </a:lnTo>
                  <a:lnTo>
                    <a:pt x="208" y="7982"/>
                  </a:lnTo>
                  <a:lnTo>
                    <a:pt x="128" y="8476"/>
                  </a:lnTo>
                  <a:lnTo>
                    <a:pt x="65" y="8970"/>
                  </a:lnTo>
                  <a:lnTo>
                    <a:pt x="17" y="9480"/>
                  </a:lnTo>
                  <a:lnTo>
                    <a:pt x="1" y="9990"/>
                  </a:lnTo>
                  <a:lnTo>
                    <a:pt x="17" y="10516"/>
                  </a:lnTo>
                  <a:lnTo>
                    <a:pt x="65" y="11010"/>
                  </a:lnTo>
                  <a:lnTo>
                    <a:pt x="128" y="11519"/>
                  </a:lnTo>
                  <a:lnTo>
                    <a:pt x="208" y="12013"/>
                  </a:lnTo>
                  <a:lnTo>
                    <a:pt x="320" y="12491"/>
                  </a:lnTo>
                  <a:lnTo>
                    <a:pt x="447" y="12969"/>
                  </a:lnTo>
                  <a:lnTo>
                    <a:pt x="606" y="13431"/>
                  </a:lnTo>
                  <a:lnTo>
                    <a:pt x="798" y="13877"/>
                  </a:lnTo>
                  <a:lnTo>
                    <a:pt x="989" y="14323"/>
                  </a:lnTo>
                  <a:lnTo>
                    <a:pt x="1212" y="14754"/>
                  </a:lnTo>
                  <a:lnTo>
                    <a:pt x="1451" y="15168"/>
                  </a:lnTo>
                  <a:lnTo>
                    <a:pt x="1706" y="15582"/>
                  </a:lnTo>
                  <a:lnTo>
                    <a:pt x="1993" y="15965"/>
                  </a:lnTo>
                  <a:lnTo>
                    <a:pt x="2279" y="16347"/>
                  </a:lnTo>
                  <a:lnTo>
                    <a:pt x="2598" y="16713"/>
                  </a:lnTo>
                  <a:lnTo>
                    <a:pt x="2933" y="17064"/>
                  </a:lnTo>
                  <a:lnTo>
                    <a:pt x="3283" y="17382"/>
                  </a:lnTo>
                  <a:lnTo>
                    <a:pt x="3634" y="17701"/>
                  </a:lnTo>
                  <a:lnTo>
                    <a:pt x="4016" y="18004"/>
                  </a:lnTo>
                  <a:lnTo>
                    <a:pt x="4414" y="18275"/>
                  </a:lnTo>
                  <a:lnTo>
                    <a:pt x="4813" y="18546"/>
                  </a:lnTo>
                  <a:lnTo>
                    <a:pt x="5227" y="18785"/>
                  </a:lnTo>
                  <a:lnTo>
                    <a:pt x="5657" y="18992"/>
                  </a:lnTo>
                  <a:lnTo>
                    <a:pt x="6103" y="19199"/>
                  </a:lnTo>
                  <a:lnTo>
                    <a:pt x="6565" y="19374"/>
                  </a:lnTo>
                  <a:lnTo>
                    <a:pt x="7027" y="19533"/>
                  </a:lnTo>
                  <a:lnTo>
                    <a:pt x="7505" y="19677"/>
                  </a:lnTo>
                  <a:lnTo>
                    <a:pt x="7983" y="19788"/>
                  </a:lnTo>
                  <a:lnTo>
                    <a:pt x="8477" y="19868"/>
                  </a:lnTo>
                  <a:lnTo>
                    <a:pt x="8971" y="19932"/>
                  </a:lnTo>
                  <a:lnTo>
                    <a:pt x="9481" y="19964"/>
                  </a:lnTo>
                  <a:lnTo>
                    <a:pt x="9991" y="19979"/>
                  </a:lnTo>
                  <a:lnTo>
                    <a:pt x="10516" y="19964"/>
                  </a:lnTo>
                  <a:lnTo>
                    <a:pt x="11010" y="19932"/>
                  </a:lnTo>
                  <a:lnTo>
                    <a:pt x="11520" y="19868"/>
                  </a:lnTo>
                  <a:lnTo>
                    <a:pt x="12014" y="19788"/>
                  </a:lnTo>
                  <a:lnTo>
                    <a:pt x="12492" y="19677"/>
                  </a:lnTo>
                  <a:lnTo>
                    <a:pt x="12970" y="19533"/>
                  </a:lnTo>
                  <a:lnTo>
                    <a:pt x="13432" y="19374"/>
                  </a:lnTo>
                  <a:lnTo>
                    <a:pt x="13878" y="19199"/>
                  </a:lnTo>
                  <a:lnTo>
                    <a:pt x="14324" y="18992"/>
                  </a:lnTo>
                  <a:lnTo>
                    <a:pt x="14755" y="18785"/>
                  </a:lnTo>
                  <a:lnTo>
                    <a:pt x="15169" y="18546"/>
                  </a:lnTo>
                  <a:lnTo>
                    <a:pt x="15583" y="18275"/>
                  </a:lnTo>
                  <a:lnTo>
                    <a:pt x="15965" y="18004"/>
                  </a:lnTo>
                  <a:lnTo>
                    <a:pt x="16348" y="17701"/>
                  </a:lnTo>
                  <a:lnTo>
                    <a:pt x="16714" y="17382"/>
                  </a:lnTo>
                  <a:lnTo>
                    <a:pt x="17065" y="17064"/>
                  </a:lnTo>
                  <a:lnTo>
                    <a:pt x="17383" y="16713"/>
                  </a:lnTo>
                  <a:lnTo>
                    <a:pt x="17702" y="16347"/>
                  </a:lnTo>
                  <a:lnTo>
                    <a:pt x="18005" y="15965"/>
                  </a:lnTo>
                  <a:lnTo>
                    <a:pt x="18276" y="15582"/>
                  </a:lnTo>
                  <a:lnTo>
                    <a:pt x="18531" y="15168"/>
                  </a:lnTo>
                  <a:lnTo>
                    <a:pt x="18785" y="14754"/>
                  </a:lnTo>
                  <a:lnTo>
                    <a:pt x="18993" y="14323"/>
                  </a:lnTo>
                  <a:lnTo>
                    <a:pt x="19200" y="13877"/>
                  </a:lnTo>
                  <a:lnTo>
                    <a:pt x="19375" y="13431"/>
                  </a:lnTo>
                  <a:lnTo>
                    <a:pt x="19534" y="12969"/>
                  </a:lnTo>
                  <a:lnTo>
                    <a:pt x="19662" y="12491"/>
                  </a:lnTo>
                  <a:lnTo>
                    <a:pt x="19773" y="12013"/>
                  </a:lnTo>
                  <a:lnTo>
                    <a:pt x="19869" y="11519"/>
                  </a:lnTo>
                  <a:lnTo>
                    <a:pt x="19933" y="11010"/>
                  </a:lnTo>
                  <a:lnTo>
                    <a:pt x="19964" y="10516"/>
                  </a:lnTo>
                  <a:lnTo>
                    <a:pt x="19980" y="9990"/>
                  </a:lnTo>
                  <a:lnTo>
                    <a:pt x="19964" y="9480"/>
                  </a:lnTo>
                  <a:lnTo>
                    <a:pt x="19933" y="8970"/>
                  </a:lnTo>
                  <a:lnTo>
                    <a:pt x="19869" y="8476"/>
                  </a:lnTo>
                  <a:lnTo>
                    <a:pt x="19773" y="7982"/>
                  </a:lnTo>
                  <a:lnTo>
                    <a:pt x="19662" y="7504"/>
                  </a:lnTo>
                  <a:lnTo>
                    <a:pt x="19534" y="7026"/>
                  </a:lnTo>
                  <a:lnTo>
                    <a:pt x="19375" y="6564"/>
                  </a:lnTo>
                  <a:lnTo>
                    <a:pt x="19200" y="6102"/>
                  </a:lnTo>
                  <a:lnTo>
                    <a:pt x="18993" y="5672"/>
                  </a:lnTo>
                  <a:lnTo>
                    <a:pt x="18785" y="5226"/>
                  </a:lnTo>
                  <a:lnTo>
                    <a:pt x="18531" y="4812"/>
                  </a:lnTo>
                  <a:lnTo>
                    <a:pt x="18276" y="4414"/>
                  </a:lnTo>
                  <a:lnTo>
                    <a:pt x="18005" y="4015"/>
                  </a:lnTo>
                  <a:lnTo>
                    <a:pt x="17702" y="3649"/>
                  </a:lnTo>
                  <a:lnTo>
                    <a:pt x="17383" y="3282"/>
                  </a:lnTo>
                  <a:lnTo>
                    <a:pt x="17065" y="2932"/>
                  </a:lnTo>
                  <a:lnTo>
                    <a:pt x="16714" y="2597"/>
                  </a:lnTo>
                  <a:lnTo>
                    <a:pt x="16348" y="2294"/>
                  </a:lnTo>
                  <a:lnTo>
                    <a:pt x="15965" y="1992"/>
                  </a:lnTo>
                  <a:lnTo>
                    <a:pt x="15583" y="1705"/>
                  </a:lnTo>
                  <a:lnTo>
                    <a:pt x="15169" y="1450"/>
                  </a:lnTo>
                  <a:lnTo>
                    <a:pt x="14755" y="1211"/>
                  </a:lnTo>
                  <a:lnTo>
                    <a:pt x="14324" y="988"/>
                  </a:lnTo>
                  <a:lnTo>
                    <a:pt x="13878" y="797"/>
                  </a:lnTo>
                  <a:lnTo>
                    <a:pt x="13432" y="606"/>
                  </a:lnTo>
                  <a:lnTo>
                    <a:pt x="12970" y="462"/>
                  </a:lnTo>
                  <a:lnTo>
                    <a:pt x="12492" y="319"/>
                  </a:lnTo>
                  <a:lnTo>
                    <a:pt x="12014" y="207"/>
                  </a:lnTo>
                  <a:lnTo>
                    <a:pt x="11520" y="128"/>
                  </a:lnTo>
                  <a:lnTo>
                    <a:pt x="11010" y="64"/>
                  </a:lnTo>
                  <a:lnTo>
                    <a:pt x="10516" y="16"/>
                  </a:lnTo>
                  <a:lnTo>
                    <a:pt x="9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1"/>
            <p:cNvSpPr/>
            <p:nvPr/>
          </p:nvSpPr>
          <p:spPr>
            <a:xfrm>
              <a:off x="7421375" y="3954750"/>
              <a:ext cx="248575" cy="248175"/>
            </a:xfrm>
            <a:custGeom>
              <a:avLst/>
              <a:gdLst/>
              <a:ahLst/>
              <a:cxnLst/>
              <a:rect l="l" t="t" r="r" b="b"/>
              <a:pathLst>
                <a:path w="9943" h="9927" extrusionOk="0">
                  <a:moveTo>
                    <a:pt x="4717" y="1"/>
                  </a:moveTo>
                  <a:lnTo>
                    <a:pt x="4462" y="17"/>
                  </a:lnTo>
                  <a:lnTo>
                    <a:pt x="4223" y="49"/>
                  </a:lnTo>
                  <a:lnTo>
                    <a:pt x="3968" y="96"/>
                  </a:lnTo>
                  <a:lnTo>
                    <a:pt x="3729" y="144"/>
                  </a:lnTo>
                  <a:lnTo>
                    <a:pt x="3506" y="224"/>
                  </a:lnTo>
                  <a:lnTo>
                    <a:pt x="3267" y="288"/>
                  </a:lnTo>
                  <a:lnTo>
                    <a:pt x="3044" y="383"/>
                  </a:lnTo>
                  <a:lnTo>
                    <a:pt x="2821" y="479"/>
                  </a:lnTo>
                  <a:lnTo>
                    <a:pt x="2614" y="590"/>
                  </a:lnTo>
                  <a:lnTo>
                    <a:pt x="2407" y="718"/>
                  </a:lnTo>
                  <a:lnTo>
                    <a:pt x="2199" y="845"/>
                  </a:lnTo>
                  <a:lnTo>
                    <a:pt x="2008" y="973"/>
                  </a:lnTo>
                  <a:lnTo>
                    <a:pt x="1817" y="1132"/>
                  </a:lnTo>
                  <a:lnTo>
                    <a:pt x="1642" y="1291"/>
                  </a:lnTo>
                  <a:lnTo>
                    <a:pt x="1467" y="1451"/>
                  </a:lnTo>
                  <a:lnTo>
                    <a:pt x="1291" y="1626"/>
                  </a:lnTo>
                  <a:lnTo>
                    <a:pt x="1148" y="1801"/>
                  </a:lnTo>
                  <a:lnTo>
                    <a:pt x="989" y="1992"/>
                  </a:lnTo>
                  <a:lnTo>
                    <a:pt x="861" y="2184"/>
                  </a:lnTo>
                  <a:lnTo>
                    <a:pt x="734" y="2391"/>
                  </a:lnTo>
                  <a:lnTo>
                    <a:pt x="606" y="2598"/>
                  </a:lnTo>
                  <a:lnTo>
                    <a:pt x="495" y="2805"/>
                  </a:lnTo>
                  <a:lnTo>
                    <a:pt x="399" y="3028"/>
                  </a:lnTo>
                  <a:lnTo>
                    <a:pt x="303" y="3251"/>
                  </a:lnTo>
                  <a:lnTo>
                    <a:pt x="224" y="3490"/>
                  </a:lnTo>
                  <a:lnTo>
                    <a:pt x="160" y="3713"/>
                  </a:lnTo>
                  <a:lnTo>
                    <a:pt x="112" y="3952"/>
                  </a:lnTo>
                  <a:lnTo>
                    <a:pt x="64" y="4207"/>
                  </a:lnTo>
                  <a:lnTo>
                    <a:pt x="33" y="4446"/>
                  </a:lnTo>
                  <a:lnTo>
                    <a:pt x="17" y="4701"/>
                  </a:lnTo>
                  <a:lnTo>
                    <a:pt x="1" y="4956"/>
                  </a:lnTo>
                  <a:lnTo>
                    <a:pt x="17" y="5211"/>
                  </a:lnTo>
                  <a:lnTo>
                    <a:pt x="33" y="5466"/>
                  </a:lnTo>
                  <a:lnTo>
                    <a:pt x="64" y="5721"/>
                  </a:lnTo>
                  <a:lnTo>
                    <a:pt x="112" y="5960"/>
                  </a:lnTo>
                  <a:lnTo>
                    <a:pt x="160" y="6199"/>
                  </a:lnTo>
                  <a:lnTo>
                    <a:pt x="224" y="6438"/>
                  </a:lnTo>
                  <a:lnTo>
                    <a:pt x="303" y="6677"/>
                  </a:lnTo>
                  <a:lnTo>
                    <a:pt x="399" y="6900"/>
                  </a:lnTo>
                  <a:lnTo>
                    <a:pt x="495" y="7107"/>
                  </a:lnTo>
                  <a:lnTo>
                    <a:pt x="606" y="7330"/>
                  </a:lnTo>
                  <a:lnTo>
                    <a:pt x="734" y="7537"/>
                  </a:lnTo>
                  <a:lnTo>
                    <a:pt x="861" y="7744"/>
                  </a:lnTo>
                  <a:lnTo>
                    <a:pt x="989" y="7935"/>
                  </a:lnTo>
                  <a:lnTo>
                    <a:pt x="1148" y="8126"/>
                  </a:lnTo>
                  <a:lnTo>
                    <a:pt x="1291" y="8302"/>
                  </a:lnTo>
                  <a:lnTo>
                    <a:pt x="1467" y="8477"/>
                  </a:lnTo>
                  <a:lnTo>
                    <a:pt x="1642" y="8636"/>
                  </a:lnTo>
                  <a:lnTo>
                    <a:pt x="1817" y="8796"/>
                  </a:lnTo>
                  <a:lnTo>
                    <a:pt x="2008" y="8939"/>
                  </a:lnTo>
                  <a:lnTo>
                    <a:pt x="2199" y="9082"/>
                  </a:lnTo>
                  <a:lnTo>
                    <a:pt x="2407" y="9210"/>
                  </a:lnTo>
                  <a:lnTo>
                    <a:pt x="2614" y="9321"/>
                  </a:lnTo>
                  <a:lnTo>
                    <a:pt x="2821" y="9433"/>
                  </a:lnTo>
                  <a:lnTo>
                    <a:pt x="3044" y="9544"/>
                  </a:lnTo>
                  <a:lnTo>
                    <a:pt x="3267" y="9624"/>
                  </a:lnTo>
                  <a:lnTo>
                    <a:pt x="3506" y="9704"/>
                  </a:lnTo>
                  <a:lnTo>
                    <a:pt x="3729" y="9767"/>
                  </a:lnTo>
                  <a:lnTo>
                    <a:pt x="3968" y="9831"/>
                  </a:lnTo>
                  <a:lnTo>
                    <a:pt x="4223" y="9863"/>
                  </a:lnTo>
                  <a:lnTo>
                    <a:pt x="4462" y="9895"/>
                  </a:lnTo>
                  <a:lnTo>
                    <a:pt x="4717" y="9927"/>
                  </a:lnTo>
                  <a:lnTo>
                    <a:pt x="5227" y="9927"/>
                  </a:lnTo>
                  <a:lnTo>
                    <a:pt x="5482" y="9895"/>
                  </a:lnTo>
                  <a:lnTo>
                    <a:pt x="5736" y="9863"/>
                  </a:lnTo>
                  <a:lnTo>
                    <a:pt x="5975" y="9831"/>
                  </a:lnTo>
                  <a:lnTo>
                    <a:pt x="6214" y="9767"/>
                  </a:lnTo>
                  <a:lnTo>
                    <a:pt x="6453" y="9704"/>
                  </a:lnTo>
                  <a:lnTo>
                    <a:pt x="6676" y="9624"/>
                  </a:lnTo>
                  <a:lnTo>
                    <a:pt x="6915" y="9544"/>
                  </a:lnTo>
                  <a:lnTo>
                    <a:pt x="7123" y="9433"/>
                  </a:lnTo>
                  <a:lnTo>
                    <a:pt x="7346" y="9321"/>
                  </a:lnTo>
                  <a:lnTo>
                    <a:pt x="7553" y="9210"/>
                  </a:lnTo>
                  <a:lnTo>
                    <a:pt x="7760" y="9082"/>
                  </a:lnTo>
                  <a:lnTo>
                    <a:pt x="7951" y="8939"/>
                  </a:lnTo>
                  <a:lnTo>
                    <a:pt x="8142" y="8796"/>
                  </a:lnTo>
                  <a:lnTo>
                    <a:pt x="8318" y="8636"/>
                  </a:lnTo>
                  <a:lnTo>
                    <a:pt x="8493" y="8477"/>
                  </a:lnTo>
                  <a:lnTo>
                    <a:pt x="8652" y="8302"/>
                  </a:lnTo>
                  <a:lnTo>
                    <a:pt x="8811" y="8126"/>
                  </a:lnTo>
                  <a:lnTo>
                    <a:pt x="8955" y="7935"/>
                  </a:lnTo>
                  <a:lnTo>
                    <a:pt x="9098" y="7744"/>
                  </a:lnTo>
                  <a:lnTo>
                    <a:pt x="9226" y="7537"/>
                  </a:lnTo>
                  <a:lnTo>
                    <a:pt x="9337" y="7330"/>
                  </a:lnTo>
                  <a:lnTo>
                    <a:pt x="9449" y="7107"/>
                  </a:lnTo>
                  <a:lnTo>
                    <a:pt x="9544" y="6900"/>
                  </a:lnTo>
                  <a:lnTo>
                    <a:pt x="9640" y="6677"/>
                  </a:lnTo>
                  <a:lnTo>
                    <a:pt x="9720" y="6438"/>
                  </a:lnTo>
                  <a:lnTo>
                    <a:pt x="9783" y="6199"/>
                  </a:lnTo>
                  <a:lnTo>
                    <a:pt x="9847" y="5960"/>
                  </a:lnTo>
                  <a:lnTo>
                    <a:pt x="9879" y="5721"/>
                  </a:lnTo>
                  <a:lnTo>
                    <a:pt x="9911" y="5466"/>
                  </a:lnTo>
                  <a:lnTo>
                    <a:pt x="9943" y="5211"/>
                  </a:lnTo>
                  <a:lnTo>
                    <a:pt x="9943" y="4956"/>
                  </a:lnTo>
                  <a:lnTo>
                    <a:pt x="9943" y="4701"/>
                  </a:lnTo>
                  <a:lnTo>
                    <a:pt x="9911" y="4446"/>
                  </a:lnTo>
                  <a:lnTo>
                    <a:pt x="9879" y="4207"/>
                  </a:lnTo>
                  <a:lnTo>
                    <a:pt x="9847" y="3952"/>
                  </a:lnTo>
                  <a:lnTo>
                    <a:pt x="9783" y="3713"/>
                  </a:lnTo>
                  <a:lnTo>
                    <a:pt x="9720" y="3490"/>
                  </a:lnTo>
                  <a:lnTo>
                    <a:pt x="9640" y="3251"/>
                  </a:lnTo>
                  <a:lnTo>
                    <a:pt x="9544" y="3028"/>
                  </a:lnTo>
                  <a:lnTo>
                    <a:pt x="9449" y="2805"/>
                  </a:lnTo>
                  <a:lnTo>
                    <a:pt x="9337" y="2598"/>
                  </a:lnTo>
                  <a:lnTo>
                    <a:pt x="9226" y="2391"/>
                  </a:lnTo>
                  <a:lnTo>
                    <a:pt x="9098" y="2184"/>
                  </a:lnTo>
                  <a:lnTo>
                    <a:pt x="8955" y="1992"/>
                  </a:lnTo>
                  <a:lnTo>
                    <a:pt x="8811" y="1801"/>
                  </a:lnTo>
                  <a:lnTo>
                    <a:pt x="8652" y="1626"/>
                  </a:lnTo>
                  <a:lnTo>
                    <a:pt x="8493" y="1451"/>
                  </a:lnTo>
                  <a:lnTo>
                    <a:pt x="8318" y="1291"/>
                  </a:lnTo>
                  <a:lnTo>
                    <a:pt x="8142" y="1132"/>
                  </a:lnTo>
                  <a:lnTo>
                    <a:pt x="7951" y="973"/>
                  </a:lnTo>
                  <a:lnTo>
                    <a:pt x="7760" y="845"/>
                  </a:lnTo>
                  <a:lnTo>
                    <a:pt x="7553" y="718"/>
                  </a:lnTo>
                  <a:lnTo>
                    <a:pt x="7346" y="590"/>
                  </a:lnTo>
                  <a:lnTo>
                    <a:pt x="7123" y="479"/>
                  </a:lnTo>
                  <a:lnTo>
                    <a:pt x="6915" y="383"/>
                  </a:lnTo>
                  <a:lnTo>
                    <a:pt x="6676" y="288"/>
                  </a:lnTo>
                  <a:lnTo>
                    <a:pt x="6453" y="224"/>
                  </a:lnTo>
                  <a:lnTo>
                    <a:pt x="6214" y="144"/>
                  </a:lnTo>
                  <a:lnTo>
                    <a:pt x="5975" y="96"/>
                  </a:lnTo>
                  <a:lnTo>
                    <a:pt x="5736" y="49"/>
                  </a:lnTo>
                  <a:lnTo>
                    <a:pt x="5482" y="17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1"/>
            <p:cNvSpPr/>
            <p:nvPr/>
          </p:nvSpPr>
          <p:spPr>
            <a:xfrm>
              <a:off x="5785100" y="3828900"/>
              <a:ext cx="499525" cy="499500"/>
            </a:xfrm>
            <a:custGeom>
              <a:avLst/>
              <a:gdLst/>
              <a:ahLst/>
              <a:cxnLst/>
              <a:rect l="l" t="t" r="r" b="b"/>
              <a:pathLst>
                <a:path w="19981" h="19980" extrusionOk="0">
                  <a:moveTo>
                    <a:pt x="9991" y="0"/>
                  </a:moveTo>
                  <a:lnTo>
                    <a:pt x="9465" y="16"/>
                  </a:lnTo>
                  <a:lnTo>
                    <a:pt x="8971" y="64"/>
                  </a:lnTo>
                  <a:lnTo>
                    <a:pt x="8461" y="128"/>
                  </a:lnTo>
                  <a:lnTo>
                    <a:pt x="7967" y="207"/>
                  </a:lnTo>
                  <a:lnTo>
                    <a:pt x="7489" y="319"/>
                  </a:lnTo>
                  <a:lnTo>
                    <a:pt x="7011" y="462"/>
                  </a:lnTo>
                  <a:lnTo>
                    <a:pt x="6549" y="606"/>
                  </a:lnTo>
                  <a:lnTo>
                    <a:pt x="6103" y="797"/>
                  </a:lnTo>
                  <a:lnTo>
                    <a:pt x="5657" y="988"/>
                  </a:lnTo>
                  <a:lnTo>
                    <a:pt x="5227" y="1211"/>
                  </a:lnTo>
                  <a:lnTo>
                    <a:pt x="4812" y="1450"/>
                  </a:lnTo>
                  <a:lnTo>
                    <a:pt x="4398" y="1705"/>
                  </a:lnTo>
                  <a:lnTo>
                    <a:pt x="4000" y="1992"/>
                  </a:lnTo>
                  <a:lnTo>
                    <a:pt x="3633" y="2294"/>
                  </a:lnTo>
                  <a:lnTo>
                    <a:pt x="3267" y="2597"/>
                  </a:lnTo>
                  <a:lnTo>
                    <a:pt x="2917" y="2932"/>
                  </a:lnTo>
                  <a:lnTo>
                    <a:pt x="2598" y="3282"/>
                  </a:lnTo>
                  <a:lnTo>
                    <a:pt x="2279" y="3649"/>
                  </a:lnTo>
                  <a:lnTo>
                    <a:pt x="1977" y="4015"/>
                  </a:lnTo>
                  <a:lnTo>
                    <a:pt x="1706" y="4414"/>
                  </a:lnTo>
                  <a:lnTo>
                    <a:pt x="1435" y="4812"/>
                  </a:lnTo>
                  <a:lnTo>
                    <a:pt x="1196" y="5226"/>
                  </a:lnTo>
                  <a:lnTo>
                    <a:pt x="973" y="5672"/>
                  </a:lnTo>
                  <a:lnTo>
                    <a:pt x="782" y="6102"/>
                  </a:lnTo>
                  <a:lnTo>
                    <a:pt x="606" y="6564"/>
                  </a:lnTo>
                  <a:lnTo>
                    <a:pt x="447" y="7026"/>
                  </a:lnTo>
                  <a:lnTo>
                    <a:pt x="304" y="7504"/>
                  </a:lnTo>
                  <a:lnTo>
                    <a:pt x="192" y="7982"/>
                  </a:lnTo>
                  <a:lnTo>
                    <a:pt x="112" y="8476"/>
                  </a:lnTo>
                  <a:lnTo>
                    <a:pt x="49" y="8970"/>
                  </a:lnTo>
                  <a:lnTo>
                    <a:pt x="1" y="9480"/>
                  </a:lnTo>
                  <a:lnTo>
                    <a:pt x="1" y="9990"/>
                  </a:lnTo>
                  <a:lnTo>
                    <a:pt x="1" y="10516"/>
                  </a:lnTo>
                  <a:lnTo>
                    <a:pt x="49" y="11010"/>
                  </a:lnTo>
                  <a:lnTo>
                    <a:pt x="112" y="11519"/>
                  </a:lnTo>
                  <a:lnTo>
                    <a:pt x="192" y="12013"/>
                  </a:lnTo>
                  <a:lnTo>
                    <a:pt x="304" y="12491"/>
                  </a:lnTo>
                  <a:lnTo>
                    <a:pt x="447" y="12969"/>
                  </a:lnTo>
                  <a:lnTo>
                    <a:pt x="606" y="13431"/>
                  </a:lnTo>
                  <a:lnTo>
                    <a:pt x="782" y="13877"/>
                  </a:lnTo>
                  <a:lnTo>
                    <a:pt x="973" y="14323"/>
                  </a:lnTo>
                  <a:lnTo>
                    <a:pt x="1196" y="14754"/>
                  </a:lnTo>
                  <a:lnTo>
                    <a:pt x="1435" y="15168"/>
                  </a:lnTo>
                  <a:lnTo>
                    <a:pt x="1706" y="15582"/>
                  </a:lnTo>
                  <a:lnTo>
                    <a:pt x="1977" y="15965"/>
                  </a:lnTo>
                  <a:lnTo>
                    <a:pt x="2279" y="16347"/>
                  </a:lnTo>
                  <a:lnTo>
                    <a:pt x="2598" y="16713"/>
                  </a:lnTo>
                  <a:lnTo>
                    <a:pt x="2917" y="17064"/>
                  </a:lnTo>
                  <a:lnTo>
                    <a:pt x="3267" y="17382"/>
                  </a:lnTo>
                  <a:lnTo>
                    <a:pt x="3633" y="17701"/>
                  </a:lnTo>
                  <a:lnTo>
                    <a:pt x="4000" y="18004"/>
                  </a:lnTo>
                  <a:lnTo>
                    <a:pt x="4398" y="18275"/>
                  </a:lnTo>
                  <a:lnTo>
                    <a:pt x="4812" y="18546"/>
                  </a:lnTo>
                  <a:lnTo>
                    <a:pt x="5227" y="18785"/>
                  </a:lnTo>
                  <a:lnTo>
                    <a:pt x="5657" y="18992"/>
                  </a:lnTo>
                  <a:lnTo>
                    <a:pt x="6103" y="19199"/>
                  </a:lnTo>
                  <a:lnTo>
                    <a:pt x="6549" y="19374"/>
                  </a:lnTo>
                  <a:lnTo>
                    <a:pt x="7011" y="19533"/>
                  </a:lnTo>
                  <a:lnTo>
                    <a:pt x="7489" y="19677"/>
                  </a:lnTo>
                  <a:lnTo>
                    <a:pt x="7967" y="19788"/>
                  </a:lnTo>
                  <a:lnTo>
                    <a:pt x="8461" y="19868"/>
                  </a:lnTo>
                  <a:lnTo>
                    <a:pt x="8971" y="19932"/>
                  </a:lnTo>
                  <a:lnTo>
                    <a:pt x="9465" y="19964"/>
                  </a:lnTo>
                  <a:lnTo>
                    <a:pt x="9991" y="19979"/>
                  </a:lnTo>
                  <a:lnTo>
                    <a:pt x="10500" y="19964"/>
                  </a:lnTo>
                  <a:lnTo>
                    <a:pt x="11010" y="19932"/>
                  </a:lnTo>
                  <a:lnTo>
                    <a:pt x="11504" y="19868"/>
                  </a:lnTo>
                  <a:lnTo>
                    <a:pt x="11998" y="19788"/>
                  </a:lnTo>
                  <a:lnTo>
                    <a:pt x="12476" y="19677"/>
                  </a:lnTo>
                  <a:lnTo>
                    <a:pt x="12954" y="19533"/>
                  </a:lnTo>
                  <a:lnTo>
                    <a:pt x="13416" y="19374"/>
                  </a:lnTo>
                  <a:lnTo>
                    <a:pt x="13878" y="19199"/>
                  </a:lnTo>
                  <a:lnTo>
                    <a:pt x="14308" y="18992"/>
                  </a:lnTo>
                  <a:lnTo>
                    <a:pt x="14754" y="18785"/>
                  </a:lnTo>
                  <a:lnTo>
                    <a:pt x="15169" y="18546"/>
                  </a:lnTo>
                  <a:lnTo>
                    <a:pt x="15567" y="18275"/>
                  </a:lnTo>
                  <a:lnTo>
                    <a:pt x="15965" y="18004"/>
                  </a:lnTo>
                  <a:lnTo>
                    <a:pt x="16332" y="17701"/>
                  </a:lnTo>
                  <a:lnTo>
                    <a:pt x="16698" y="17382"/>
                  </a:lnTo>
                  <a:lnTo>
                    <a:pt x="17049" y="17064"/>
                  </a:lnTo>
                  <a:lnTo>
                    <a:pt x="17383" y="16713"/>
                  </a:lnTo>
                  <a:lnTo>
                    <a:pt x="17686" y="16347"/>
                  </a:lnTo>
                  <a:lnTo>
                    <a:pt x="17989" y="15965"/>
                  </a:lnTo>
                  <a:lnTo>
                    <a:pt x="18275" y="15582"/>
                  </a:lnTo>
                  <a:lnTo>
                    <a:pt x="18530" y="15168"/>
                  </a:lnTo>
                  <a:lnTo>
                    <a:pt x="18769" y="14754"/>
                  </a:lnTo>
                  <a:lnTo>
                    <a:pt x="18992" y="14323"/>
                  </a:lnTo>
                  <a:lnTo>
                    <a:pt x="19184" y="13877"/>
                  </a:lnTo>
                  <a:lnTo>
                    <a:pt x="19375" y="13431"/>
                  </a:lnTo>
                  <a:lnTo>
                    <a:pt x="19518" y="12969"/>
                  </a:lnTo>
                  <a:lnTo>
                    <a:pt x="19662" y="12491"/>
                  </a:lnTo>
                  <a:lnTo>
                    <a:pt x="19773" y="12013"/>
                  </a:lnTo>
                  <a:lnTo>
                    <a:pt x="19853" y="11519"/>
                  </a:lnTo>
                  <a:lnTo>
                    <a:pt x="19917" y="11010"/>
                  </a:lnTo>
                  <a:lnTo>
                    <a:pt x="19964" y="10516"/>
                  </a:lnTo>
                  <a:lnTo>
                    <a:pt x="19980" y="9990"/>
                  </a:lnTo>
                  <a:lnTo>
                    <a:pt x="19964" y="9480"/>
                  </a:lnTo>
                  <a:lnTo>
                    <a:pt x="19917" y="8970"/>
                  </a:lnTo>
                  <a:lnTo>
                    <a:pt x="19853" y="8476"/>
                  </a:lnTo>
                  <a:lnTo>
                    <a:pt x="19773" y="7982"/>
                  </a:lnTo>
                  <a:lnTo>
                    <a:pt x="19662" y="7504"/>
                  </a:lnTo>
                  <a:lnTo>
                    <a:pt x="19518" y="7026"/>
                  </a:lnTo>
                  <a:lnTo>
                    <a:pt x="19375" y="6564"/>
                  </a:lnTo>
                  <a:lnTo>
                    <a:pt x="19184" y="6102"/>
                  </a:lnTo>
                  <a:lnTo>
                    <a:pt x="18992" y="5672"/>
                  </a:lnTo>
                  <a:lnTo>
                    <a:pt x="18769" y="5226"/>
                  </a:lnTo>
                  <a:lnTo>
                    <a:pt x="18530" y="4812"/>
                  </a:lnTo>
                  <a:lnTo>
                    <a:pt x="18275" y="4414"/>
                  </a:lnTo>
                  <a:lnTo>
                    <a:pt x="17989" y="4015"/>
                  </a:lnTo>
                  <a:lnTo>
                    <a:pt x="17686" y="3649"/>
                  </a:lnTo>
                  <a:lnTo>
                    <a:pt x="17383" y="3282"/>
                  </a:lnTo>
                  <a:lnTo>
                    <a:pt x="17049" y="2932"/>
                  </a:lnTo>
                  <a:lnTo>
                    <a:pt x="16698" y="2597"/>
                  </a:lnTo>
                  <a:lnTo>
                    <a:pt x="16332" y="2294"/>
                  </a:lnTo>
                  <a:lnTo>
                    <a:pt x="15965" y="1992"/>
                  </a:lnTo>
                  <a:lnTo>
                    <a:pt x="15567" y="1705"/>
                  </a:lnTo>
                  <a:lnTo>
                    <a:pt x="15169" y="1450"/>
                  </a:lnTo>
                  <a:lnTo>
                    <a:pt x="14754" y="1211"/>
                  </a:lnTo>
                  <a:lnTo>
                    <a:pt x="14308" y="988"/>
                  </a:lnTo>
                  <a:lnTo>
                    <a:pt x="13878" y="797"/>
                  </a:lnTo>
                  <a:lnTo>
                    <a:pt x="13416" y="606"/>
                  </a:lnTo>
                  <a:lnTo>
                    <a:pt x="12954" y="462"/>
                  </a:lnTo>
                  <a:lnTo>
                    <a:pt x="12476" y="319"/>
                  </a:lnTo>
                  <a:lnTo>
                    <a:pt x="11998" y="207"/>
                  </a:lnTo>
                  <a:lnTo>
                    <a:pt x="11504" y="128"/>
                  </a:lnTo>
                  <a:lnTo>
                    <a:pt x="11010" y="64"/>
                  </a:lnTo>
                  <a:lnTo>
                    <a:pt x="10500" y="16"/>
                  </a:lnTo>
                  <a:lnTo>
                    <a:pt x="9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5910575" y="3954750"/>
              <a:ext cx="248175" cy="248175"/>
            </a:xfrm>
            <a:custGeom>
              <a:avLst/>
              <a:gdLst/>
              <a:ahLst/>
              <a:cxnLst/>
              <a:rect l="l" t="t" r="r" b="b"/>
              <a:pathLst>
                <a:path w="9927" h="9927" extrusionOk="0">
                  <a:moveTo>
                    <a:pt x="4717" y="1"/>
                  </a:moveTo>
                  <a:lnTo>
                    <a:pt x="4462" y="17"/>
                  </a:lnTo>
                  <a:lnTo>
                    <a:pt x="4207" y="49"/>
                  </a:lnTo>
                  <a:lnTo>
                    <a:pt x="3968" y="96"/>
                  </a:lnTo>
                  <a:lnTo>
                    <a:pt x="3729" y="144"/>
                  </a:lnTo>
                  <a:lnTo>
                    <a:pt x="3490" y="224"/>
                  </a:lnTo>
                  <a:lnTo>
                    <a:pt x="3251" y="288"/>
                  </a:lnTo>
                  <a:lnTo>
                    <a:pt x="3028" y="383"/>
                  </a:lnTo>
                  <a:lnTo>
                    <a:pt x="2805" y="479"/>
                  </a:lnTo>
                  <a:lnTo>
                    <a:pt x="2598" y="590"/>
                  </a:lnTo>
                  <a:lnTo>
                    <a:pt x="2391" y="718"/>
                  </a:lnTo>
                  <a:lnTo>
                    <a:pt x="2183" y="845"/>
                  </a:lnTo>
                  <a:lnTo>
                    <a:pt x="1992" y="973"/>
                  </a:lnTo>
                  <a:lnTo>
                    <a:pt x="1801" y="1132"/>
                  </a:lnTo>
                  <a:lnTo>
                    <a:pt x="1626" y="1291"/>
                  </a:lnTo>
                  <a:lnTo>
                    <a:pt x="1450" y="1451"/>
                  </a:lnTo>
                  <a:lnTo>
                    <a:pt x="1291" y="1626"/>
                  </a:lnTo>
                  <a:lnTo>
                    <a:pt x="1132" y="1801"/>
                  </a:lnTo>
                  <a:lnTo>
                    <a:pt x="988" y="1992"/>
                  </a:lnTo>
                  <a:lnTo>
                    <a:pt x="845" y="2184"/>
                  </a:lnTo>
                  <a:lnTo>
                    <a:pt x="718" y="2391"/>
                  </a:lnTo>
                  <a:lnTo>
                    <a:pt x="606" y="2598"/>
                  </a:lnTo>
                  <a:lnTo>
                    <a:pt x="495" y="2805"/>
                  </a:lnTo>
                  <a:lnTo>
                    <a:pt x="383" y="3028"/>
                  </a:lnTo>
                  <a:lnTo>
                    <a:pt x="303" y="3251"/>
                  </a:lnTo>
                  <a:lnTo>
                    <a:pt x="224" y="3490"/>
                  </a:lnTo>
                  <a:lnTo>
                    <a:pt x="160" y="3713"/>
                  </a:lnTo>
                  <a:lnTo>
                    <a:pt x="96" y="3952"/>
                  </a:lnTo>
                  <a:lnTo>
                    <a:pt x="48" y="4207"/>
                  </a:lnTo>
                  <a:lnTo>
                    <a:pt x="17" y="4446"/>
                  </a:lnTo>
                  <a:lnTo>
                    <a:pt x="1" y="4701"/>
                  </a:lnTo>
                  <a:lnTo>
                    <a:pt x="1" y="4956"/>
                  </a:lnTo>
                  <a:lnTo>
                    <a:pt x="1" y="5211"/>
                  </a:lnTo>
                  <a:lnTo>
                    <a:pt x="17" y="5466"/>
                  </a:lnTo>
                  <a:lnTo>
                    <a:pt x="48" y="5721"/>
                  </a:lnTo>
                  <a:lnTo>
                    <a:pt x="96" y="5960"/>
                  </a:lnTo>
                  <a:lnTo>
                    <a:pt x="160" y="6199"/>
                  </a:lnTo>
                  <a:lnTo>
                    <a:pt x="224" y="6438"/>
                  </a:lnTo>
                  <a:lnTo>
                    <a:pt x="303" y="6677"/>
                  </a:lnTo>
                  <a:lnTo>
                    <a:pt x="383" y="6900"/>
                  </a:lnTo>
                  <a:lnTo>
                    <a:pt x="495" y="7107"/>
                  </a:lnTo>
                  <a:lnTo>
                    <a:pt x="606" y="7330"/>
                  </a:lnTo>
                  <a:lnTo>
                    <a:pt x="718" y="7537"/>
                  </a:lnTo>
                  <a:lnTo>
                    <a:pt x="845" y="7744"/>
                  </a:lnTo>
                  <a:lnTo>
                    <a:pt x="988" y="7935"/>
                  </a:lnTo>
                  <a:lnTo>
                    <a:pt x="1132" y="8126"/>
                  </a:lnTo>
                  <a:lnTo>
                    <a:pt x="1291" y="8302"/>
                  </a:lnTo>
                  <a:lnTo>
                    <a:pt x="1450" y="8477"/>
                  </a:lnTo>
                  <a:lnTo>
                    <a:pt x="1626" y="8636"/>
                  </a:lnTo>
                  <a:lnTo>
                    <a:pt x="1801" y="8796"/>
                  </a:lnTo>
                  <a:lnTo>
                    <a:pt x="1992" y="8939"/>
                  </a:lnTo>
                  <a:lnTo>
                    <a:pt x="2183" y="9082"/>
                  </a:lnTo>
                  <a:lnTo>
                    <a:pt x="2391" y="9210"/>
                  </a:lnTo>
                  <a:lnTo>
                    <a:pt x="2598" y="9321"/>
                  </a:lnTo>
                  <a:lnTo>
                    <a:pt x="2805" y="9433"/>
                  </a:lnTo>
                  <a:lnTo>
                    <a:pt x="3028" y="9544"/>
                  </a:lnTo>
                  <a:lnTo>
                    <a:pt x="3251" y="9624"/>
                  </a:lnTo>
                  <a:lnTo>
                    <a:pt x="3490" y="9704"/>
                  </a:lnTo>
                  <a:lnTo>
                    <a:pt x="3729" y="9767"/>
                  </a:lnTo>
                  <a:lnTo>
                    <a:pt x="3968" y="9831"/>
                  </a:lnTo>
                  <a:lnTo>
                    <a:pt x="4207" y="9863"/>
                  </a:lnTo>
                  <a:lnTo>
                    <a:pt x="4462" y="9895"/>
                  </a:lnTo>
                  <a:lnTo>
                    <a:pt x="4717" y="9927"/>
                  </a:lnTo>
                  <a:lnTo>
                    <a:pt x="5226" y="9927"/>
                  </a:lnTo>
                  <a:lnTo>
                    <a:pt x="5481" y="9895"/>
                  </a:lnTo>
                  <a:lnTo>
                    <a:pt x="5720" y="9863"/>
                  </a:lnTo>
                  <a:lnTo>
                    <a:pt x="5975" y="9831"/>
                  </a:lnTo>
                  <a:lnTo>
                    <a:pt x="6214" y="9767"/>
                  </a:lnTo>
                  <a:lnTo>
                    <a:pt x="6437" y="9704"/>
                  </a:lnTo>
                  <a:lnTo>
                    <a:pt x="6676" y="9624"/>
                  </a:lnTo>
                  <a:lnTo>
                    <a:pt x="6899" y="9544"/>
                  </a:lnTo>
                  <a:lnTo>
                    <a:pt x="7122" y="9433"/>
                  </a:lnTo>
                  <a:lnTo>
                    <a:pt x="7330" y="9321"/>
                  </a:lnTo>
                  <a:lnTo>
                    <a:pt x="7537" y="9210"/>
                  </a:lnTo>
                  <a:lnTo>
                    <a:pt x="7744" y="9082"/>
                  </a:lnTo>
                  <a:lnTo>
                    <a:pt x="7935" y="8939"/>
                  </a:lnTo>
                  <a:lnTo>
                    <a:pt x="8126" y="8796"/>
                  </a:lnTo>
                  <a:lnTo>
                    <a:pt x="8301" y="8636"/>
                  </a:lnTo>
                  <a:lnTo>
                    <a:pt x="8477" y="8477"/>
                  </a:lnTo>
                  <a:lnTo>
                    <a:pt x="8636" y="8302"/>
                  </a:lnTo>
                  <a:lnTo>
                    <a:pt x="8795" y="8126"/>
                  </a:lnTo>
                  <a:lnTo>
                    <a:pt x="8939" y="7935"/>
                  </a:lnTo>
                  <a:lnTo>
                    <a:pt x="9082" y="7744"/>
                  </a:lnTo>
                  <a:lnTo>
                    <a:pt x="9210" y="7537"/>
                  </a:lnTo>
                  <a:lnTo>
                    <a:pt x="9337" y="7330"/>
                  </a:lnTo>
                  <a:lnTo>
                    <a:pt x="9449" y="7107"/>
                  </a:lnTo>
                  <a:lnTo>
                    <a:pt x="9544" y="6900"/>
                  </a:lnTo>
                  <a:lnTo>
                    <a:pt x="9624" y="6677"/>
                  </a:lnTo>
                  <a:lnTo>
                    <a:pt x="9704" y="6438"/>
                  </a:lnTo>
                  <a:lnTo>
                    <a:pt x="9783" y="6199"/>
                  </a:lnTo>
                  <a:lnTo>
                    <a:pt x="9831" y="5960"/>
                  </a:lnTo>
                  <a:lnTo>
                    <a:pt x="9879" y="5721"/>
                  </a:lnTo>
                  <a:lnTo>
                    <a:pt x="9911" y="5466"/>
                  </a:lnTo>
                  <a:lnTo>
                    <a:pt x="9927" y="5211"/>
                  </a:lnTo>
                  <a:lnTo>
                    <a:pt x="9927" y="4956"/>
                  </a:lnTo>
                  <a:lnTo>
                    <a:pt x="9927" y="4701"/>
                  </a:lnTo>
                  <a:lnTo>
                    <a:pt x="9911" y="4446"/>
                  </a:lnTo>
                  <a:lnTo>
                    <a:pt x="9879" y="4207"/>
                  </a:lnTo>
                  <a:lnTo>
                    <a:pt x="9831" y="3952"/>
                  </a:lnTo>
                  <a:lnTo>
                    <a:pt x="9783" y="3713"/>
                  </a:lnTo>
                  <a:lnTo>
                    <a:pt x="9704" y="3490"/>
                  </a:lnTo>
                  <a:lnTo>
                    <a:pt x="9624" y="3251"/>
                  </a:lnTo>
                  <a:lnTo>
                    <a:pt x="9544" y="3028"/>
                  </a:lnTo>
                  <a:lnTo>
                    <a:pt x="9449" y="2805"/>
                  </a:lnTo>
                  <a:lnTo>
                    <a:pt x="9337" y="2598"/>
                  </a:lnTo>
                  <a:lnTo>
                    <a:pt x="9210" y="2391"/>
                  </a:lnTo>
                  <a:lnTo>
                    <a:pt x="9082" y="2184"/>
                  </a:lnTo>
                  <a:lnTo>
                    <a:pt x="8939" y="1992"/>
                  </a:lnTo>
                  <a:lnTo>
                    <a:pt x="8795" y="1801"/>
                  </a:lnTo>
                  <a:lnTo>
                    <a:pt x="8636" y="1626"/>
                  </a:lnTo>
                  <a:lnTo>
                    <a:pt x="8477" y="1451"/>
                  </a:lnTo>
                  <a:lnTo>
                    <a:pt x="8301" y="1291"/>
                  </a:lnTo>
                  <a:lnTo>
                    <a:pt x="8126" y="1132"/>
                  </a:lnTo>
                  <a:lnTo>
                    <a:pt x="7935" y="973"/>
                  </a:lnTo>
                  <a:lnTo>
                    <a:pt x="7744" y="845"/>
                  </a:lnTo>
                  <a:lnTo>
                    <a:pt x="7537" y="718"/>
                  </a:lnTo>
                  <a:lnTo>
                    <a:pt x="7330" y="590"/>
                  </a:lnTo>
                  <a:lnTo>
                    <a:pt x="7122" y="479"/>
                  </a:lnTo>
                  <a:lnTo>
                    <a:pt x="6899" y="383"/>
                  </a:lnTo>
                  <a:lnTo>
                    <a:pt x="6676" y="288"/>
                  </a:lnTo>
                  <a:lnTo>
                    <a:pt x="6437" y="224"/>
                  </a:lnTo>
                  <a:lnTo>
                    <a:pt x="6214" y="144"/>
                  </a:lnTo>
                  <a:lnTo>
                    <a:pt x="5975" y="96"/>
                  </a:lnTo>
                  <a:lnTo>
                    <a:pt x="5720" y="49"/>
                  </a:lnTo>
                  <a:lnTo>
                    <a:pt x="5481" y="17"/>
                  </a:lnTo>
                  <a:lnTo>
                    <a:pt x="5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1"/>
            <p:cNvSpPr/>
            <p:nvPr/>
          </p:nvSpPr>
          <p:spPr>
            <a:xfrm>
              <a:off x="5499925" y="3737675"/>
              <a:ext cx="94425" cy="182850"/>
            </a:xfrm>
            <a:custGeom>
              <a:avLst/>
              <a:gdLst/>
              <a:ahLst/>
              <a:cxnLst/>
              <a:rect l="l" t="t" r="r" b="b"/>
              <a:pathLst>
                <a:path w="3777" h="7314" extrusionOk="0">
                  <a:moveTo>
                    <a:pt x="0" y="1"/>
                  </a:moveTo>
                  <a:lnTo>
                    <a:pt x="0" y="7314"/>
                  </a:lnTo>
                  <a:lnTo>
                    <a:pt x="303" y="7314"/>
                  </a:lnTo>
                  <a:lnTo>
                    <a:pt x="494" y="7298"/>
                  </a:lnTo>
                  <a:lnTo>
                    <a:pt x="861" y="7234"/>
                  </a:lnTo>
                  <a:lnTo>
                    <a:pt x="1211" y="7154"/>
                  </a:lnTo>
                  <a:lnTo>
                    <a:pt x="1546" y="7027"/>
                  </a:lnTo>
                  <a:lnTo>
                    <a:pt x="1864" y="6868"/>
                  </a:lnTo>
                  <a:lnTo>
                    <a:pt x="2167" y="6692"/>
                  </a:lnTo>
                  <a:lnTo>
                    <a:pt x="2454" y="6485"/>
                  </a:lnTo>
                  <a:lnTo>
                    <a:pt x="2709" y="6246"/>
                  </a:lnTo>
                  <a:lnTo>
                    <a:pt x="2948" y="5975"/>
                  </a:lnTo>
                  <a:lnTo>
                    <a:pt x="3155" y="5705"/>
                  </a:lnTo>
                  <a:lnTo>
                    <a:pt x="3330" y="5402"/>
                  </a:lnTo>
                  <a:lnTo>
                    <a:pt x="3489" y="5083"/>
                  </a:lnTo>
                  <a:lnTo>
                    <a:pt x="3617" y="4749"/>
                  </a:lnTo>
                  <a:lnTo>
                    <a:pt x="3697" y="4398"/>
                  </a:lnTo>
                  <a:lnTo>
                    <a:pt x="3760" y="4032"/>
                  </a:lnTo>
                  <a:lnTo>
                    <a:pt x="3776" y="3840"/>
                  </a:lnTo>
                  <a:lnTo>
                    <a:pt x="3776" y="3649"/>
                  </a:lnTo>
                  <a:lnTo>
                    <a:pt x="3776" y="3458"/>
                  </a:lnTo>
                  <a:lnTo>
                    <a:pt x="3760" y="3283"/>
                  </a:lnTo>
                  <a:lnTo>
                    <a:pt x="3697" y="2916"/>
                  </a:lnTo>
                  <a:lnTo>
                    <a:pt x="3617" y="2566"/>
                  </a:lnTo>
                  <a:lnTo>
                    <a:pt x="3489" y="2231"/>
                  </a:lnTo>
                  <a:lnTo>
                    <a:pt x="3330" y="1913"/>
                  </a:lnTo>
                  <a:lnTo>
                    <a:pt x="3155" y="1610"/>
                  </a:lnTo>
                  <a:lnTo>
                    <a:pt x="2948" y="1323"/>
                  </a:lnTo>
                  <a:lnTo>
                    <a:pt x="2709" y="1068"/>
                  </a:lnTo>
                  <a:lnTo>
                    <a:pt x="2454" y="829"/>
                  </a:lnTo>
                  <a:lnTo>
                    <a:pt x="2167" y="622"/>
                  </a:lnTo>
                  <a:lnTo>
                    <a:pt x="1864" y="431"/>
                  </a:lnTo>
                  <a:lnTo>
                    <a:pt x="1546" y="287"/>
                  </a:lnTo>
                  <a:lnTo>
                    <a:pt x="1211" y="160"/>
                  </a:lnTo>
                  <a:lnTo>
                    <a:pt x="861" y="64"/>
                  </a:lnTo>
                  <a:lnTo>
                    <a:pt x="494" y="17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>
              <a:off x="549992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556245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1"/>
            <p:cNvSpPr/>
            <p:nvPr/>
          </p:nvSpPr>
          <p:spPr>
            <a:xfrm>
              <a:off x="5624975" y="3607025"/>
              <a:ext cx="62975" cy="62575"/>
            </a:xfrm>
            <a:custGeom>
              <a:avLst/>
              <a:gdLst/>
              <a:ahLst/>
              <a:cxnLst/>
              <a:rect l="l" t="t" r="r" b="b"/>
              <a:pathLst>
                <a:path w="2519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1"/>
            <p:cNvSpPr/>
            <p:nvPr/>
          </p:nvSpPr>
          <p:spPr>
            <a:xfrm>
              <a:off x="5687925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1"/>
            <p:cNvSpPr/>
            <p:nvPr/>
          </p:nvSpPr>
          <p:spPr>
            <a:xfrm>
              <a:off x="5750450" y="360702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581300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587552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5938050" y="3669575"/>
              <a:ext cx="62975" cy="62550"/>
            </a:xfrm>
            <a:custGeom>
              <a:avLst/>
              <a:gdLst/>
              <a:ahLst/>
              <a:cxnLst/>
              <a:rect l="l" t="t" r="r" b="b"/>
              <a:pathLst>
                <a:path w="2519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6001000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6063525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612607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1"/>
            <p:cNvSpPr/>
            <p:nvPr/>
          </p:nvSpPr>
          <p:spPr>
            <a:xfrm>
              <a:off x="618860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1"/>
            <p:cNvSpPr/>
            <p:nvPr/>
          </p:nvSpPr>
          <p:spPr>
            <a:xfrm>
              <a:off x="6251125" y="3607025"/>
              <a:ext cx="62975" cy="62575"/>
            </a:xfrm>
            <a:custGeom>
              <a:avLst/>
              <a:gdLst/>
              <a:ahLst/>
              <a:cxnLst/>
              <a:rect l="l" t="t" r="r" b="b"/>
              <a:pathLst>
                <a:path w="2519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1"/>
            <p:cNvSpPr/>
            <p:nvPr/>
          </p:nvSpPr>
          <p:spPr>
            <a:xfrm>
              <a:off x="6314075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1"/>
            <p:cNvSpPr/>
            <p:nvPr/>
          </p:nvSpPr>
          <p:spPr>
            <a:xfrm>
              <a:off x="6376600" y="360702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643915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1"/>
            <p:cNvSpPr/>
            <p:nvPr/>
          </p:nvSpPr>
          <p:spPr>
            <a:xfrm>
              <a:off x="650167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1"/>
            <p:cNvSpPr/>
            <p:nvPr/>
          </p:nvSpPr>
          <p:spPr>
            <a:xfrm>
              <a:off x="6564200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1"/>
            <p:cNvSpPr/>
            <p:nvPr/>
          </p:nvSpPr>
          <p:spPr>
            <a:xfrm>
              <a:off x="6626750" y="3607025"/>
              <a:ext cx="62950" cy="62575"/>
            </a:xfrm>
            <a:custGeom>
              <a:avLst/>
              <a:gdLst/>
              <a:ahLst/>
              <a:cxnLst/>
              <a:rect l="l" t="t" r="r" b="b"/>
              <a:pathLst>
                <a:path w="2518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18" y="2502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1"/>
            <p:cNvSpPr/>
            <p:nvPr/>
          </p:nvSpPr>
          <p:spPr>
            <a:xfrm>
              <a:off x="6689675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1"/>
            <p:cNvSpPr/>
            <p:nvPr/>
          </p:nvSpPr>
          <p:spPr>
            <a:xfrm>
              <a:off x="675222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1" y="2502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1"/>
            <p:cNvSpPr/>
            <p:nvPr/>
          </p:nvSpPr>
          <p:spPr>
            <a:xfrm>
              <a:off x="681475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1"/>
            <p:cNvSpPr/>
            <p:nvPr/>
          </p:nvSpPr>
          <p:spPr>
            <a:xfrm>
              <a:off x="6877275" y="360702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1"/>
            <p:cNvSpPr/>
            <p:nvPr/>
          </p:nvSpPr>
          <p:spPr>
            <a:xfrm>
              <a:off x="6939825" y="3669575"/>
              <a:ext cx="62950" cy="62550"/>
            </a:xfrm>
            <a:custGeom>
              <a:avLst/>
              <a:gdLst/>
              <a:ahLst/>
              <a:cxnLst/>
              <a:rect l="l" t="t" r="r" b="b"/>
              <a:pathLst>
                <a:path w="2518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18" y="2502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1"/>
            <p:cNvSpPr/>
            <p:nvPr/>
          </p:nvSpPr>
          <p:spPr>
            <a:xfrm>
              <a:off x="7002750" y="360702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1"/>
            <p:cNvSpPr/>
            <p:nvPr/>
          </p:nvSpPr>
          <p:spPr>
            <a:xfrm>
              <a:off x="706530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1" y="2502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1"/>
            <p:cNvSpPr/>
            <p:nvPr/>
          </p:nvSpPr>
          <p:spPr>
            <a:xfrm>
              <a:off x="712782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1"/>
            <p:cNvSpPr/>
            <p:nvPr/>
          </p:nvSpPr>
          <p:spPr>
            <a:xfrm>
              <a:off x="7190350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7252900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1"/>
            <p:cNvSpPr/>
            <p:nvPr/>
          </p:nvSpPr>
          <p:spPr>
            <a:xfrm>
              <a:off x="7315425" y="3669575"/>
              <a:ext cx="62975" cy="62550"/>
            </a:xfrm>
            <a:custGeom>
              <a:avLst/>
              <a:gdLst/>
              <a:ahLst/>
              <a:cxnLst/>
              <a:rect l="l" t="t" r="r" b="b"/>
              <a:pathLst>
                <a:path w="2519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1"/>
            <p:cNvSpPr/>
            <p:nvPr/>
          </p:nvSpPr>
          <p:spPr>
            <a:xfrm>
              <a:off x="737837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1" y="2502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1"/>
            <p:cNvSpPr/>
            <p:nvPr/>
          </p:nvSpPr>
          <p:spPr>
            <a:xfrm>
              <a:off x="744090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1"/>
            <p:cNvSpPr/>
            <p:nvPr/>
          </p:nvSpPr>
          <p:spPr>
            <a:xfrm>
              <a:off x="7503425" y="360702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1"/>
            <p:cNvSpPr/>
            <p:nvPr/>
          </p:nvSpPr>
          <p:spPr>
            <a:xfrm>
              <a:off x="7565975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1"/>
            <p:cNvSpPr/>
            <p:nvPr/>
          </p:nvSpPr>
          <p:spPr>
            <a:xfrm>
              <a:off x="7628500" y="3607025"/>
              <a:ext cx="62950" cy="62575"/>
            </a:xfrm>
            <a:custGeom>
              <a:avLst/>
              <a:gdLst/>
              <a:ahLst/>
              <a:cxnLst/>
              <a:rect l="l" t="t" r="r" b="b"/>
              <a:pathLst>
                <a:path w="2518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1"/>
            <p:cNvSpPr/>
            <p:nvPr/>
          </p:nvSpPr>
          <p:spPr>
            <a:xfrm>
              <a:off x="7691425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1"/>
            <p:cNvSpPr/>
            <p:nvPr/>
          </p:nvSpPr>
          <p:spPr>
            <a:xfrm>
              <a:off x="775397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1"/>
            <p:cNvSpPr/>
            <p:nvPr/>
          </p:nvSpPr>
          <p:spPr>
            <a:xfrm>
              <a:off x="7816500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1"/>
            <p:cNvSpPr/>
            <p:nvPr/>
          </p:nvSpPr>
          <p:spPr>
            <a:xfrm>
              <a:off x="7879050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1"/>
            <p:cNvSpPr/>
            <p:nvPr/>
          </p:nvSpPr>
          <p:spPr>
            <a:xfrm>
              <a:off x="7941575" y="3669575"/>
              <a:ext cx="62950" cy="62550"/>
            </a:xfrm>
            <a:custGeom>
              <a:avLst/>
              <a:gdLst/>
              <a:ahLst/>
              <a:cxnLst/>
              <a:rect l="l" t="t" r="r" b="b"/>
              <a:pathLst>
                <a:path w="2518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1"/>
            <p:cNvSpPr/>
            <p:nvPr/>
          </p:nvSpPr>
          <p:spPr>
            <a:xfrm>
              <a:off x="7908525" y="3626150"/>
              <a:ext cx="96000" cy="191625"/>
            </a:xfrm>
            <a:custGeom>
              <a:avLst/>
              <a:gdLst/>
              <a:ahLst/>
              <a:cxnLst/>
              <a:rect l="l" t="t" r="r" b="b"/>
              <a:pathLst>
                <a:path w="3840" h="7665" extrusionOk="0">
                  <a:moveTo>
                    <a:pt x="3840" y="1"/>
                  </a:moveTo>
                  <a:lnTo>
                    <a:pt x="3633" y="17"/>
                  </a:lnTo>
                  <a:lnTo>
                    <a:pt x="3442" y="32"/>
                  </a:lnTo>
                  <a:lnTo>
                    <a:pt x="3250" y="48"/>
                  </a:lnTo>
                  <a:lnTo>
                    <a:pt x="3059" y="80"/>
                  </a:lnTo>
                  <a:lnTo>
                    <a:pt x="2693" y="176"/>
                  </a:lnTo>
                  <a:lnTo>
                    <a:pt x="2342" y="303"/>
                  </a:lnTo>
                  <a:lnTo>
                    <a:pt x="2008" y="463"/>
                  </a:lnTo>
                  <a:lnTo>
                    <a:pt x="1689" y="654"/>
                  </a:lnTo>
                  <a:lnTo>
                    <a:pt x="1402" y="877"/>
                  </a:lnTo>
                  <a:lnTo>
                    <a:pt x="1131" y="1132"/>
                  </a:lnTo>
                  <a:lnTo>
                    <a:pt x="877" y="1403"/>
                  </a:lnTo>
                  <a:lnTo>
                    <a:pt x="653" y="1689"/>
                  </a:lnTo>
                  <a:lnTo>
                    <a:pt x="462" y="2008"/>
                  </a:lnTo>
                  <a:lnTo>
                    <a:pt x="303" y="2343"/>
                  </a:lnTo>
                  <a:lnTo>
                    <a:pt x="175" y="2693"/>
                  </a:lnTo>
                  <a:lnTo>
                    <a:pt x="80" y="3060"/>
                  </a:lnTo>
                  <a:lnTo>
                    <a:pt x="48" y="3251"/>
                  </a:lnTo>
                  <a:lnTo>
                    <a:pt x="32" y="3442"/>
                  </a:lnTo>
                  <a:lnTo>
                    <a:pt x="16" y="3633"/>
                  </a:lnTo>
                  <a:lnTo>
                    <a:pt x="0" y="3824"/>
                  </a:lnTo>
                  <a:lnTo>
                    <a:pt x="16" y="4032"/>
                  </a:lnTo>
                  <a:lnTo>
                    <a:pt x="32" y="4223"/>
                  </a:lnTo>
                  <a:lnTo>
                    <a:pt x="48" y="4414"/>
                  </a:lnTo>
                  <a:lnTo>
                    <a:pt x="80" y="4605"/>
                  </a:lnTo>
                  <a:lnTo>
                    <a:pt x="175" y="4972"/>
                  </a:lnTo>
                  <a:lnTo>
                    <a:pt x="303" y="5322"/>
                  </a:lnTo>
                  <a:lnTo>
                    <a:pt x="462" y="5657"/>
                  </a:lnTo>
                  <a:lnTo>
                    <a:pt x="653" y="5975"/>
                  </a:lnTo>
                  <a:lnTo>
                    <a:pt x="877" y="6262"/>
                  </a:lnTo>
                  <a:lnTo>
                    <a:pt x="1131" y="6533"/>
                  </a:lnTo>
                  <a:lnTo>
                    <a:pt x="1402" y="6788"/>
                  </a:lnTo>
                  <a:lnTo>
                    <a:pt x="1689" y="7011"/>
                  </a:lnTo>
                  <a:lnTo>
                    <a:pt x="2008" y="7202"/>
                  </a:lnTo>
                  <a:lnTo>
                    <a:pt x="2342" y="7361"/>
                  </a:lnTo>
                  <a:lnTo>
                    <a:pt x="2693" y="7489"/>
                  </a:lnTo>
                  <a:lnTo>
                    <a:pt x="3059" y="7584"/>
                  </a:lnTo>
                  <a:lnTo>
                    <a:pt x="3250" y="7616"/>
                  </a:lnTo>
                  <a:lnTo>
                    <a:pt x="3442" y="7632"/>
                  </a:lnTo>
                  <a:lnTo>
                    <a:pt x="3633" y="7648"/>
                  </a:lnTo>
                  <a:lnTo>
                    <a:pt x="3840" y="7664"/>
                  </a:lnTo>
                  <a:lnTo>
                    <a:pt x="38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1"/>
            <p:cNvSpPr/>
            <p:nvPr/>
          </p:nvSpPr>
          <p:spPr>
            <a:xfrm>
              <a:off x="5424225" y="3974675"/>
              <a:ext cx="350950" cy="106375"/>
            </a:xfrm>
            <a:custGeom>
              <a:avLst/>
              <a:gdLst/>
              <a:ahLst/>
              <a:cxnLst/>
              <a:rect l="l" t="t" r="r" b="b"/>
              <a:pathLst>
                <a:path w="14038" h="4255" extrusionOk="0">
                  <a:moveTo>
                    <a:pt x="1" y="0"/>
                  </a:moveTo>
                  <a:lnTo>
                    <a:pt x="1" y="4254"/>
                  </a:lnTo>
                  <a:lnTo>
                    <a:pt x="13273" y="4254"/>
                  </a:lnTo>
                  <a:lnTo>
                    <a:pt x="13273" y="4079"/>
                  </a:lnTo>
                  <a:lnTo>
                    <a:pt x="13273" y="3537"/>
                  </a:lnTo>
                  <a:lnTo>
                    <a:pt x="13321" y="3012"/>
                  </a:lnTo>
                  <a:lnTo>
                    <a:pt x="13384" y="2486"/>
                  </a:lnTo>
                  <a:lnTo>
                    <a:pt x="13464" y="1976"/>
                  </a:lnTo>
                  <a:lnTo>
                    <a:pt x="13576" y="1466"/>
                  </a:lnTo>
                  <a:lnTo>
                    <a:pt x="13703" y="972"/>
                  </a:lnTo>
                  <a:lnTo>
                    <a:pt x="13862" y="478"/>
                  </a:lnTo>
                  <a:lnTo>
                    <a:pt x="140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1"/>
            <p:cNvSpPr/>
            <p:nvPr/>
          </p:nvSpPr>
          <p:spPr>
            <a:xfrm>
              <a:off x="7806150" y="3974675"/>
              <a:ext cx="219900" cy="106375"/>
            </a:xfrm>
            <a:custGeom>
              <a:avLst/>
              <a:gdLst/>
              <a:ahLst/>
              <a:cxnLst/>
              <a:rect l="l" t="t" r="r" b="b"/>
              <a:pathLst>
                <a:path w="8796" h="4255" extrusionOk="0">
                  <a:moveTo>
                    <a:pt x="1" y="0"/>
                  </a:moveTo>
                  <a:lnTo>
                    <a:pt x="176" y="478"/>
                  </a:lnTo>
                  <a:lnTo>
                    <a:pt x="335" y="972"/>
                  </a:lnTo>
                  <a:lnTo>
                    <a:pt x="463" y="1466"/>
                  </a:lnTo>
                  <a:lnTo>
                    <a:pt x="574" y="1976"/>
                  </a:lnTo>
                  <a:lnTo>
                    <a:pt x="654" y="2486"/>
                  </a:lnTo>
                  <a:lnTo>
                    <a:pt x="718" y="3012"/>
                  </a:lnTo>
                  <a:lnTo>
                    <a:pt x="765" y="3537"/>
                  </a:lnTo>
                  <a:lnTo>
                    <a:pt x="781" y="4079"/>
                  </a:lnTo>
                  <a:lnTo>
                    <a:pt x="765" y="4254"/>
                  </a:lnTo>
                  <a:lnTo>
                    <a:pt x="8795" y="4254"/>
                  </a:lnTo>
                  <a:lnTo>
                    <a:pt x="8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1"/>
            <p:cNvSpPr/>
            <p:nvPr/>
          </p:nvSpPr>
          <p:spPr>
            <a:xfrm>
              <a:off x="6299725" y="3974675"/>
              <a:ext cx="983475" cy="103975"/>
            </a:xfrm>
            <a:custGeom>
              <a:avLst/>
              <a:gdLst/>
              <a:ahLst/>
              <a:cxnLst/>
              <a:rect l="l" t="t" r="r" b="b"/>
              <a:pathLst>
                <a:path w="39339" h="4159" extrusionOk="0">
                  <a:moveTo>
                    <a:pt x="1" y="0"/>
                  </a:moveTo>
                  <a:lnTo>
                    <a:pt x="176" y="463"/>
                  </a:lnTo>
                  <a:lnTo>
                    <a:pt x="319" y="941"/>
                  </a:lnTo>
                  <a:lnTo>
                    <a:pt x="447" y="1434"/>
                  </a:lnTo>
                  <a:lnTo>
                    <a:pt x="542" y="1928"/>
                  </a:lnTo>
                  <a:lnTo>
                    <a:pt x="622" y="2438"/>
                  </a:lnTo>
                  <a:lnTo>
                    <a:pt x="686" y="2948"/>
                  </a:lnTo>
                  <a:lnTo>
                    <a:pt x="718" y="3458"/>
                  </a:lnTo>
                  <a:lnTo>
                    <a:pt x="734" y="3984"/>
                  </a:lnTo>
                  <a:lnTo>
                    <a:pt x="734" y="4159"/>
                  </a:lnTo>
                  <a:lnTo>
                    <a:pt x="38605" y="4159"/>
                  </a:lnTo>
                  <a:lnTo>
                    <a:pt x="38605" y="3984"/>
                  </a:lnTo>
                  <a:lnTo>
                    <a:pt x="38621" y="3458"/>
                  </a:lnTo>
                  <a:lnTo>
                    <a:pt x="38653" y="2948"/>
                  </a:lnTo>
                  <a:lnTo>
                    <a:pt x="38717" y="2438"/>
                  </a:lnTo>
                  <a:lnTo>
                    <a:pt x="38796" y="1928"/>
                  </a:lnTo>
                  <a:lnTo>
                    <a:pt x="38908" y="1434"/>
                  </a:lnTo>
                  <a:lnTo>
                    <a:pt x="39019" y="941"/>
                  </a:lnTo>
                  <a:lnTo>
                    <a:pt x="39179" y="463"/>
                  </a:lnTo>
                  <a:lnTo>
                    <a:pt x="393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1"/>
            <p:cNvSpPr/>
            <p:nvPr/>
          </p:nvSpPr>
          <p:spPr>
            <a:xfrm>
              <a:off x="6640300" y="2947825"/>
              <a:ext cx="170100" cy="36275"/>
            </a:xfrm>
            <a:custGeom>
              <a:avLst/>
              <a:gdLst/>
              <a:ahLst/>
              <a:cxnLst/>
              <a:rect l="l" t="t" r="r" b="b"/>
              <a:pathLst>
                <a:path w="6804" h="1451" extrusionOk="0">
                  <a:moveTo>
                    <a:pt x="0" y="1"/>
                  </a:moveTo>
                  <a:lnTo>
                    <a:pt x="0" y="1451"/>
                  </a:lnTo>
                  <a:lnTo>
                    <a:pt x="6803" y="1451"/>
                  </a:lnTo>
                  <a:lnTo>
                    <a:pt x="68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1"/>
            <p:cNvSpPr/>
            <p:nvPr/>
          </p:nvSpPr>
          <p:spPr>
            <a:xfrm>
              <a:off x="6658600" y="2881325"/>
              <a:ext cx="133075" cy="66525"/>
            </a:xfrm>
            <a:custGeom>
              <a:avLst/>
              <a:gdLst/>
              <a:ahLst/>
              <a:cxnLst/>
              <a:rect l="l" t="t" r="r" b="b"/>
              <a:pathLst>
                <a:path w="5323" h="2661" extrusionOk="0">
                  <a:moveTo>
                    <a:pt x="2662" y="0"/>
                  </a:moveTo>
                  <a:lnTo>
                    <a:pt x="2391" y="16"/>
                  </a:lnTo>
                  <a:lnTo>
                    <a:pt x="2136" y="64"/>
                  </a:lnTo>
                  <a:lnTo>
                    <a:pt x="1881" y="127"/>
                  </a:lnTo>
                  <a:lnTo>
                    <a:pt x="1626" y="207"/>
                  </a:lnTo>
                  <a:lnTo>
                    <a:pt x="1403" y="319"/>
                  </a:lnTo>
                  <a:lnTo>
                    <a:pt x="1180" y="462"/>
                  </a:lnTo>
                  <a:lnTo>
                    <a:pt x="973" y="605"/>
                  </a:lnTo>
                  <a:lnTo>
                    <a:pt x="782" y="781"/>
                  </a:lnTo>
                  <a:lnTo>
                    <a:pt x="622" y="972"/>
                  </a:lnTo>
                  <a:lnTo>
                    <a:pt x="463" y="1179"/>
                  </a:lnTo>
                  <a:lnTo>
                    <a:pt x="336" y="1402"/>
                  </a:lnTo>
                  <a:lnTo>
                    <a:pt x="224" y="1625"/>
                  </a:lnTo>
                  <a:lnTo>
                    <a:pt x="128" y="1864"/>
                  </a:lnTo>
                  <a:lnTo>
                    <a:pt x="65" y="2119"/>
                  </a:lnTo>
                  <a:lnTo>
                    <a:pt x="17" y="2390"/>
                  </a:lnTo>
                  <a:lnTo>
                    <a:pt x="1" y="2661"/>
                  </a:lnTo>
                  <a:lnTo>
                    <a:pt x="5322" y="2661"/>
                  </a:lnTo>
                  <a:lnTo>
                    <a:pt x="5306" y="2390"/>
                  </a:lnTo>
                  <a:lnTo>
                    <a:pt x="5275" y="2119"/>
                  </a:lnTo>
                  <a:lnTo>
                    <a:pt x="5211" y="1864"/>
                  </a:lnTo>
                  <a:lnTo>
                    <a:pt x="5115" y="1625"/>
                  </a:lnTo>
                  <a:lnTo>
                    <a:pt x="5004" y="1402"/>
                  </a:lnTo>
                  <a:lnTo>
                    <a:pt x="4876" y="1179"/>
                  </a:lnTo>
                  <a:lnTo>
                    <a:pt x="4717" y="972"/>
                  </a:lnTo>
                  <a:lnTo>
                    <a:pt x="4542" y="781"/>
                  </a:lnTo>
                  <a:lnTo>
                    <a:pt x="4351" y="605"/>
                  </a:lnTo>
                  <a:lnTo>
                    <a:pt x="4159" y="462"/>
                  </a:lnTo>
                  <a:lnTo>
                    <a:pt x="3936" y="319"/>
                  </a:lnTo>
                  <a:lnTo>
                    <a:pt x="3697" y="207"/>
                  </a:lnTo>
                  <a:lnTo>
                    <a:pt x="3458" y="127"/>
                  </a:lnTo>
                  <a:lnTo>
                    <a:pt x="3203" y="64"/>
                  </a:lnTo>
                  <a:lnTo>
                    <a:pt x="2933" y="16"/>
                  </a:lnTo>
                  <a:lnTo>
                    <a:pt x="2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7" name="Google Shape;1717;p31"/>
          <p:cNvSpPr txBox="1"/>
          <p:nvPr/>
        </p:nvSpPr>
        <p:spPr>
          <a:xfrm>
            <a:off x="1526888" y="1057564"/>
            <a:ext cx="1588014" cy="8993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Language</a:t>
            </a:r>
          </a:p>
          <a:p>
            <a:pPr algn="ctr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Python</a:t>
            </a:r>
          </a:p>
        </p:txBody>
      </p:sp>
      <p:sp>
        <p:nvSpPr>
          <p:cNvPr id="2" name="AutoShape 2" descr="Python là gì? Ứng dụng của ngôn ngữ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09" y="1102271"/>
            <a:ext cx="1205645" cy="8027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71" y="1034012"/>
            <a:ext cx="1293462" cy="8147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2" name="Google Shape;1717;p31"/>
          <p:cNvSpPr txBox="1"/>
          <p:nvPr/>
        </p:nvSpPr>
        <p:spPr>
          <a:xfrm>
            <a:off x="469776" y="2640491"/>
            <a:ext cx="2029200" cy="164863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Libraries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Tkinter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Numpy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Pandas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96" y="3162165"/>
            <a:ext cx="1697674" cy="8000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55" y="4102933"/>
            <a:ext cx="1465299" cy="91323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13" y="2831525"/>
            <a:ext cx="1858885" cy="9013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28" name="Google Shape;1717;p31"/>
          <p:cNvSpPr txBox="1"/>
          <p:nvPr/>
        </p:nvSpPr>
        <p:spPr>
          <a:xfrm>
            <a:off x="6022924" y="1005647"/>
            <a:ext cx="1588014" cy="8993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IDE</a:t>
            </a:r>
          </a:p>
          <a:p>
            <a:pPr algn="ctr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9533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20"/>
          <p:cNvGrpSpPr/>
          <p:nvPr/>
        </p:nvGrpSpPr>
        <p:grpSpPr>
          <a:xfrm>
            <a:off x="426491" y="424616"/>
            <a:ext cx="4993717" cy="1014988"/>
            <a:chOff x="984894" y="3957181"/>
            <a:chExt cx="2841588" cy="598857"/>
          </a:xfrm>
        </p:grpSpPr>
        <p:sp>
          <p:nvSpPr>
            <p:cNvPr id="593" name="Google Shape;593;p20"/>
            <p:cNvSpPr txBox="1"/>
            <p:nvPr/>
          </p:nvSpPr>
          <p:spPr>
            <a:xfrm>
              <a:off x="1411242" y="4070455"/>
              <a:ext cx="241524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Implement</a:t>
              </a:r>
              <a:endParaRPr sz="2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4" name="Google Shape;594;p20"/>
            <p:cNvSpPr txBox="1"/>
            <p:nvPr/>
          </p:nvSpPr>
          <p:spPr>
            <a:xfrm>
              <a:off x="984894" y="3957181"/>
              <a:ext cx="768174" cy="5988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12" name="Google Shape;612;p20"/>
          <p:cNvSpPr/>
          <p:nvPr/>
        </p:nvSpPr>
        <p:spPr>
          <a:xfrm>
            <a:off x="1409675" y="3262300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0"/>
          <p:cNvSpPr/>
          <p:nvPr/>
        </p:nvSpPr>
        <p:spPr>
          <a:xfrm>
            <a:off x="2872050" y="266697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0"/>
          <p:cNvSpPr/>
          <p:nvPr/>
        </p:nvSpPr>
        <p:spPr>
          <a:xfrm>
            <a:off x="3100650" y="24452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0"/>
          <p:cNvSpPr/>
          <p:nvPr/>
        </p:nvSpPr>
        <p:spPr>
          <a:xfrm>
            <a:off x="4546350" y="30239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0"/>
          <p:cNvSpPr/>
          <p:nvPr/>
        </p:nvSpPr>
        <p:spPr>
          <a:xfrm>
            <a:off x="4778350" y="3262300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0"/>
          <p:cNvSpPr/>
          <p:nvPr/>
        </p:nvSpPr>
        <p:spPr>
          <a:xfrm>
            <a:off x="6254100" y="266697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0"/>
          <p:cNvSpPr/>
          <p:nvPr/>
        </p:nvSpPr>
        <p:spPr>
          <a:xfrm>
            <a:off x="6482700" y="24452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0"/>
          <p:cNvSpPr/>
          <p:nvPr/>
        </p:nvSpPr>
        <p:spPr>
          <a:xfrm>
            <a:off x="7945125" y="30239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80252" y="1944562"/>
            <a:ext cx="43449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Fira Sans Extra Condensed" panose="020B0604020202020204" charset="0"/>
              </a:rPr>
              <a:t>2.1 Database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Fira Sans Extra Condensed" panose="020B0604020202020204" charset="0"/>
              </a:rPr>
              <a:t>ERD</a:t>
            </a:r>
          </a:p>
          <a:p>
            <a:pPr lvl="6"/>
            <a:r>
              <a:rPr lang="en-US" sz="1800" b="1" dirty="0">
                <a:latin typeface="Fira Sans Extra Condensed" panose="020B0604020202020204" charset="0"/>
              </a:rPr>
              <a:t>2.2 Interface: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Fira Sans Extra Condensed" panose="020B0604020202020204" charset="0"/>
              </a:rPr>
              <a:t>Sign in / Sign up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Fira Sans Extra Condensed" panose="020B0604020202020204" charset="0"/>
              </a:rPr>
              <a:t>Dashboard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Fira Sans Extra Condensed" panose="020B0604020202020204" charset="0"/>
              </a:rPr>
              <a:t>Main features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Fira Sans Extra Condensed" panose="020B0604020202020204" charset="0"/>
              </a:rPr>
              <a:t>Other small features</a:t>
            </a:r>
          </a:p>
        </p:txBody>
      </p:sp>
      <p:grpSp>
        <p:nvGrpSpPr>
          <p:cNvPr id="14" name="Google Shape;2492;p38"/>
          <p:cNvGrpSpPr/>
          <p:nvPr/>
        </p:nvGrpSpPr>
        <p:grpSpPr>
          <a:xfrm flipH="1">
            <a:off x="608274" y="2094007"/>
            <a:ext cx="3557654" cy="1455436"/>
            <a:chOff x="2201775" y="2802502"/>
            <a:chExt cx="4740624" cy="1929564"/>
          </a:xfrm>
        </p:grpSpPr>
        <p:grpSp>
          <p:nvGrpSpPr>
            <p:cNvPr id="15" name="Google Shape;2493;p38"/>
            <p:cNvGrpSpPr/>
            <p:nvPr/>
          </p:nvGrpSpPr>
          <p:grpSpPr>
            <a:xfrm>
              <a:off x="2259671" y="2802502"/>
              <a:ext cx="4682728" cy="1795562"/>
              <a:chOff x="238125" y="1454125"/>
              <a:chExt cx="7143750" cy="2739225"/>
            </a:xfrm>
          </p:grpSpPr>
          <p:sp>
            <p:nvSpPr>
              <p:cNvPr id="17" name="Google Shape;2494;p38"/>
              <p:cNvSpPr/>
              <p:nvPr/>
            </p:nvSpPr>
            <p:spPr>
              <a:xfrm>
                <a:off x="897025" y="2920475"/>
                <a:ext cx="1910200" cy="1010925"/>
              </a:xfrm>
              <a:custGeom>
                <a:avLst/>
                <a:gdLst/>
                <a:ahLst/>
                <a:cxnLst/>
                <a:rect l="l" t="t" r="r" b="b"/>
                <a:pathLst>
                  <a:path w="76408" h="40437" extrusionOk="0">
                    <a:moveTo>
                      <a:pt x="39572" y="1"/>
                    </a:moveTo>
                    <a:lnTo>
                      <a:pt x="38132" y="37"/>
                    </a:lnTo>
                    <a:lnTo>
                      <a:pt x="36728" y="73"/>
                    </a:lnTo>
                    <a:lnTo>
                      <a:pt x="35324" y="181"/>
                    </a:lnTo>
                    <a:lnTo>
                      <a:pt x="33919" y="289"/>
                    </a:lnTo>
                    <a:lnTo>
                      <a:pt x="32515" y="469"/>
                    </a:lnTo>
                    <a:lnTo>
                      <a:pt x="31147" y="649"/>
                    </a:lnTo>
                    <a:lnTo>
                      <a:pt x="29779" y="901"/>
                    </a:lnTo>
                    <a:lnTo>
                      <a:pt x="28410" y="1189"/>
                    </a:lnTo>
                    <a:lnTo>
                      <a:pt x="27042" y="1513"/>
                    </a:lnTo>
                    <a:lnTo>
                      <a:pt x="25710" y="1873"/>
                    </a:lnTo>
                    <a:lnTo>
                      <a:pt x="24414" y="2269"/>
                    </a:lnTo>
                    <a:lnTo>
                      <a:pt x="23081" y="2737"/>
                    </a:lnTo>
                    <a:lnTo>
                      <a:pt x="21821" y="3206"/>
                    </a:lnTo>
                    <a:lnTo>
                      <a:pt x="20561" y="3746"/>
                    </a:lnTo>
                    <a:lnTo>
                      <a:pt x="19301" y="4358"/>
                    </a:lnTo>
                    <a:lnTo>
                      <a:pt x="18076" y="4970"/>
                    </a:lnTo>
                    <a:lnTo>
                      <a:pt x="16888" y="5654"/>
                    </a:lnTo>
                    <a:lnTo>
                      <a:pt x="15736" y="6374"/>
                    </a:lnTo>
                    <a:lnTo>
                      <a:pt x="14584" y="7130"/>
                    </a:lnTo>
                    <a:lnTo>
                      <a:pt x="13468" y="7958"/>
                    </a:lnTo>
                    <a:lnTo>
                      <a:pt x="12423" y="8823"/>
                    </a:lnTo>
                    <a:lnTo>
                      <a:pt x="11379" y="9723"/>
                    </a:lnTo>
                    <a:lnTo>
                      <a:pt x="10335" y="10695"/>
                    </a:lnTo>
                    <a:lnTo>
                      <a:pt x="9363" y="11703"/>
                    </a:lnTo>
                    <a:lnTo>
                      <a:pt x="8427" y="12747"/>
                    </a:lnTo>
                    <a:lnTo>
                      <a:pt x="7526" y="13864"/>
                    </a:lnTo>
                    <a:lnTo>
                      <a:pt x="6698" y="15052"/>
                    </a:lnTo>
                    <a:lnTo>
                      <a:pt x="5870" y="16276"/>
                    </a:lnTo>
                    <a:lnTo>
                      <a:pt x="5078" y="17536"/>
                    </a:lnTo>
                    <a:lnTo>
                      <a:pt x="4358" y="18869"/>
                    </a:lnTo>
                    <a:lnTo>
                      <a:pt x="3674" y="20237"/>
                    </a:lnTo>
                    <a:lnTo>
                      <a:pt x="3026" y="21677"/>
                    </a:lnTo>
                    <a:lnTo>
                      <a:pt x="2449" y="23189"/>
                    </a:lnTo>
                    <a:lnTo>
                      <a:pt x="1909" y="24738"/>
                    </a:lnTo>
                    <a:lnTo>
                      <a:pt x="1441" y="26358"/>
                    </a:lnTo>
                    <a:lnTo>
                      <a:pt x="1009" y="28014"/>
                    </a:lnTo>
                    <a:lnTo>
                      <a:pt x="613" y="29743"/>
                    </a:lnTo>
                    <a:lnTo>
                      <a:pt x="325" y="31543"/>
                    </a:lnTo>
                    <a:lnTo>
                      <a:pt x="37" y="33379"/>
                    </a:lnTo>
                    <a:lnTo>
                      <a:pt x="1" y="34063"/>
                    </a:lnTo>
                    <a:lnTo>
                      <a:pt x="37" y="34747"/>
                    </a:lnTo>
                    <a:lnTo>
                      <a:pt x="145" y="35432"/>
                    </a:lnTo>
                    <a:lnTo>
                      <a:pt x="289" y="36044"/>
                    </a:lnTo>
                    <a:lnTo>
                      <a:pt x="541" y="36692"/>
                    </a:lnTo>
                    <a:lnTo>
                      <a:pt x="829" y="37268"/>
                    </a:lnTo>
                    <a:lnTo>
                      <a:pt x="1153" y="37808"/>
                    </a:lnTo>
                    <a:lnTo>
                      <a:pt x="1549" y="38312"/>
                    </a:lnTo>
                    <a:lnTo>
                      <a:pt x="2017" y="38780"/>
                    </a:lnTo>
                    <a:lnTo>
                      <a:pt x="2521" y="39212"/>
                    </a:lnTo>
                    <a:lnTo>
                      <a:pt x="3062" y="39572"/>
                    </a:lnTo>
                    <a:lnTo>
                      <a:pt x="3638" y="39860"/>
                    </a:lnTo>
                    <a:lnTo>
                      <a:pt x="4250" y="40112"/>
                    </a:lnTo>
                    <a:lnTo>
                      <a:pt x="4898" y="40293"/>
                    </a:lnTo>
                    <a:lnTo>
                      <a:pt x="5546" y="40401"/>
                    </a:lnTo>
                    <a:lnTo>
                      <a:pt x="6266" y="40437"/>
                    </a:lnTo>
                    <a:lnTo>
                      <a:pt x="72951" y="40437"/>
                    </a:lnTo>
                    <a:lnTo>
                      <a:pt x="73311" y="40365"/>
                    </a:lnTo>
                    <a:lnTo>
                      <a:pt x="73635" y="40293"/>
                    </a:lnTo>
                    <a:lnTo>
                      <a:pt x="73959" y="40184"/>
                    </a:lnTo>
                    <a:lnTo>
                      <a:pt x="74247" y="40040"/>
                    </a:lnTo>
                    <a:lnTo>
                      <a:pt x="74535" y="39896"/>
                    </a:lnTo>
                    <a:lnTo>
                      <a:pt x="74787" y="39680"/>
                    </a:lnTo>
                    <a:lnTo>
                      <a:pt x="75039" y="39500"/>
                    </a:lnTo>
                    <a:lnTo>
                      <a:pt x="75291" y="39248"/>
                    </a:lnTo>
                    <a:lnTo>
                      <a:pt x="75471" y="38996"/>
                    </a:lnTo>
                    <a:lnTo>
                      <a:pt x="75651" y="38708"/>
                    </a:lnTo>
                    <a:lnTo>
                      <a:pt x="75831" y="38420"/>
                    </a:lnTo>
                    <a:lnTo>
                      <a:pt x="75939" y="38132"/>
                    </a:lnTo>
                    <a:lnTo>
                      <a:pt x="76047" y="37808"/>
                    </a:lnTo>
                    <a:lnTo>
                      <a:pt x="76119" y="37484"/>
                    </a:lnTo>
                    <a:lnTo>
                      <a:pt x="76155" y="37124"/>
                    </a:lnTo>
                    <a:lnTo>
                      <a:pt x="76263" y="35684"/>
                    </a:lnTo>
                    <a:lnTo>
                      <a:pt x="76335" y="34063"/>
                    </a:lnTo>
                    <a:lnTo>
                      <a:pt x="76371" y="32299"/>
                    </a:lnTo>
                    <a:lnTo>
                      <a:pt x="76407" y="30427"/>
                    </a:lnTo>
                    <a:lnTo>
                      <a:pt x="76407" y="28410"/>
                    </a:lnTo>
                    <a:lnTo>
                      <a:pt x="76335" y="26394"/>
                    </a:lnTo>
                    <a:lnTo>
                      <a:pt x="76227" y="24306"/>
                    </a:lnTo>
                    <a:lnTo>
                      <a:pt x="76047" y="22253"/>
                    </a:lnTo>
                    <a:lnTo>
                      <a:pt x="75795" y="20201"/>
                    </a:lnTo>
                    <a:lnTo>
                      <a:pt x="75651" y="19229"/>
                    </a:lnTo>
                    <a:lnTo>
                      <a:pt x="75471" y="18256"/>
                    </a:lnTo>
                    <a:lnTo>
                      <a:pt x="75291" y="17320"/>
                    </a:lnTo>
                    <a:lnTo>
                      <a:pt x="75075" y="16384"/>
                    </a:lnTo>
                    <a:lnTo>
                      <a:pt x="74823" y="15484"/>
                    </a:lnTo>
                    <a:lnTo>
                      <a:pt x="74571" y="14656"/>
                    </a:lnTo>
                    <a:lnTo>
                      <a:pt x="74247" y="13828"/>
                    </a:lnTo>
                    <a:lnTo>
                      <a:pt x="73923" y="13071"/>
                    </a:lnTo>
                    <a:lnTo>
                      <a:pt x="73599" y="12351"/>
                    </a:lnTo>
                    <a:lnTo>
                      <a:pt x="73203" y="11703"/>
                    </a:lnTo>
                    <a:lnTo>
                      <a:pt x="72771" y="11091"/>
                    </a:lnTo>
                    <a:lnTo>
                      <a:pt x="72339" y="10551"/>
                    </a:lnTo>
                    <a:lnTo>
                      <a:pt x="71871" y="10047"/>
                    </a:lnTo>
                    <a:lnTo>
                      <a:pt x="71330" y="9615"/>
                    </a:lnTo>
                    <a:lnTo>
                      <a:pt x="70358" y="8931"/>
                    </a:lnTo>
                    <a:lnTo>
                      <a:pt x="69350" y="8283"/>
                    </a:lnTo>
                    <a:lnTo>
                      <a:pt x="68270" y="7634"/>
                    </a:lnTo>
                    <a:lnTo>
                      <a:pt x="67190" y="6986"/>
                    </a:lnTo>
                    <a:lnTo>
                      <a:pt x="66073" y="6410"/>
                    </a:lnTo>
                    <a:lnTo>
                      <a:pt x="64921" y="5798"/>
                    </a:lnTo>
                    <a:lnTo>
                      <a:pt x="63733" y="5258"/>
                    </a:lnTo>
                    <a:lnTo>
                      <a:pt x="62545" y="4718"/>
                    </a:lnTo>
                    <a:lnTo>
                      <a:pt x="61321" y="4214"/>
                    </a:lnTo>
                    <a:lnTo>
                      <a:pt x="60060" y="3746"/>
                    </a:lnTo>
                    <a:lnTo>
                      <a:pt x="58764" y="3278"/>
                    </a:lnTo>
                    <a:lnTo>
                      <a:pt x="57504" y="2846"/>
                    </a:lnTo>
                    <a:lnTo>
                      <a:pt x="56172" y="2449"/>
                    </a:lnTo>
                    <a:lnTo>
                      <a:pt x="54839" y="2089"/>
                    </a:lnTo>
                    <a:lnTo>
                      <a:pt x="53507" y="1729"/>
                    </a:lnTo>
                    <a:lnTo>
                      <a:pt x="52139" y="1405"/>
                    </a:lnTo>
                    <a:lnTo>
                      <a:pt x="50771" y="1117"/>
                    </a:lnTo>
                    <a:lnTo>
                      <a:pt x="49402" y="865"/>
                    </a:lnTo>
                    <a:lnTo>
                      <a:pt x="47998" y="649"/>
                    </a:lnTo>
                    <a:lnTo>
                      <a:pt x="46630" y="469"/>
                    </a:lnTo>
                    <a:lnTo>
                      <a:pt x="45226" y="289"/>
                    </a:lnTo>
                    <a:lnTo>
                      <a:pt x="43785" y="181"/>
                    </a:lnTo>
                    <a:lnTo>
                      <a:pt x="42381" y="73"/>
                    </a:lnTo>
                    <a:lnTo>
                      <a:pt x="40977" y="37"/>
                    </a:lnTo>
                    <a:lnTo>
                      <a:pt x="39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495;p38"/>
              <p:cNvSpPr/>
              <p:nvPr/>
            </p:nvSpPr>
            <p:spPr>
              <a:xfrm>
                <a:off x="897025" y="2920475"/>
                <a:ext cx="1910200" cy="1010925"/>
              </a:xfrm>
              <a:custGeom>
                <a:avLst/>
                <a:gdLst/>
                <a:ahLst/>
                <a:cxnLst/>
                <a:rect l="l" t="t" r="r" b="b"/>
                <a:pathLst>
                  <a:path w="76408" h="40437" fill="none" extrusionOk="0">
                    <a:moveTo>
                      <a:pt x="6266" y="40437"/>
                    </a:moveTo>
                    <a:lnTo>
                      <a:pt x="6266" y="40437"/>
                    </a:lnTo>
                    <a:lnTo>
                      <a:pt x="5546" y="40401"/>
                    </a:lnTo>
                    <a:lnTo>
                      <a:pt x="4898" y="40293"/>
                    </a:lnTo>
                    <a:lnTo>
                      <a:pt x="4250" y="40112"/>
                    </a:lnTo>
                    <a:lnTo>
                      <a:pt x="3638" y="39860"/>
                    </a:lnTo>
                    <a:lnTo>
                      <a:pt x="3062" y="39572"/>
                    </a:lnTo>
                    <a:lnTo>
                      <a:pt x="2521" y="39212"/>
                    </a:lnTo>
                    <a:lnTo>
                      <a:pt x="2017" y="38780"/>
                    </a:lnTo>
                    <a:lnTo>
                      <a:pt x="1549" y="38312"/>
                    </a:lnTo>
                    <a:lnTo>
                      <a:pt x="1153" y="37808"/>
                    </a:lnTo>
                    <a:lnTo>
                      <a:pt x="829" y="37268"/>
                    </a:lnTo>
                    <a:lnTo>
                      <a:pt x="541" y="36692"/>
                    </a:lnTo>
                    <a:lnTo>
                      <a:pt x="289" y="36044"/>
                    </a:lnTo>
                    <a:lnTo>
                      <a:pt x="145" y="35432"/>
                    </a:lnTo>
                    <a:lnTo>
                      <a:pt x="37" y="34747"/>
                    </a:lnTo>
                    <a:lnTo>
                      <a:pt x="1" y="34063"/>
                    </a:lnTo>
                    <a:lnTo>
                      <a:pt x="37" y="33379"/>
                    </a:lnTo>
                    <a:lnTo>
                      <a:pt x="37" y="33379"/>
                    </a:lnTo>
                    <a:lnTo>
                      <a:pt x="325" y="31543"/>
                    </a:lnTo>
                    <a:lnTo>
                      <a:pt x="613" y="29743"/>
                    </a:lnTo>
                    <a:lnTo>
                      <a:pt x="1009" y="28014"/>
                    </a:lnTo>
                    <a:lnTo>
                      <a:pt x="1441" y="26358"/>
                    </a:lnTo>
                    <a:lnTo>
                      <a:pt x="1909" y="24738"/>
                    </a:lnTo>
                    <a:lnTo>
                      <a:pt x="2449" y="23189"/>
                    </a:lnTo>
                    <a:lnTo>
                      <a:pt x="3026" y="21677"/>
                    </a:lnTo>
                    <a:lnTo>
                      <a:pt x="3674" y="20237"/>
                    </a:lnTo>
                    <a:lnTo>
                      <a:pt x="4358" y="18869"/>
                    </a:lnTo>
                    <a:lnTo>
                      <a:pt x="5078" y="17536"/>
                    </a:lnTo>
                    <a:lnTo>
                      <a:pt x="5870" y="16276"/>
                    </a:lnTo>
                    <a:lnTo>
                      <a:pt x="6698" y="15052"/>
                    </a:lnTo>
                    <a:lnTo>
                      <a:pt x="7526" y="13864"/>
                    </a:lnTo>
                    <a:lnTo>
                      <a:pt x="8427" y="12747"/>
                    </a:lnTo>
                    <a:lnTo>
                      <a:pt x="9363" y="11703"/>
                    </a:lnTo>
                    <a:lnTo>
                      <a:pt x="10335" y="10695"/>
                    </a:lnTo>
                    <a:lnTo>
                      <a:pt x="11379" y="9723"/>
                    </a:lnTo>
                    <a:lnTo>
                      <a:pt x="12423" y="8823"/>
                    </a:lnTo>
                    <a:lnTo>
                      <a:pt x="13468" y="7958"/>
                    </a:lnTo>
                    <a:lnTo>
                      <a:pt x="14584" y="7130"/>
                    </a:lnTo>
                    <a:lnTo>
                      <a:pt x="15736" y="6374"/>
                    </a:lnTo>
                    <a:lnTo>
                      <a:pt x="16888" y="5654"/>
                    </a:lnTo>
                    <a:lnTo>
                      <a:pt x="18076" y="4970"/>
                    </a:lnTo>
                    <a:lnTo>
                      <a:pt x="19301" y="4358"/>
                    </a:lnTo>
                    <a:lnTo>
                      <a:pt x="20561" y="3746"/>
                    </a:lnTo>
                    <a:lnTo>
                      <a:pt x="21821" y="3206"/>
                    </a:lnTo>
                    <a:lnTo>
                      <a:pt x="23081" y="2737"/>
                    </a:lnTo>
                    <a:lnTo>
                      <a:pt x="24414" y="2269"/>
                    </a:lnTo>
                    <a:lnTo>
                      <a:pt x="25710" y="1873"/>
                    </a:lnTo>
                    <a:lnTo>
                      <a:pt x="27042" y="1513"/>
                    </a:lnTo>
                    <a:lnTo>
                      <a:pt x="28410" y="1189"/>
                    </a:lnTo>
                    <a:lnTo>
                      <a:pt x="29779" y="901"/>
                    </a:lnTo>
                    <a:lnTo>
                      <a:pt x="31147" y="649"/>
                    </a:lnTo>
                    <a:lnTo>
                      <a:pt x="32515" y="469"/>
                    </a:lnTo>
                    <a:lnTo>
                      <a:pt x="33919" y="289"/>
                    </a:lnTo>
                    <a:lnTo>
                      <a:pt x="35324" y="181"/>
                    </a:lnTo>
                    <a:lnTo>
                      <a:pt x="36728" y="73"/>
                    </a:lnTo>
                    <a:lnTo>
                      <a:pt x="38132" y="37"/>
                    </a:lnTo>
                    <a:lnTo>
                      <a:pt x="39572" y="1"/>
                    </a:lnTo>
                    <a:lnTo>
                      <a:pt x="40977" y="37"/>
                    </a:lnTo>
                    <a:lnTo>
                      <a:pt x="42381" y="73"/>
                    </a:lnTo>
                    <a:lnTo>
                      <a:pt x="43785" y="181"/>
                    </a:lnTo>
                    <a:lnTo>
                      <a:pt x="45226" y="289"/>
                    </a:lnTo>
                    <a:lnTo>
                      <a:pt x="46630" y="469"/>
                    </a:lnTo>
                    <a:lnTo>
                      <a:pt x="47998" y="649"/>
                    </a:lnTo>
                    <a:lnTo>
                      <a:pt x="49402" y="865"/>
                    </a:lnTo>
                    <a:lnTo>
                      <a:pt x="50771" y="1117"/>
                    </a:lnTo>
                    <a:lnTo>
                      <a:pt x="52139" y="1405"/>
                    </a:lnTo>
                    <a:lnTo>
                      <a:pt x="53507" y="1729"/>
                    </a:lnTo>
                    <a:lnTo>
                      <a:pt x="54839" y="2089"/>
                    </a:lnTo>
                    <a:lnTo>
                      <a:pt x="56172" y="2449"/>
                    </a:lnTo>
                    <a:lnTo>
                      <a:pt x="57504" y="2846"/>
                    </a:lnTo>
                    <a:lnTo>
                      <a:pt x="58764" y="3278"/>
                    </a:lnTo>
                    <a:lnTo>
                      <a:pt x="60060" y="3746"/>
                    </a:lnTo>
                    <a:lnTo>
                      <a:pt x="61321" y="4214"/>
                    </a:lnTo>
                    <a:lnTo>
                      <a:pt x="62545" y="4718"/>
                    </a:lnTo>
                    <a:lnTo>
                      <a:pt x="63733" y="5258"/>
                    </a:lnTo>
                    <a:lnTo>
                      <a:pt x="64921" y="5798"/>
                    </a:lnTo>
                    <a:lnTo>
                      <a:pt x="66073" y="6410"/>
                    </a:lnTo>
                    <a:lnTo>
                      <a:pt x="67190" y="6986"/>
                    </a:lnTo>
                    <a:lnTo>
                      <a:pt x="68270" y="7634"/>
                    </a:lnTo>
                    <a:lnTo>
                      <a:pt x="69350" y="8283"/>
                    </a:lnTo>
                    <a:lnTo>
                      <a:pt x="70358" y="8931"/>
                    </a:lnTo>
                    <a:lnTo>
                      <a:pt x="71330" y="9615"/>
                    </a:lnTo>
                    <a:lnTo>
                      <a:pt x="71330" y="9615"/>
                    </a:lnTo>
                    <a:lnTo>
                      <a:pt x="71871" y="10047"/>
                    </a:lnTo>
                    <a:lnTo>
                      <a:pt x="72339" y="10551"/>
                    </a:lnTo>
                    <a:lnTo>
                      <a:pt x="72771" y="11091"/>
                    </a:lnTo>
                    <a:lnTo>
                      <a:pt x="73203" y="11703"/>
                    </a:lnTo>
                    <a:lnTo>
                      <a:pt x="73599" y="12351"/>
                    </a:lnTo>
                    <a:lnTo>
                      <a:pt x="73923" y="13071"/>
                    </a:lnTo>
                    <a:lnTo>
                      <a:pt x="74247" y="13828"/>
                    </a:lnTo>
                    <a:lnTo>
                      <a:pt x="74571" y="14656"/>
                    </a:lnTo>
                    <a:lnTo>
                      <a:pt x="74823" y="15484"/>
                    </a:lnTo>
                    <a:lnTo>
                      <a:pt x="75075" y="16384"/>
                    </a:lnTo>
                    <a:lnTo>
                      <a:pt x="75291" y="17320"/>
                    </a:lnTo>
                    <a:lnTo>
                      <a:pt x="75471" y="18256"/>
                    </a:lnTo>
                    <a:lnTo>
                      <a:pt x="75651" y="19229"/>
                    </a:lnTo>
                    <a:lnTo>
                      <a:pt x="75795" y="20201"/>
                    </a:lnTo>
                    <a:lnTo>
                      <a:pt x="76047" y="22253"/>
                    </a:lnTo>
                    <a:lnTo>
                      <a:pt x="76227" y="24306"/>
                    </a:lnTo>
                    <a:lnTo>
                      <a:pt x="76335" y="26394"/>
                    </a:lnTo>
                    <a:lnTo>
                      <a:pt x="76407" y="28410"/>
                    </a:lnTo>
                    <a:lnTo>
                      <a:pt x="76407" y="30427"/>
                    </a:lnTo>
                    <a:lnTo>
                      <a:pt x="76371" y="32299"/>
                    </a:lnTo>
                    <a:lnTo>
                      <a:pt x="76335" y="34063"/>
                    </a:lnTo>
                    <a:lnTo>
                      <a:pt x="76263" y="35684"/>
                    </a:lnTo>
                    <a:lnTo>
                      <a:pt x="76155" y="37124"/>
                    </a:lnTo>
                    <a:lnTo>
                      <a:pt x="76155" y="37124"/>
                    </a:lnTo>
                    <a:lnTo>
                      <a:pt x="76119" y="37484"/>
                    </a:lnTo>
                    <a:lnTo>
                      <a:pt x="76047" y="37808"/>
                    </a:lnTo>
                    <a:lnTo>
                      <a:pt x="75939" y="38132"/>
                    </a:lnTo>
                    <a:lnTo>
                      <a:pt x="75831" y="38420"/>
                    </a:lnTo>
                    <a:lnTo>
                      <a:pt x="75651" y="38708"/>
                    </a:lnTo>
                    <a:lnTo>
                      <a:pt x="75471" y="38996"/>
                    </a:lnTo>
                    <a:lnTo>
                      <a:pt x="75291" y="39248"/>
                    </a:lnTo>
                    <a:lnTo>
                      <a:pt x="75039" y="39500"/>
                    </a:lnTo>
                    <a:lnTo>
                      <a:pt x="74787" y="39680"/>
                    </a:lnTo>
                    <a:lnTo>
                      <a:pt x="74535" y="39896"/>
                    </a:lnTo>
                    <a:lnTo>
                      <a:pt x="74247" y="40040"/>
                    </a:lnTo>
                    <a:lnTo>
                      <a:pt x="73959" y="40184"/>
                    </a:lnTo>
                    <a:lnTo>
                      <a:pt x="73635" y="40293"/>
                    </a:lnTo>
                    <a:lnTo>
                      <a:pt x="73311" y="40365"/>
                    </a:lnTo>
                    <a:lnTo>
                      <a:pt x="72951" y="40437"/>
                    </a:lnTo>
                    <a:lnTo>
                      <a:pt x="72627" y="40437"/>
                    </a:lnTo>
                    <a:lnTo>
                      <a:pt x="6266" y="4043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496;p38"/>
              <p:cNvSpPr/>
              <p:nvPr/>
            </p:nvSpPr>
            <p:spPr>
              <a:xfrm>
                <a:off x="5078325" y="2920475"/>
                <a:ext cx="1910200" cy="1010925"/>
              </a:xfrm>
              <a:custGeom>
                <a:avLst/>
                <a:gdLst/>
                <a:ahLst/>
                <a:cxnLst/>
                <a:rect l="l" t="t" r="r" b="b"/>
                <a:pathLst>
                  <a:path w="76408" h="40437" extrusionOk="0">
                    <a:moveTo>
                      <a:pt x="39572" y="1"/>
                    </a:moveTo>
                    <a:lnTo>
                      <a:pt x="38132" y="37"/>
                    </a:lnTo>
                    <a:lnTo>
                      <a:pt x="36728" y="73"/>
                    </a:lnTo>
                    <a:lnTo>
                      <a:pt x="35323" y="181"/>
                    </a:lnTo>
                    <a:lnTo>
                      <a:pt x="33919" y="289"/>
                    </a:lnTo>
                    <a:lnTo>
                      <a:pt x="32515" y="469"/>
                    </a:lnTo>
                    <a:lnTo>
                      <a:pt x="31146" y="649"/>
                    </a:lnTo>
                    <a:lnTo>
                      <a:pt x="29778" y="901"/>
                    </a:lnTo>
                    <a:lnTo>
                      <a:pt x="28410" y="1189"/>
                    </a:lnTo>
                    <a:lnTo>
                      <a:pt x="27042" y="1513"/>
                    </a:lnTo>
                    <a:lnTo>
                      <a:pt x="25709" y="1873"/>
                    </a:lnTo>
                    <a:lnTo>
                      <a:pt x="24377" y="2269"/>
                    </a:lnTo>
                    <a:lnTo>
                      <a:pt x="23081" y="2737"/>
                    </a:lnTo>
                    <a:lnTo>
                      <a:pt x="21821" y="3206"/>
                    </a:lnTo>
                    <a:lnTo>
                      <a:pt x="20524" y="3746"/>
                    </a:lnTo>
                    <a:lnTo>
                      <a:pt x="19300" y="4358"/>
                    </a:lnTo>
                    <a:lnTo>
                      <a:pt x="18076" y="4970"/>
                    </a:lnTo>
                    <a:lnTo>
                      <a:pt x="16888" y="5654"/>
                    </a:lnTo>
                    <a:lnTo>
                      <a:pt x="15736" y="6374"/>
                    </a:lnTo>
                    <a:lnTo>
                      <a:pt x="14583" y="7130"/>
                    </a:lnTo>
                    <a:lnTo>
                      <a:pt x="13467" y="7958"/>
                    </a:lnTo>
                    <a:lnTo>
                      <a:pt x="12387" y="8823"/>
                    </a:lnTo>
                    <a:lnTo>
                      <a:pt x="11343" y="9723"/>
                    </a:lnTo>
                    <a:lnTo>
                      <a:pt x="10335" y="10695"/>
                    </a:lnTo>
                    <a:lnTo>
                      <a:pt x="9362" y="11703"/>
                    </a:lnTo>
                    <a:lnTo>
                      <a:pt x="8426" y="12747"/>
                    </a:lnTo>
                    <a:lnTo>
                      <a:pt x="7526" y="13864"/>
                    </a:lnTo>
                    <a:lnTo>
                      <a:pt x="6662" y="15052"/>
                    </a:lnTo>
                    <a:lnTo>
                      <a:pt x="5870" y="16276"/>
                    </a:lnTo>
                    <a:lnTo>
                      <a:pt x="5078" y="17536"/>
                    </a:lnTo>
                    <a:lnTo>
                      <a:pt x="4357" y="18869"/>
                    </a:lnTo>
                    <a:lnTo>
                      <a:pt x="3673" y="20237"/>
                    </a:lnTo>
                    <a:lnTo>
                      <a:pt x="3025" y="21677"/>
                    </a:lnTo>
                    <a:lnTo>
                      <a:pt x="2449" y="23189"/>
                    </a:lnTo>
                    <a:lnTo>
                      <a:pt x="1909" y="24738"/>
                    </a:lnTo>
                    <a:lnTo>
                      <a:pt x="1441" y="26358"/>
                    </a:lnTo>
                    <a:lnTo>
                      <a:pt x="1009" y="28014"/>
                    </a:lnTo>
                    <a:lnTo>
                      <a:pt x="613" y="29743"/>
                    </a:lnTo>
                    <a:lnTo>
                      <a:pt x="325" y="31543"/>
                    </a:lnTo>
                    <a:lnTo>
                      <a:pt x="37" y="33379"/>
                    </a:lnTo>
                    <a:lnTo>
                      <a:pt x="1" y="34063"/>
                    </a:lnTo>
                    <a:lnTo>
                      <a:pt x="37" y="34747"/>
                    </a:lnTo>
                    <a:lnTo>
                      <a:pt x="109" y="35432"/>
                    </a:lnTo>
                    <a:lnTo>
                      <a:pt x="289" y="36044"/>
                    </a:lnTo>
                    <a:lnTo>
                      <a:pt x="505" y="36692"/>
                    </a:lnTo>
                    <a:lnTo>
                      <a:pt x="829" y="37268"/>
                    </a:lnTo>
                    <a:lnTo>
                      <a:pt x="1153" y="37808"/>
                    </a:lnTo>
                    <a:lnTo>
                      <a:pt x="1549" y="38312"/>
                    </a:lnTo>
                    <a:lnTo>
                      <a:pt x="2017" y="38780"/>
                    </a:lnTo>
                    <a:lnTo>
                      <a:pt x="2521" y="39212"/>
                    </a:lnTo>
                    <a:lnTo>
                      <a:pt x="3061" y="39572"/>
                    </a:lnTo>
                    <a:lnTo>
                      <a:pt x="3637" y="39860"/>
                    </a:lnTo>
                    <a:lnTo>
                      <a:pt x="4249" y="40112"/>
                    </a:lnTo>
                    <a:lnTo>
                      <a:pt x="4862" y="40293"/>
                    </a:lnTo>
                    <a:lnTo>
                      <a:pt x="5546" y="40401"/>
                    </a:lnTo>
                    <a:lnTo>
                      <a:pt x="6230" y="40437"/>
                    </a:lnTo>
                    <a:lnTo>
                      <a:pt x="72950" y="40437"/>
                    </a:lnTo>
                    <a:lnTo>
                      <a:pt x="73310" y="40365"/>
                    </a:lnTo>
                    <a:lnTo>
                      <a:pt x="73635" y="40293"/>
                    </a:lnTo>
                    <a:lnTo>
                      <a:pt x="73923" y="40184"/>
                    </a:lnTo>
                    <a:lnTo>
                      <a:pt x="74247" y="40040"/>
                    </a:lnTo>
                    <a:lnTo>
                      <a:pt x="74535" y="39896"/>
                    </a:lnTo>
                    <a:lnTo>
                      <a:pt x="74787" y="39680"/>
                    </a:lnTo>
                    <a:lnTo>
                      <a:pt x="75039" y="39500"/>
                    </a:lnTo>
                    <a:lnTo>
                      <a:pt x="75291" y="39248"/>
                    </a:lnTo>
                    <a:lnTo>
                      <a:pt x="75471" y="38996"/>
                    </a:lnTo>
                    <a:lnTo>
                      <a:pt x="75651" y="38708"/>
                    </a:lnTo>
                    <a:lnTo>
                      <a:pt x="75831" y="38420"/>
                    </a:lnTo>
                    <a:lnTo>
                      <a:pt x="75939" y="38132"/>
                    </a:lnTo>
                    <a:lnTo>
                      <a:pt x="76047" y="37808"/>
                    </a:lnTo>
                    <a:lnTo>
                      <a:pt x="76119" y="37484"/>
                    </a:lnTo>
                    <a:lnTo>
                      <a:pt x="76155" y="37124"/>
                    </a:lnTo>
                    <a:lnTo>
                      <a:pt x="76263" y="35684"/>
                    </a:lnTo>
                    <a:lnTo>
                      <a:pt x="76335" y="34063"/>
                    </a:lnTo>
                    <a:lnTo>
                      <a:pt x="76371" y="32299"/>
                    </a:lnTo>
                    <a:lnTo>
                      <a:pt x="76407" y="30427"/>
                    </a:lnTo>
                    <a:lnTo>
                      <a:pt x="76407" y="28410"/>
                    </a:lnTo>
                    <a:lnTo>
                      <a:pt x="76335" y="26394"/>
                    </a:lnTo>
                    <a:lnTo>
                      <a:pt x="76227" y="24306"/>
                    </a:lnTo>
                    <a:lnTo>
                      <a:pt x="76047" y="22253"/>
                    </a:lnTo>
                    <a:lnTo>
                      <a:pt x="75795" y="20201"/>
                    </a:lnTo>
                    <a:lnTo>
                      <a:pt x="75651" y="19229"/>
                    </a:lnTo>
                    <a:lnTo>
                      <a:pt x="75471" y="18256"/>
                    </a:lnTo>
                    <a:lnTo>
                      <a:pt x="75291" y="17320"/>
                    </a:lnTo>
                    <a:lnTo>
                      <a:pt x="75075" y="16384"/>
                    </a:lnTo>
                    <a:lnTo>
                      <a:pt x="74823" y="15484"/>
                    </a:lnTo>
                    <a:lnTo>
                      <a:pt x="74535" y="14656"/>
                    </a:lnTo>
                    <a:lnTo>
                      <a:pt x="74247" y="13828"/>
                    </a:lnTo>
                    <a:lnTo>
                      <a:pt x="73923" y="13071"/>
                    </a:lnTo>
                    <a:lnTo>
                      <a:pt x="73563" y="12351"/>
                    </a:lnTo>
                    <a:lnTo>
                      <a:pt x="73202" y="11703"/>
                    </a:lnTo>
                    <a:lnTo>
                      <a:pt x="72770" y="11091"/>
                    </a:lnTo>
                    <a:lnTo>
                      <a:pt x="72338" y="10551"/>
                    </a:lnTo>
                    <a:lnTo>
                      <a:pt x="71870" y="10047"/>
                    </a:lnTo>
                    <a:lnTo>
                      <a:pt x="71330" y="9615"/>
                    </a:lnTo>
                    <a:lnTo>
                      <a:pt x="70358" y="8931"/>
                    </a:lnTo>
                    <a:lnTo>
                      <a:pt x="69314" y="8283"/>
                    </a:lnTo>
                    <a:lnTo>
                      <a:pt x="68270" y="7634"/>
                    </a:lnTo>
                    <a:lnTo>
                      <a:pt x="67189" y="6986"/>
                    </a:lnTo>
                    <a:lnTo>
                      <a:pt x="66073" y="6410"/>
                    </a:lnTo>
                    <a:lnTo>
                      <a:pt x="64921" y="5798"/>
                    </a:lnTo>
                    <a:lnTo>
                      <a:pt x="63733" y="5258"/>
                    </a:lnTo>
                    <a:lnTo>
                      <a:pt x="62544" y="4718"/>
                    </a:lnTo>
                    <a:lnTo>
                      <a:pt x="61284" y="4214"/>
                    </a:lnTo>
                    <a:lnTo>
                      <a:pt x="60060" y="3746"/>
                    </a:lnTo>
                    <a:lnTo>
                      <a:pt x="58764" y="3278"/>
                    </a:lnTo>
                    <a:lnTo>
                      <a:pt x="57467" y="2846"/>
                    </a:lnTo>
                    <a:lnTo>
                      <a:pt x="56171" y="2449"/>
                    </a:lnTo>
                    <a:lnTo>
                      <a:pt x="54839" y="2089"/>
                    </a:lnTo>
                    <a:lnTo>
                      <a:pt x="53507" y="1729"/>
                    </a:lnTo>
                    <a:lnTo>
                      <a:pt x="52138" y="1405"/>
                    </a:lnTo>
                    <a:lnTo>
                      <a:pt x="50770" y="1117"/>
                    </a:lnTo>
                    <a:lnTo>
                      <a:pt x="49402" y="865"/>
                    </a:lnTo>
                    <a:lnTo>
                      <a:pt x="47998" y="649"/>
                    </a:lnTo>
                    <a:lnTo>
                      <a:pt x="46593" y="469"/>
                    </a:lnTo>
                    <a:lnTo>
                      <a:pt x="45189" y="289"/>
                    </a:lnTo>
                    <a:lnTo>
                      <a:pt x="43785" y="181"/>
                    </a:lnTo>
                    <a:lnTo>
                      <a:pt x="42381" y="73"/>
                    </a:lnTo>
                    <a:lnTo>
                      <a:pt x="40976" y="37"/>
                    </a:lnTo>
                    <a:lnTo>
                      <a:pt x="39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497;p38"/>
              <p:cNvSpPr/>
              <p:nvPr/>
            </p:nvSpPr>
            <p:spPr>
              <a:xfrm>
                <a:off x="5078325" y="2920475"/>
                <a:ext cx="1910200" cy="1010925"/>
              </a:xfrm>
              <a:custGeom>
                <a:avLst/>
                <a:gdLst/>
                <a:ahLst/>
                <a:cxnLst/>
                <a:rect l="l" t="t" r="r" b="b"/>
                <a:pathLst>
                  <a:path w="76408" h="40437" fill="none" extrusionOk="0">
                    <a:moveTo>
                      <a:pt x="6230" y="40437"/>
                    </a:moveTo>
                    <a:lnTo>
                      <a:pt x="6230" y="40437"/>
                    </a:lnTo>
                    <a:lnTo>
                      <a:pt x="5546" y="40401"/>
                    </a:lnTo>
                    <a:lnTo>
                      <a:pt x="4862" y="40293"/>
                    </a:lnTo>
                    <a:lnTo>
                      <a:pt x="4249" y="40112"/>
                    </a:lnTo>
                    <a:lnTo>
                      <a:pt x="3637" y="39860"/>
                    </a:lnTo>
                    <a:lnTo>
                      <a:pt x="3061" y="39572"/>
                    </a:lnTo>
                    <a:lnTo>
                      <a:pt x="2521" y="39212"/>
                    </a:lnTo>
                    <a:lnTo>
                      <a:pt x="2017" y="38780"/>
                    </a:lnTo>
                    <a:lnTo>
                      <a:pt x="1549" y="38312"/>
                    </a:lnTo>
                    <a:lnTo>
                      <a:pt x="1153" y="37808"/>
                    </a:lnTo>
                    <a:lnTo>
                      <a:pt x="829" y="37268"/>
                    </a:lnTo>
                    <a:lnTo>
                      <a:pt x="505" y="36692"/>
                    </a:lnTo>
                    <a:lnTo>
                      <a:pt x="289" y="36044"/>
                    </a:lnTo>
                    <a:lnTo>
                      <a:pt x="109" y="35432"/>
                    </a:lnTo>
                    <a:lnTo>
                      <a:pt x="37" y="34747"/>
                    </a:lnTo>
                    <a:lnTo>
                      <a:pt x="1" y="34063"/>
                    </a:lnTo>
                    <a:lnTo>
                      <a:pt x="37" y="33379"/>
                    </a:lnTo>
                    <a:lnTo>
                      <a:pt x="37" y="33379"/>
                    </a:lnTo>
                    <a:lnTo>
                      <a:pt x="325" y="31543"/>
                    </a:lnTo>
                    <a:lnTo>
                      <a:pt x="613" y="29743"/>
                    </a:lnTo>
                    <a:lnTo>
                      <a:pt x="1009" y="28014"/>
                    </a:lnTo>
                    <a:lnTo>
                      <a:pt x="1441" y="26358"/>
                    </a:lnTo>
                    <a:lnTo>
                      <a:pt x="1909" y="24738"/>
                    </a:lnTo>
                    <a:lnTo>
                      <a:pt x="2449" y="23189"/>
                    </a:lnTo>
                    <a:lnTo>
                      <a:pt x="3025" y="21677"/>
                    </a:lnTo>
                    <a:lnTo>
                      <a:pt x="3673" y="20237"/>
                    </a:lnTo>
                    <a:lnTo>
                      <a:pt x="4357" y="18869"/>
                    </a:lnTo>
                    <a:lnTo>
                      <a:pt x="5078" y="17536"/>
                    </a:lnTo>
                    <a:lnTo>
                      <a:pt x="5870" y="16276"/>
                    </a:lnTo>
                    <a:lnTo>
                      <a:pt x="6662" y="15052"/>
                    </a:lnTo>
                    <a:lnTo>
                      <a:pt x="7526" y="13864"/>
                    </a:lnTo>
                    <a:lnTo>
                      <a:pt x="8426" y="12747"/>
                    </a:lnTo>
                    <a:lnTo>
                      <a:pt x="9362" y="11703"/>
                    </a:lnTo>
                    <a:lnTo>
                      <a:pt x="10335" y="10695"/>
                    </a:lnTo>
                    <a:lnTo>
                      <a:pt x="11343" y="9723"/>
                    </a:lnTo>
                    <a:lnTo>
                      <a:pt x="12387" y="8823"/>
                    </a:lnTo>
                    <a:lnTo>
                      <a:pt x="13467" y="7958"/>
                    </a:lnTo>
                    <a:lnTo>
                      <a:pt x="14583" y="7130"/>
                    </a:lnTo>
                    <a:lnTo>
                      <a:pt x="15736" y="6374"/>
                    </a:lnTo>
                    <a:lnTo>
                      <a:pt x="16888" y="5654"/>
                    </a:lnTo>
                    <a:lnTo>
                      <a:pt x="18076" y="4970"/>
                    </a:lnTo>
                    <a:lnTo>
                      <a:pt x="19300" y="4358"/>
                    </a:lnTo>
                    <a:lnTo>
                      <a:pt x="20524" y="3746"/>
                    </a:lnTo>
                    <a:lnTo>
                      <a:pt x="21821" y="3206"/>
                    </a:lnTo>
                    <a:lnTo>
                      <a:pt x="23081" y="2737"/>
                    </a:lnTo>
                    <a:lnTo>
                      <a:pt x="24377" y="2269"/>
                    </a:lnTo>
                    <a:lnTo>
                      <a:pt x="25709" y="1873"/>
                    </a:lnTo>
                    <a:lnTo>
                      <a:pt x="27042" y="1513"/>
                    </a:lnTo>
                    <a:lnTo>
                      <a:pt x="28410" y="1189"/>
                    </a:lnTo>
                    <a:lnTo>
                      <a:pt x="29778" y="901"/>
                    </a:lnTo>
                    <a:lnTo>
                      <a:pt x="31146" y="649"/>
                    </a:lnTo>
                    <a:lnTo>
                      <a:pt x="32515" y="469"/>
                    </a:lnTo>
                    <a:lnTo>
                      <a:pt x="33919" y="289"/>
                    </a:lnTo>
                    <a:lnTo>
                      <a:pt x="35323" y="181"/>
                    </a:lnTo>
                    <a:lnTo>
                      <a:pt x="36728" y="73"/>
                    </a:lnTo>
                    <a:lnTo>
                      <a:pt x="38132" y="37"/>
                    </a:lnTo>
                    <a:lnTo>
                      <a:pt x="39572" y="1"/>
                    </a:lnTo>
                    <a:lnTo>
                      <a:pt x="40976" y="37"/>
                    </a:lnTo>
                    <a:lnTo>
                      <a:pt x="42381" y="73"/>
                    </a:lnTo>
                    <a:lnTo>
                      <a:pt x="43785" y="181"/>
                    </a:lnTo>
                    <a:lnTo>
                      <a:pt x="45189" y="289"/>
                    </a:lnTo>
                    <a:lnTo>
                      <a:pt x="46593" y="469"/>
                    </a:lnTo>
                    <a:lnTo>
                      <a:pt x="47998" y="649"/>
                    </a:lnTo>
                    <a:lnTo>
                      <a:pt x="49402" y="865"/>
                    </a:lnTo>
                    <a:lnTo>
                      <a:pt x="50770" y="1117"/>
                    </a:lnTo>
                    <a:lnTo>
                      <a:pt x="52138" y="1405"/>
                    </a:lnTo>
                    <a:lnTo>
                      <a:pt x="53507" y="1729"/>
                    </a:lnTo>
                    <a:lnTo>
                      <a:pt x="54839" y="2089"/>
                    </a:lnTo>
                    <a:lnTo>
                      <a:pt x="56171" y="2449"/>
                    </a:lnTo>
                    <a:lnTo>
                      <a:pt x="57467" y="2846"/>
                    </a:lnTo>
                    <a:lnTo>
                      <a:pt x="58764" y="3278"/>
                    </a:lnTo>
                    <a:lnTo>
                      <a:pt x="60060" y="3746"/>
                    </a:lnTo>
                    <a:lnTo>
                      <a:pt x="61284" y="4214"/>
                    </a:lnTo>
                    <a:lnTo>
                      <a:pt x="62544" y="4718"/>
                    </a:lnTo>
                    <a:lnTo>
                      <a:pt x="63733" y="5258"/>
                    </a:lnTo>
                    <a:lnTo>
                      <a:pt x="64921" y="5798"/>
                    </a:lnTo>
                    <a:lnTo>
                      <a:pt x="66073" y="6410"/>
                    </a:lnTo>
                    <a:lnTo>
                      <a:pt x="67189" y="6986"/>
                    </a:lnTo>
                    <a:lnTo>
                      <a:pt x="68270" y="7634"/>
                    </a:lnTo>
                    <a:lnTo>
                      <a:pt x="69314" y="8283"/>
                    </a:lnTo>
                    <a:lnTo>
                      <a:pt x="70358" y="8931"/>
                    </a:lnTo>
                    <a:lnTo>
                      <a:pt x="71330" y="9615"/>
                    </a:lnTo>
                    <a:lnTo>
                      <a:pt x="71330" y="9615"/>
                    </a:lnTo>
                    <a:lnTo>
                      <a:pt x="71870" y="10047"/>
                    </a:lnTo>
                    <a:lnTo>
                      <a:pt x="72338" y="10551"/>
                    </a:lnTo>
                    <a:lnTo>
                      <a:pt x="72770" y="11091"/>
                    </a:lnTo>
                    <a:lnTo>
                      <a:pt x="73202" y="11703"/>
                    </a:lnTo>
                    <a:lnTo>
                      <a:pt x="73563" y="12351"/>
                    </a:lnTo>
                    <a:lnTo>
                      <a:pt x="73923" y="13071"/>
                    </a:lnTo>
                    <a:lnTo>
                      <a:pt x="74247" y="13828"/>
                    </a:lnTo>
                    <a:lnTo>
                      <a:pt x="74535" y="14656"/>
                    </a:lnTo>
                    <a:lnTo>
                      <a:pt x="74823" y="15484"/>
                    </a:lnTo>
                    <a:lnTo>
                      <a:pt x="75075" y="16384"/>
                    </a:lnTo>
                    <a:lnTo>
                      <a:pt x="75291" y="17320"/>
                    </a:lnTo>
                    <a:lnTo>
                      <a:pt x="75471" y="18256"/>
                    </a:lnTo>
                    <a:lnTo>
                      <a:pt x="75651" y="19229"/>
                    </a:lnTo>
                    <a:lnTo>
                      <a:pt x="75795" y="20201"/>
                    </a:lnTo>
                    <a:lnTo>
                      <a:pt x="76047" y="22253"/>
                    </a:lnTo>
                    <a:lnTo>
                      <a:pt x="76227" y="24306"/>
                    </a:lnTo>
                    <a:lnTo>
                      <a:pt x="76335" y="26394"/>
                    </a:lnTo>
                    <a:lnTo>
                      <a:pt x="76407" y="28410"/>
                    </a:lnTo>
                    <a:lnTo>
                      <a:pt x="76407" y="30427"/>
                    </a:lnTo>
                    <a:lnTo>
                      <a:pt x="76371" y="32299"/>
                    </a:lnTo>
                    <a:lnTo>
                      <a:pt x="76335" y="34063"/>
                    </a:lnTo>
                    <a:lnTo>
                      <a:pt x="76263" y="35684"/>
                    </a:lnTo>
                    <a:lnTo>
                      <a:pt x="76155" y="37124"/>
                    </a:lnTo>
                    <a:lnTo>
                      <a:pt x="76155" y="37124"/>
                    </a:lnTo>
                    <a:lnTo>
                      <a:pt x="76119" y="37484"/>
                    </a:lnTo>
                    <a:lnTo>
                      <a:pt x="76047" y="37808"/>
                    </a:lnTo>
                    <a:lnTo>
                      <a:pt x="75939" y="38132"/>
                    </a:lnTo>
                    <a:lnTo>
                      <a:pt x="75831" y="38420"/>
                    </a:lnTo>
                    <a:lnTo>
                      <a:pt x="75651" y="38708"/>
                    </a:lnTo>
                    <a:lnTo>
                      <a:pt x="75471" y="38996"/>
                    </a:lnTo>
                    <a:lnTo>
                      <a:pt x="75291" y="39248"/>
                    </a:lnTo>
                    <a:lnTo>
                      <a:pt x="75039" y="39500"/>
                    </a:lnTo>
                    <a:lnTo>
                      <a:pt x="74787" y="39680"/>
                    </a:lnTo>
                    <a:lnTo>
                      <a:pt x="74535" y="39896"/>
                    </a:lnTo>
                    <a:lnTo>
                      <a:pt x="74247" y="40040"/>
                    </a:lnTo>
                    <a:lnTo>
                      <a:pt x="73923" y="40184"/>
                    </a:lnTo>
                    <a:lnTo>
                      <a:pt x="73635" y="40293"/>
                    </a:lnTo>
                    <a:lnTo>
                      <a:pt x="73310" y="40365"/>
                    </a:lnTo>
                    <a:lnTo>
                      <a:pt x="72950" y="40437"/>
                    </a:lnTo>
                    <a:lnTo>
                      <a:pt x="72626" y="40437"/>
                    </a:lnTo>
                    <a:lnTo>
                      <a:pt x="6230" y="4043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498;p38"/>
              <p:cNvSpPr/>
              <p:nvPr/>
            </p:nvSpPr>
            <p:spPr>
              <a:xfrm>
                <a:off x="4618350" y="1500025"/>
                <a:ext cx="266475" cy="295275"/>
              </a:xfrm>
              <a:custGeom>
                <a:avLst/>
                <a:gdLst/>
                <a:ahLst/>
                <a:cxnLst/>
                <a:rect l="l" t="t" r="r" b="b"/>
                <a:pathLst>
                  <a:path w="10659" h="11811" extrusionOk="0">
                    <a:moveTo>
                      <a:pt x="7309" y="0"/>
                    </a:moveTo>
                    <a:lnTo>
                      <a:pt x="6877" y="36"/>
                    </a:lnTo>
                    <a:lnTo>
                      <a:pt x="6409" y="108"/>
                    </a:lnTo>
                    <a:lnTo>
                      <a:pt x="5977" y="252"/>
                    </a:lnTo>
                    <a:lnTo>
                      <a:pt x="5509" y="396"/>
                    </a:lnTo>
                    <a:lnTo>
                      <a:pt x="5113" y="612"/>
                    </a:lnTo>
                    <a:lnTo>
                      <a:pt x="4681" y="829"/>
                    </a:lnTo>
                    <a:lnTo>
                      <a:pt x="4285" y="1081"/>
                    </a:lnTo>
                    <a:lnTo>
                      <a:pt x="3889" y="1333"/>
                    </a:lnTo>
                    <a:lnTo>
                      <a:pt x="3133" y="1945"/>
                    </a:lnTo>
                    <a:lnTo>
                      <a:pt x="2485" y="2557"/>
                    </a:lnTo>
                    <a:lnTo>
                      <a:pt x="1872" y="3205"/>
                    </a:lnTo>
                    <a:lnTo>
                      <a:pt x="1332" y="3853"/>
                    </a:lnTo>
                    <a:lnTo>
                      <a:pt x="864" y="4429"/>
                    </a:lnTo>
                    <a:lnTo>
                      <a:pt x="216" y="5329"/>
                    </a:lnTo>
                    <a:lnTo>
                      <a:pt x="0" y="5689"/>
                    </a:lnTo>
                    <a:lnTo>
                      <a:pt x="5653" y="11811"/>
                    </a:lnTo>
                    <a:lnTo>
                      <a:pt x="6301" y="11559"/>
                    </a:lnTo>
                    <a:lnTo>
                      <a:pt x="6877" y="11270"/>
                    </a:lnTo>
                    <a:lnTo>
                      <a:pt x="7418" y="10982"/>
                    </a:lnTo>
                    <a:lnTo>
                      <a:pt x="7922" y="10622"/>
                    </a:lnTo>
                    <a:lnTo>
                      <a:pt x="8354" y="10262"/>
                    </a:lnTo>
                    <a:lnTo>
                      <a:pt x="8750" y="9866"/>
                    </a:lnTo>
                    <a:lnTo>
                      <a:pt x="9074" y="9470"/>
                    </a:lnTo>
                    <a:lnTo>
                      <a:pt x="9398" y="9074"/>
                    </a:lnTo>
                    <a:lnTo>
                      <a:pt x="9650" y="8606"/>
                    </a:lnTo>
                    <a:lnTo>
                      <a:pt x="9902" y="8174"/>
                    </a:lnTo>
                    <a:lnTo>
                      <a:pt x="10082" y="7742"/>
                    </a:lnTo>
                    <a:lnTo>
                      <a:pt x="10262" y="7274"/>
                    </a:lnTo>
                    <a:lnTo>
                      <a:pt x="10370" y="6806"/>
                    </a:lnTo>
                    <a:lnTo>
                      <a:pt x="10478" y="6338"/>
                    </a:lnTo>
                    <a:lnTo>
                      <a:pt x="10550" y="5869"/>
                    </a:lnTo>
                    <a:lnTo>
                      <a:pt x="10622" y="5437"/>
                    </a:lnTo>
                    <a:lnTo>
                      <a:pt x="10658" y="4537"/>
                    </a:lnTo>
                    <a:lnTo>
                      <a:pt x="10658" y="3709"/>
                    </a:lnTo>
                    <a:lnTo>
                      <a:pt x="10586" y="2917"/>
                    </a:lnTo>
                    <a:lnTo>
                      <a:pt x="10478" y="2269"/>
                    </a:lnTo>
                    <a:lnTo>
                      <a:pt x="10370" y="1693"/>
                    </a:lnTo>
                    <a:lnTo>
                      <a:pt x="10298" y="1261"/>
                    </a:lnTo>
                    <a:lnTo>
                      <a:pt x="10190" y="901"/>
                    </a:lnTo>
                    <a:lnTo>
                      <a:pt x="9686" y="612"/>
                    </a:lnTo>
                    <a:lnTo>
                      <a:pt x="9218" y="360"/>
                    </a:lnTo>
                    <a:lnTo>
                      <a:pt x="8750" y="180"/>
                    </a:lnTo>
                    <a:lnTo>
                      <a:pt x="8246" y="72"/>
                    </a:lnTo>
                    <a:lnTo>
                      <a:pt x="77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499;p38"/>
              <p:cNvSpPr/>
              <p:nvPr/>
            </p:nvSpPr>
            <p:spPr>
              <a:xfrm>
                <a:off x="4618350" y="1500025"/>
                <a:ext cx="266475" cy="295275"/>
              </a:xfrm>
              <a:custGeom>
                <a:avLst/>
                <a:gdLst/>
                <a:ahLst/>
                <a:cxnLst/>
                <a:rect l="l" t="t" r="r" b="b"/>
                <a:pathLst>
                  <a:path w="10659" h="11811" fill="none" extrusionOk="0">
                    <a:moveTo>
                      <a:pt x="10190" y="901"/>
                    </a:moveTo>
                    <a:lnTo>
                      <a:pt x="10190" y="901"/>
                    </a:lnTo>
                    <a:lnTo>
                      <a:pt x="10298" y="1261"/>
                    </a:lnTo>
                    <a:lnTo>
                      <a:pt x="10370" y="1693"/>
                    </a:lnTo>
                    <a:lnTo>
                      <a:pt x="10478" y="2269"/>
                    </a:lnTo>
                    <a:lnTo>
                      <a:pt x="10586" y="2917"/>
                    </a:lnTo>
                    <a:lnTo>
                      <a:pt x="10658" y="3709"/>
                    </a:lnTo>
                    <a:lnTo>
                      <a:pt x="10658" y="4537"/>
                    </a:lnTo>
                    <a:lnTo>
                      <a:pt x="10622" y="5437"/>
                    </a:lnTo>
                    <a:lnTo>
                      <a:pt x="10550" y="5869"/>
                    </a:lnTo>
                    <a:lnTo>
                      <a:pt x="10478" y="6338"/>
                    </a:lnTo>
                    <a:lnTo>
                      <a:pt x="10370" y="6806"/>
                    </a:lnTo>
                    <a:lnTo>
                      <a:pt x="10262" y="7274"/>
                    </a:lnTo>
                    <a:lnTo>
                      <a:pt x="10082" y="7742"/>
                    </a:lnTo>
                    <a:lnTo>
                      <a:pt x="9902" y="8174"/>
                    </a:lnTo>
                    <a:lnTo>
                      <a:pt x="9650" y="8606"/>
                    </a:lnTo>
                    <a:lnTo>
                      <a:pt x="9398" y="9074"/>
                    </a:lnTo>
                    <a:lnTo>
                      <a:pt x="9074" y="9470"/>
                    </a:lnTo>
                    <a:lnTo>
                      <a:pt x="8750" y="9866"/>
                    </a:lnTo>
                    <a:lnTo>
                      <a:pt x="8354" y="10262"/>
                    </a:lnTo>
                    <a:lnTo>
                      <a:pt x="7922" y="10622"/>
                    </a:lnTo>
                    <a:lnTo>
                      <a:pt x="7418" y="10982"/>
                    </a:lnTo>
                    <a:lnTo>
                      <a:pt x="6877" y="11270"/>
                    </a:lnTo>
                    <a:lnTo>
                      <a:pt x="6301" y="11559"/>
                    </a:lnTo>
                    <a:lnTo>
                      <a:pt x="5653" y="11811"/>
                    </a:lnTo>
                    <a:lnTo>
                      <a:pt x="0" y="5689"/>
                    </a:lnTo>
                    <a:lnTo>
                      <a:pt x="0" y="5689"/>
                    </a:lnTo>
                    <a:lnTo>
                      <a:pt x="216" y="5329"/>
                    </a:lnTo>
                    <a:lnTo>
                      <a:pt x="864" y="4429"/>
                    </a:lnTo>
                    <a:lnTo>
                      <a:pt x="1332" y="3853"/>
                    </a:lnTo>
                    <a:lnTo>
                      <a:pt x="1872" y="3205"/>
                    </a:lnTo>
                    <a:lnTo>
                      <a:pt x="2485" y="2557"/>
                    </a:lnTo>
                    <a:lnTo>
                      <a:pt x="3133" y="1945"/>
                    </a:lnTo>
                    <a:lnTo>
                      <a:pt x="3889" y="1333"/>
                    </a:lnTo>
                    <a:lnTo>
                      <a:pt x="4285" y="1081"/>
                    </a:lnTo>
                    <a:lnTo>
                      <a:pt x="4681" y="829"/>
                    </a:lnTo>
                    <a:lnTo>
                      <a:pt x="5113" y="612"/>
                    </a:lnTo>
                    <a:lnTo>
                      <a:pt x="5509" y="396"/>
                    </a:lnTo>
                    <a:lnTo>
                      <a:pt x="5977" y="252"/>
                    </a:lnTo>
                    <a:lnTo>
                      <a:pt x="6409" y="108"/>
                    </a:lnTo>
                    <a:lnTo>
                      <a:pt x="6877" y="36"/>
                    </a:lnTo>
                    <a:lnTo>
                      <a:pt x="7309" y="0"/>
                    </a:lnTo>
                    <a:lnTo>
                      <a:pt x="7778" y="0"/>
                    </a:lnTo>
                    <a:lnTo>
                      <a:pt x="8246" y="72"/>
                    </a:lnTo>
                    <a:lnTo>
                      <a:pt x="8750" y="180"/>
                    </a:lnTo>
                    <a:lnTo>
                      <a:pt x="9218" y="360"/>
                    </a:lnTo>
                    <a:lnTo>
                      <a:pt x="9686" y="612"/>
                    </a:lnTo>
                    <a:lnTo>
                      <a:pt x="10190" y="90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500;p38"/>
              <p:cNvSpPr/>
              <p:nvPr/>
            </p:nvSpPr>
            <p:spPr>
              <a:xfrm>
                <a:off x="4214175" y="1454125"/>
                <a:ext cx="658950" cy="240350"/>
              </a:xfrm>
              <a:custGeom>
                <a:avLst/>
                <a:gdLst/>
                <a:ahLst/>
                <a:cxnLst/>
                <a:rect l="l" t="t" r="r" b="b"/>
                <a:pathLst>
                  <a:path w="26358" h="9614" extrusionOk="0">
                    <a:moveTo>
                      <a:pt x="26357" y="0"/>
                    </a:moveTo>
                    <a:lnTo>
                      <a:pt x="23585" y="36"/>
                    </a:lnTo>
                    <a:lnTo>
                      <a:pt x="20884" y="144"/>
                    </a:lnTo>
                    <a:lnTo>
                      <a:pt x="18328" y="288"/>
                    </a:lnTo>
                    <a:lnTo>
                      <a:pt x="15879" y="504"/>
                    </a:lnTo>
                    <a:lnTo>
                      <a:pt x="13575" y="756"/>
                    </a:lnTo>
                    <a:lnTo>
                      <a:pt x="11414" y="1008"/>
                    </a:lnTo>
                    <a:lnTo>
                      <a:pt x="9398" y="1296"/>
                    </a:lnTo>
                    <a:lnTo>
                      <a:pt x="7525" y="1620"/>
                    </a:lnTo>
                    <a:lnTo>
                      <a:pt x="5869" y="1908"/>
                    </a:lnTo>
                    <a:lnTo>
                      <a:pt x="4357" y="2196"/>
                    </a:lnTo>
                    <a:lnTo>
                      <a:pt x="2016" y="2737"/>
                    </a:lnTo>
                    <a:lnTo>
                      <a:pt x="504" y="3097"/>
                    </a:lnTo>
                    <a:lnTo>
                      <a:pt x="0" y="3241"/>
                    </a:lnTo>
                    <a:lnTo>
                      <a:pt x="468" y="3709"/>
                    </a:lnTo>
                    <a:lnTo>
                      <a:pt x="972" y="4177"/>
                    </a:lnTo>
                    <a:lnTo>
                      <a:pt x="1548" y="4609"/>
                    </a:lnTo>
                    <a:lnTo>
                      <a:pt x="2160" y="5041"/>
                    </a:lnTo>
                    <a:lnTo>
                      <a:pt x="2809" y="5437"/>
                    </a:lnTo>
                    <a:lnTo>
                      <a:pt x="3457" y="5797"/>
                    </a:lnTo>
                    <a:lnTo>
                      <a:pt x="4177" y="6157"/>
                    </a:lnTo>
                    <a:lnTo>
                      <a:pt x="4897" y="6481"/>
                    </a:lnTo>
                    <a:lnTo>
                      <a:pt x="5653" y="6769"/>
                    </a:lnTo>
                    <a:lnTo>
                      <a:pt x="6409" y="7057"/>
                    </a:lnTo>
                    <a:lnTo>
                      <a:pt x="7994" y="7597"/>
                    </a:lnTo>
                    <a:lnTo>
                      <a:pt x="9578" y="8030"/>
                    </a:lnTo>
                    <a:lnTo>
                      <a:pt x="11126" y="8426"/>
                    </a:lnTo>
                    <a:lnTo>
                      <a:pt x="12638" y="8750"/>
                    </a:lnTo>
                    <a:lnTo>
                      <a:pt x="14043" y="9002"/>
                    </a:lnTo>
                    <a:lnTo>
                      <a:pt x="15339" y="9218"/>
                    </a:lnTo>
                    <a:lnTo>
                      <a:pt x="16491" y="9362"/>
                    </a:lnTo>
                    <a:lnTo>
                      <a:pt x="18147" y="9542"/>
                    </a:lnTo>
                    <a:lnTo>
                      <a:pt x="18760" y="9614"/>
                    </a:lnTo>
                    <a:lnTo>
                      <a:pt x="18760" y="8966"/>
                    </a:lnTo>
                    <a:lnTo>
                      <a:pt x="18832" y="8390"/>
                    </a:lnTo>
                    <a:lnTo>
                      <a:pt x="18940" y="7813"/>
                    </a:lnTo>
                    <a:lnTo>
                      <a:pt x="19084" y="7309"/>
                    </a:lnTo>
                    <a:lnTo>
                      <a:pt x="19264" y="6805"/>
                    </a:lnTo>
                    <a:lnTo>
                      <a:pt x="19444" y="6373"/>
                    </a:lnTo>
                    <a:lnTo>
                      <a:pt x="19696" y="5941"/>
                    </a:lnTo>
                    <a:lnTo>
                      <a:pt x="19948" y="5581"/>
                    </a:lnTo>
                    <a:lnTo>
                      <a:pt x="20200" y="5221"/>
                    </a:lnTo>
                    <a:lnTo>
                      <a:pt x="20524" y="4897"/>
                    </a:lnTo>
                    <a:lnTo>
                      <a:pt x="20812" y="4609"/>
                    </a:lnTo>
                    <a:lnTo>
                      <a:pt x="21172" y="4357"/>
                    </a:lnTo>
                    <a:lnTo>
                      <a:pt x="21496" y="4105"/>
                    </a:lnTo>
                    <a:lnTo>
                      <a:pt x="21856" y="3889"/>
                    </a:lnTo>
                    <a:lnTo>
                      <a:pt x="22180" y="3709"/>
                    </a:lnTo>
                    <a:lnTo>
                      <a:pt x="22540" y="3529"/>
                    </a:lnTo>
                    <a:lnTo>
                      <a:pt x="23260" y="3277"/>
                    </a:lnTo>
                    <a:lnTo>
                      <a:pt x="23945" y="3061"/>
                    </a:lnTo>
                    <a:lnTo>
                      <a:pt x="24593" y="2917"/>
                    </a:lnTo>
                    <a:lnTo>
                      <a:pt x="25169" y="2845"/>
                    </a:lnTo>
                    <a:lnTo>
                      <a:pt x="25637" y="2773"/>
                    </a:lnTo>
                    <a:lnTo>
                      <a:pt x="26033" y="2737"/>
                    </a:lnTo>
                    <a:lnTo>
                      <a:pt x="26357" y="2737"/>
                    </a:lnTo>
                    <a:lnTo>
                      <a:pt x="26357" y="0"/>
                    </a:lnTo>
                    <a:close/>
                  </a:path>
                </a:pathLst>
              </a:custGeom>
              <a:solidFill>
                <a:srgbClr val="FBC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501;p38"/>
              <p:cNvSpPr/>
              <p:nvPr/>
            </p:nvSpPr>
            <p:spPr>
              <a:xfrm>
                <a:off x="4214175" y="1454125"/>
                <a:ext cx="658950" cy="240350"/>
              </a:xfrm>
              <a:custGeom>
                <a:avLst/>
                <a:gdLst/>
                <a:ahLst/>
                <a:cxnLst/>
                <a:rect l="l" t="t" r="r" b="b"/>
                <a:pathLst>
                  <a:path w="26358" h="9614" fill="none" extrusionOk="0">
                    <a:moveTo>
                      <a:pt x="0" y="3241"/>
                    </a:moveTo>
                    <a:lnTo>
                      <a:pt x="0" y="3241"/>
                    </a:lnTo>
                    <a:lnTo>
                      <a:pt x="504" y="3097"/>
                    </a:lnTo>
                    <a:lnTo>
                      <a:pt x="2016" y="2737"/>
                    </a:lnTo>
                    <a:lnTo>
                      <a:pt x="4357" y="2196"/>
                    </a:lnTo>
                    <a:lnTo>
                      <a:pt x="5869" y="1908"/>
                    </a:lnTo>
                    <a:lnTo>
                      <a:pt x="7525" y="1620"/>
                    </a:lnTo>
                    <a:lnTo>
                      <a:pt x="9398" y="1296"/>
                    </a:lnTo>
                    <a:lnTo>
                      <a:pt x="11414" y="1008"/>
                    </a:lnTo>
                    <a:lnTo>
                      <a:pt x="13575" y="756"/>
                    </a:lnTo>
                    <a:lnTo>
                      <a:pt x="15879" y="504"/>
                    </a:lnTo>
                    <a:lnTo>
                      <a:pt x="18328" y="288"/>
                    </a:lnTo>
                    <a:lnTo>
                      <a:pt x="20884" y="144"/>
                    </a:lnTo>
                    <a:lnTo>
                      <a:pt x="23585" y="36"/>
                    </a:lnTo>
                    <a:lnTo>
                      <a:pt x="26357" y="0"/>
                    </a:lnTo>
                    <a:lnTo>
                      <a:pt x="26357" y="2737"/>
                    </a:lnTo>
                    <a:lnTo>
                      <a:pt x="26357" y="2737"/>
                    </a:lnTo>
                    <a:lnTo>
                      <a:pt x="26033" y="2737"/>
                    </a:lnTo>
                    <a:lnTo>
                      <a:pt x="25637" y="2773"/>
                    </a:lnTo>
                    <a:lnTo>
                      <a:pt x="25169" y="2845"/>
                    </a:lnTo>
                    <a:lnTo>
                      <a:pt x="24593" y="2917"/>
                    </a:lnTo>
                    <a:lnTo>
                      <a:pt x="23945" y="3061"/>
                    </a:lnTo>
                    <a:lnTo>
                      <a:pt x="23260" y="3277"/>
                    </a:lnTo>
                    <a:lnTo>
                      <a:pt x="22540" y="3529"/>
                    </a:lnTo>
                    <a:lnTo>
                      <a:pt x="22180" y="3709"/>
                    </a:lnTo>
                    <a:lnTo>
                      <a:pt x="21856" y="3889"/>
                    </a:lnTo>
                    <a:lnTo>
                      <a:pt x="21496" y="4105"/>
                    </a:lnTo>
                    <a:lnTo>
                      <a:pt x="21172" y="4357"/>
                    </a:lnTo>
                    <a:lnTo>
                      <a:pt x="20812" y="4609"/>
                    </a:lnTo>
                    <a:lnTo>
                      <a:pt x="20524" y="4897"/>
                    </a:lnTo>
                    <a:lnTo>
                      <a:pt x="20200" y="5221"/>
                    </a:lnTo>
                    <a:lnTo>
                      <a:pt x="19948" y="5581"/>
                    </a:lnTo>
                    <a:lnTo>
                      <a:pt x="19696" y="5941"/>
                    </a:lnTo>
                    <a:lnTo>
                      <a:pt x="19444" y="6373"/>
                    </a:lnTo>
                    <a:lnTo>
                      <a:pt x="19264" y="6805"/>
                    </a:lnTo>
                    <a:lnTo>
                      <a:pt x="19084" y="7309"/>
                    </a:lnTo>
                    <a:lnTo>
                      <a:pt x="18940" y="7813"/>
                    </a:lnTo>
                    <a:lnTo>
                      <a:pt x="18832" y="8390"/>
                    </a:lnTo>
                    <a:lnTo>
                      <a:pt x="18760" y="8966"/>
                    </a:lnTo>
                    <a:lnTo>
                      <a:pt x="18760" y="9614"/>
                    </a:lnTo>
                    <a:lnTo>
                      <a:pt x="18760" y="9614"/>
                    </a:lnTo>
                    <a:lnTo>
                      <a:pt x="18147" y="9542"/>
                    </a:lnTo>
                    <a:lnTo>
                      <a:pt x="16491" y="9362"/>
                    </a:lnTo>
                    <a:lnTo>
                      <a:pt x="15339" y="9218"/>
                    </a:lnTo>
                    <a:lnTo>
                      <a:pt x="14043" y="9002"/>
                    </a:lnTo>
                    <a:lnTo>
                      <a:pt x="12638" y="8750"/>
                    </a:lnTo>
                    <a:lnTo>
                      <a:pt x="11126" y="8426"/>
                    </a:lnTo>
                    <a:lnTo>
                      <a:pt x="9578" y="8030"/>
                    </a:lnTo>
                    <a:lnTo>
                      <a:pt x="7994" y="7597"/>
                    </a:lnTo>
                    <a:lnTo>
                      <a:pt x="6409" y="7057"/>
                    </a:lnTo>
                    <a:lnTo>
                      <a:pt x="5653" y="6769"/>
                    </a:lnTo>
                    <a:lnTo>
                      <a:pt x="4897" y="6481"/>
                    </a:lnTo>
                    <a:lnTo>
                      <a:pt x="4177" y="6157"/>
                    </a:lnTo>
                    <a:lnTo>
                      <a:pt x="3457" y="5797"/>
                    </a:lnTo>
                    <a:lnTo>
                      <a:pt x="2809" y="5437"/>
                    </a:lnTo>
                    <a:lnTo>
                      <a:pt x="2160" y="5041"/>
                    </a:lnTo>
                    <a:lnTo>
                      <a:pt x="1548" y="4609"/>
                    </a:lnTo>
                    <a:lnTo>
                      <a:pt x="972" y="4177"/>
                    </a:lnTo>
                    <a:lnTo>
                      <a:pt x="468" y="3709"/>
                    </a:lnTo>
                    <a:lnTo>
                      <a:pt x="0" y="324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02;p38"/>
              <p:cNvSpPr/>
              <p:nvPr/>
            </p:nvSpPr>
            <p:spPr>
              <a:xfrm>
                <a:off x="4775875" y="1785375"/>
                <a:ext cx="580625" cy="654450"/>
              </a:xfrm>
              <a:custGeom>
                <a:avLst/>
                <a:gdLst/>
                <a:ahLst/>
                <a:cxnLst/>
                <a:rect l="l" t="t" r="r" b="b"/>
                <a:pathLst>
                  <a:path w="23225" h="26178" extrusionOk="0">
                    <a:moveTo>
                      <a:pt x="2593" y="0"/>
                    </a:moveTo>
                    <a:lnTo>
                      <a:pt x="2197" y="36"/>
                    </a:lnTo>
                    <a:lnTo>
                      <a:pt x="1837" y="145"/>
                    </a:lnTo>
                    <a:lnTo>
                      <a:pt x="1513" y="289"/>
                    </a:lnTo>
                    <a:lnTo>
                      <a:pt x="1189" y="469"/>
                    </a:lnTo>
                    <a:lnTo>
                      <a:pt x="936" y="685"/>
                    </a:lnTo>
                    <a:lnTo>
                      <a:pt x="684" y="901"/>
                    </a:lnTo>
                    <a:lnTo>
                      <a:pt x="468" y="1189"/>
                    </a:lnTo>
                    <a:lnTo>
                      <a:pt x="288" y="1477"/>
                    </a:lnTo>
                    <a:lnTo>
                      <a:pt x="144" y="1801"/>
                    </a:lnTo>
                    <a:lnTo>
                      <a:pt x="36" y="2161"/>
                    </a:lnTo>
                    <a:lnTo>
                      <a:pt x="0" y="2485"/>
                    </a:lnTo>
                    <a:lnTo>
                      <a:pt x="0" y="2845"/>
                    </a:lnTo>
                    <a:lnTo>
                      <a:pt x="36" y="3205"/>
                    </a:lnTo>
                    <a:lnTo>
                      <a:pt x="108" y="3565"/>
                    </a:lnTo>
                    <a:lnTo>
                      <a:pt x="252" y="3889"/>
                    </a:lnTo>
                    <a:lnTo>
                      <a:pt x="468" y="4249"/>
                    </a:lnTo>
                    <a:lnTo>
                      <a:pt x="14403" y="24665"/>
                    </a:lnTo>
                    <a:lnTo>
                      <a:pt x="14655" y="25025"/>
                    </a:lnTo>
                    <a:lnTo>
                      <a:pt x="14943" y="25313"/>
                    </a:lnTo>
                    <a:lnTo>
                      <a:pt x="15267" y="25565"/>
                    </a:lnTo>
                    <a:lnTo>
                      <a:pt x="15627" y="25781"/>
                    </a:lnTo>
                    <a:lnTo>
                      <a:pt x="15987" y="25961"/>
                    </a:lnTo>
                    <a:lnTo>
                      <a:pt x="16383" y="26069"/>
                    </a:lnTo>
                    <a:lnTo>
                      <a:pt x="16815" y="26177"/>
                    </a:lnTo>
                    <a:lnTo>
                      <a:pt x="23225" y="26177"/>
                    </a:lnTo>
                    <a:lnTo>
                      <a:pt x="9362" y="7346"/>
                    </a:lnTo>
                    <a:lnTo>
                      <a:pt x="8606" y="6338"/>
                    </a:lnTo>
                    <a:lnTo>
                      <a:pt x="7814" y="5365"/>
                    </a:lnTo>
                    <a:lnTo>
                      <a:pt x="6986" y="4393"/>
                    </a:lnTo>
                    <a:lnTo>
                      <a:pt x="6157" y="3493"/>
                    </a:lnTo>
                    <a:lnTo>
                      <a:pt x="5293" y="2557"/>
                    </a:lnTo>
                    <a:lnTo>
                      <a:pt x="4429" y="1693"/>
                    </a:lnTo>
                    <a:lnTo>
                      <a:pt x="3529" y="829"/>
                    </a:lnTo>
                    <a:lnTo>
                      <a:pt x="2593" y="0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503;p38"/>
              <p:cNvSpPr/>
              <p:nvPr/>
            </p:nvSpPr>
            <p:spPr>
              <a:xfrm>
                <a:off x="4775875" y="1785375"/>
                <a:ext cx="580625" cy="654450"/>
              </a:xfrm>
              <a:custGeom>
                <a:avLst/>
                <a:gdLst/>
                <a:ahLst/>
                <a:cxnLst/>
                <a:rect l="l" t="t" r="r" b="b"/>
                <a:pathLst>
                  <a:path w="23225" h="26178" fill="none" extrusionOk="0">
                    <a:moveTo>
                      <a:pt x="9362" y="7346"/>
                    </a:moveTo>
                    <a:lnTo>
                      <a:pt x="9362" y="7346"/>
                    </a:lnTo>
                    <a:lnTo>
                      <a:pt x="8606" y="6338"/>
                    </a:lnTo>
                    <a:lnTo>
                      <a:pt x="7814" y="5365"/>
                    </a:lnTo>
                    <a:lnTo>
                      <a:pt x="6986" y="4393"/>
                    </a:lnTo>
                    <a:lnTo>
                      <a:pt x="6157" y="3493"/>
                    </a:lnTo>
                    <a:lnTo>
                      <a:pt x="5293" y="2557"/>
                    </a:lnTo>
                    <a:lnTo>
                      <a:pt x="4429" y="1693"/>
                    </a:lnTo>
                    <a:lnTo>
                      <a:pt x="3529" y="829"/>
                    </a:lnTo>
                    <a:lnTo>
                      <a:pt x="2593" y="0"/>
                    </a:lnTo>
                    <a:lnTo>
                      <a:pt x="2593" y="0"/>
                    </a:lnTo>
                    <a:lnTo>
                      <a:pt x="2197" y="36"/>
                    </a:lnTo>
                    <a:lnTo>
                      <a:pt x="1837" y="145"/>
                    </a:lnTo>
                    <a:lnTo>
                      <a:pt x="1513" y="289"/>
                    </a:lnTo>
                    <a:lnTo>
                      <a:pt x="1189" y="469"/>
                    </a:lnTo>
                    <a:lnTo>
                      <a:pt x="936" y="685"/>
                    </a:lnTo>
                    <a:lnTo>
                      <a:pt x="684" y="901"/>
                    </a:lnTo>
                    <a:lnTo>
                      <a:pt x="468" y="1189"/>
                    </a:lnTo>
                    <a:lnTo>
                      <a:pt x="288" y="1477"/>
                    </a:lnTo>
                    <a:lnTo>
                      <a:pt x="144" y="1801"/>
                    </a:lnTo>
                    <a:lnTo>
                      <a:pt x="36" y="2161"/>
                    </a:lnTo>
                    <a:lnTo>
                      <a:pt x="0" y="2485"/>
                    </a:lnTo>
                    <a:lnTo>
                      <a:pt x="0" y="2845"/>
                    </a:lnTo>
                    <a:lnTo>
                      <a:pt x="36" y="3205"/>
                    </a:lnTo>
                    <a:lnTo>
                      <a:pt x="108" y="3565"/>
                    </a:lnTo>
                    <a:lnTo>
                      <a:pt x="252" y="3889"/>
                    </a:lnTo>
                    <a:lnTo>
                      <a:pt x="468" y="4249"/>
                    </a:lnTo>
                    <a:lnTo>
                      <a:pt x="14403" y="24665"/>
                    </a:lnTo>
                    <a:lnTo>
                      <a:pt x="14403" y="24665"/>
                    </a:lnTo>
                    <a:lnTo>
                      <a:pt x="14655" y="25025"/>
                    </a:lnTo>
                    <a:lnTo>
                      <a:pt x="14943" y="25313"/>
                    </a:lnTo>
                    <a:lnTo>
                      <a:pt x="15267" y="25565"/>
                    </a:lnTo>
                    <a:lnTo>
                      <a:pt x="15627" y="25781"/>
                    </a:lnTo>
                    <a:lnTo>
                      <a:pt x="15987" y="25961"/>
                    </a:lnTo>
                    <a:lnTo>
                      <a:pt x="16383" y="26069"/>
                    </a:lnTo>
                    <a:lnTo>
                      <a:pt x="16815" y="26177"/>
                    </a:lnTo>
                    <a:lnTo>
                      <a:pt x="17248" y="26177"/>
                    </a:lnTo>
                    <a:lnTo>
                      <a:pt x="23225" y="26177"/>
                    </a:lnTo>
                    <a:lnTo>
                      <a:pt x="9362" y="7346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504;p38"/>
              <p:cNvSpPr/>
              <p:nvPr/>
            </p:nvSpPr>
            <p:spPr>
              <a:xfrm>
                <a:off x="6954275" y="3548800"/>
                <a:ext cx="379900" cy="305175"/>
              </a:xfrm>
              <a:custGeom>
                <a:avLst/>
                <a:gdLst/>
                <a:ahLst/>
                <a:cxnLst/>
                <a:rect l="l" t="t" r="r" b="b"/>
                <a:pathLst>
                  <a:path w="15196" h="12207" extrusionOk="0">
                    <a:moveTo>
                      <a:pt x="1" y="1"/>
                    </a:moveTo>
                    <a:lnTo>
                      <a:pt x="4826" y="12207"/>
                    </a:lnTo>
                    <a:lnTo>
                      <a:pt x="15196" y="12207"/>
                    </a:lnTo>
                    <a:lnTo>
                      <a:pt x="15196" y="6518"/>
                    </a:lnTo>
                    <a:lnTo>
                      <a:pt x="15160" y="5870"/>
                    </a:lnTo>
                    <a:lnTo>
                      <a:pt x="15052" y="5222"/>
                    </a:lnTo>
                    <a:lnTo>
                      <a:pt x="14872" y="4574"/>
                    </a:lnTo>
                    <a:lnTo>
                      <a:pt x="14656" y="3997"/>
                    </a:lnTo>
                    <a:lnTo>
                      <a:pt x="14404" y="3421"/>
                    </a:lnTo>
                    <a:lnTo>
                      <a:pt x="14079" y="2881"/>
                    </a:lnTo>
                    <a:lnTo>
                      <a:pt x="13683" y="2377"/>
                    </a:lnTo>
                    <a:lnTo>
                      <a:pt x="13287" y="1909"/>
                    </a:lnTo>
                    <a:lnTo>
                      <a:pt x="12819" y="1513"/>
                    </a:lnTo>
                    <a:lnTo>
                      <a:pt x="12315" y="1117"/>
                    </a:lnTo>
                    <a:lnTo>
                      <a:pt x="11775" y="793"/>
                    </a:lnTo>
                    <a:lnTo>
                      <a:pt x="11199" y="541"/>
                    </a:lnTo>
                    <a:lnTo>
                      <a:pt x="10623" y="325"/>
                    </a:lnTo>
                    <a:lnTo>
                      <a:pt x="9975" y="145"/>
                    </a:lnTo>
                    <a:lnTo>
                      <a:pt x="9327" y="37"/>
                    </a:lnTo>
                    <a:lnTo>
                      <a:pt x="86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505;p38"/>
              <p:cNvSpPr/>
              <p:nvPr/>
            </p:nvSpPr>
            <p:spPr>
              <a:xfrm>
                <a:off x="6954275" y="3548800"/>
                <a:ext cx="379900" cy="305175"/>
              </a:xfrm>
              <a:custGeom>
                <a:avLst/>
                <a:gdLst/>
                <a:ahLst/>
                <a:cxnLst/>
                <a:rect l="l" t="t" r="r" b="b"/>
                <a:pathLst>
                  <a:path w="15196" h="12207" fill="none" extrusionOk="0">
                    <a:moveTo>
                      <a:pt x="4826" y="12207"/>
                    </a:moveTo>
                    <a:lnTo>
                      <a:pt x="15196" y="12207"/>
                    </a:lnTo>
                    <a:lnTo>
                      <a:pt x="15196" y="6518"/>
                    </a:lnTo>
                    <a:lnTo>
                      <a:pt x="15196" y="6518"/>
                    </a:lnTo>
                    <a:lnTo>
                      <a:pt x="15160" y="5870"/>
                    </a:lnTo>
                    <a:lnTo>
                      <a:pt x="15052" y="5222"/>
                    </a:lnTo>
                    <a:lnTo>
                      <a:pt x="14872" y="4574"/>
                    </a:lnTo>
                    <a:lnTo>
                      <a:pt x="14656" y="3997"/>
                    </a:lnTo>
                    <a:lnTo>
                      <a:pt x="14404" y="3421"/>
                    </a:lnTo>
                    <a:lnTo>
                      <a:pt x="14079" y="2881"/>
                    </a:lnTo>
                    <a:lnTo>
                      <a:pt x="13683" y="2377"/>
                    </a:lnTo>
                    <a:lnTo>
                      <a:pt x="13287" y="1909"/>
                    </a:lnTo>
                    <a:lnTo>
                      <a:pt x="12819" y="1513"/>
                    </a:lnTo>
                    <a:lnTo>
                      <a:pt x="12315" y="1117"/>
                    </a:lnTo>
                    <a:lnTo>
                      <a:pt x="11775" y="793"/>
                    </a:lnTo>
                    <a:lnTo>
                      <a:pt x="11199" y="541"/>
                    </a:lnTo>
                    <a:lnTo>
                      <a:pt x="10623" y="325"/>
                    </a:lnTo>
                    <a:lnTo>
                      <a:pt x="9975" y="145"/>
                    </a:lnTo>
                    <a:lnTo>
                      <a:pt x="9327" y="37"/>
                    </a:lnTo>
                    <a:lnTo>
                      <a:pt x="8678" y="1"/>
                    </a:lnTo>
                    <a:lnTo>
                      <a:pt x="1" y="1"/>
                    </a:lnTo>
                    <a:lnTo>
                      <a:pt x="4826" y="122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506;p38"/>
              <p:cNvSpPr/>
              <p:nvPr/>
            </p:nvSpPr>
            <p:spPr>
              <a:xfrm>
                <a:off x="1495650" y="1785375"/>
                <a:ext cx="3423375" cy="694950"/>
              </a:xfrm>
              <a:custGeom>
                <a:avLst/>
                <a:gdLst/>
                <a:ahLst/>
                <a:cxnLst/>
                <a:rect l="l" t="t" r="r" b="b"/>
                <a:pathLst>
                  <a:path w="136935" h="27798" extrusionOk="0">
                    <a:moveTo>
                      <a:pt x="14583" y="0"/>
                    </a:moveTo>
                    <a:lnTo>
                      <a:pt x="14043" y="36"/>
                    </a:lnTo>
                    <a:lnTo>
                      <a:pt x="13503" y="72"/>
                    </a:lnTo>
                    <a:lnTo>
                      <a:pt x="12999" y="181"/>
                    </a:lnTo>
                    <a:lnTo>
                      <a:pt x="12459" y="289"/>
                    </a:lnTo>
                    <a:lnTo>
                      <a:pt x="11955" y="469"/>
                    </a:lnTo>
                    <a:lnTo>
                      <a:pt x="11451" y="649"/>
                    </a:lnTo>
                    <a:lnTo>
                      <a:pt x="10983" y="901"/>
                    </a:lnTo>
                    <a:lnTo>
                      <a:pt x="10514" y="1153"/>
                    </a:lnTo>
                    <a:lnTo>
                      <a:pt x="10082" y="1441"/>
                    </a:lnTo>
                    <a:lnTo>
                      <a:pt x="9650" y="1765"/>
                    </a:lnTo>
                    <a:lnTo>
                      <a:pt x="9254" y="2125"/>
                    </a:lnTo>
                    <a:lnTo>
                      <a:pt x="8894" y="2485"/>
                    </a:lnTo>
                    <a:lnTo>
                      <a:pt x="8534" y="2881"/>
                    </a:lnTo>
                    <a:lnTo>
                      <a:pt x="8210" y="3313"/>
                    </a:lnTo>
                    <a:lnTo>
                      <a:pt x="7922" y="3781"/>
                    </a:lnTo>
                    <a:lnTo>
                      <a:pt x="7634" y="4249"/>
                    </a:lnTo>
                    <a:lnTo>
                      <a:pt x="757" y="17716"/>
                    </a:lnTo>
                    <a:lnTo>
                      <a:pt x="541" y="18148"/>
                    </a:lnTo>
                    <a:lnTo>
                      <a:pt x="397" y="18580"/>
                    </a:lnTo>
                    <a:lnTo>
                      <a:pt x="253" y="19012"/>
                    </a:lnTo>
                    <a:lnTo>
                      <a:pt x="145" y="19480"/>
                    </a:lnTo>
                    <a:lnTo>
                      <a:pt x="73" y="19912"/>
                    </a:lnTo>
                    <a:lnTo>
                      <a:pt x="1" y="20344"/>
                    </a:lnTo>
                    <a:lnTo>
                      <a:pt x="1" y="20812"/>
                    </a:lnTo>
                    <a:lnTo>
                      <a:pt x="1" y="21244"/>
                    </a:lnTo>
                    <a:lnTo>
                      <a:pt x="37" y="21677"/>
                    </a:lnTo>
                    <a:lnTo>
                      <a:pt x="109" y="22109"/>
                    </a:lnTo>
                    <a:lnTo>
                      <a:pt x="181" y="22505"/>
                    </a:lnTo>
                    <a:lnTo>
                      <a:pt x="325" y="22937"/>
                    </a:lnTo>
                    <a:lnTo>
                      <a:pt x="469" y="23333"/>
                    </a:lnTo>
                    <a:lnTo>
                      <a:pt x="613" y="23729"/>
                    </a:lnTo>
                    <a:lnTo>
                      <a:pt x="793" y="24125"/>
                    </a:lnTo>
                    <a:lnTo>
                      <a:pt x="1009" y="24485"/>
                    </a:lnTo>
                    <a:lnTo>
                      <a:pt x="1261" y="24845"/>
                    </a:lnTo>
                    <a:lnTo>
                      <a:pt x="1513" y="25205"/>
                    </a:lnTo>
                    <a:lnTo>
                      <a:pt x="1801" y="25529"/>
                    </a:lnTo>
                    <a:lnTo>
                      <a:pt x="2089" y="25817"/>
                    </a:lnTo>
                    <a:lnTo>
                      <a:pt x="2413" y="26105"/>
                    </a:lnTo>
                    <a:lnTo>
                      <a:pt x="2737" y="26393"/>
                    </a:lnTo>
                    <a:lnTo>
                      <a:pt x="3097" y="26645"/>
                    </a:lnTo>
                    <a:lnTo>
                      <a:pt x="3457" y="26862"/>
                    </a:lnTo>
                    <a:lnTo>
                      <a:pt x="3853" y="27078"/>
                    </a:lnTo>
                    <a:lnTo>
                      <a:pt x="4249" y="27258"/>
                    </a:lnTo>
                    <a:lnTo>
                      <a:pt x="4645" y="27438"/>
                    </a:lnTo>
                    <a:lnTo>
                      <a:pt x="5077" y="27546"/>
                    </a:lnTo>
                    <a:lnTo>
                      <a:pt x="5510" y="27654"/>
                    </a:lnTo>
                    <a:lnTo>
                      <a:pt x="5978" y="27726"/>
                    </a:lnTo>
                    <a:lnTo>
                      <a:pt x="6446" y="27798"/>
                    </a:lnTo>
                    <a:lnTo>
                      <a:pt x="43893" y="27798"/>
                    </a:lnTo>
                    <a:lnTo>
                      <a:pt x="43893" y="0"/>
                    </a:lnTo>
                    <a:close/>
                    <a:moveTo>
                      <a:pt x="47385" y="0"/>
                    </a:moveTo>
                    <a:lnTo>
                      <a:pt x="47385" y="27798"/>
                    </a:lnTo>
                    <a:lnTo>
                      <a:pt x="87857" y="27798"/>
                    </a:lnTo>
                    <a:lnTo>
                      <a:pt x="87857" y="0"/>
                    </a:lnTo>
                    <a:close/>
                    <a:moveTo>
                      <a:pt x="91386" y="0"/>
                    </a:moveTo>
                    <a:lnTo>
                      <a:pt x="91386" y="27798"/>
                    </a:lnTo>
                    <a:lnTo>
                      <a:pt x="132326" y="27798"/>
                    </a:lnTo>
                    <a:lnTo>
                      <a:pt x="132686" y="27762"/>
                    </a:lnTo>
                    <a:lnTo>
                      <a:pt x="133046" y="27690"/>
                    </a:lnTo>
                    <a:lnTo>
                      <a:pt x="133370" y="27618"/>
                    </a:lnTo>
                    <a:lnTo>
                      <a:pt x="133694" y="27510"/>
                    </a:lnTo>
                    <a:lnTo>
                      <a:pt x="134018" y="27366"/>
                    </a:lnTo>
                    <a:lnTo>
                      <a:pt x="134306" y="27222"/>
                    </a:lnTo>
                    <a:lnTo>
                      <a:pt x="134594" y="27042"/>
                    </a:lnTo>
                    <a:lnTo>
                      <a:pt x="134882" y="26862"/>
                    </a:lnTo>
                    <a:lnTo>
                      <a:pt x="135134" y="26645"/>
                    </a:lnTo>
                    <a:lnTo>
                      <a:pt x="135386" y="26429"/>
                    </a:lnTo>
                    <a:lnTo>
                      <a:pt x="135602" y="26213"/>
                    </a:lnTo>
                    <a:lnTo>
                      <a:pt x="136034" y="25709"/>
                    </a:lnTo>
                    <a:lnTo>
                      <a:pt x="136358" y="25133"/>
                    </a:lnTo>
                    <a:lnTo>
                      <a:pt x="136610" y="24557"/>
                    </a:lnTo>
                    <a:lnTo>
                      <a:pt x="136826" y="23945"/>
                    </a:lnTo>
                    <a:lnTo>
                      <a:pt x="136862" y="23621"/>
                    </a:lnTo>
                    <a:lnTo>
                      <a:pt x="136898" y="23297"/>
                    </a:lnTo>
                    <a:lnTo>
                      <a:pt x="136934" y="22973"/>
                    </a:lnTo>
                    <a:lnTo>
                      <a:pt x="136934" y="22649"/>
                    </a:lnTo>
                    <a:lnTo>
                      <a:pt x="136898" y="22289"/>
                    </a:lnTo>
                    <a:lnTo>
                      <a:pt x="136862" y="21965"/>
                    </a:lnTo>
                    <a:lnTo>
                      <a:pt x="136790" y="21641"/>
                    </a:lnTo>
                    <a:lnTo>
                      <a:pt x="136682" y="21316"/>
                    </a:lnTo>
                    <a:lnTo>
                      <a:pt x="136574" y="20992"/>
                    </a:lnTo>
                    <a:lnTo>
                      <a:pt x="136430" y="20668"/>
                    </a:lnTo>
                    <a:lnTo>
                      <a:pt x="136250" y="20344"/>
                    </a:lnTo>
                    <a:lnTo>
                      <a:pt x="136070" y="20020"/>
                    </a:lnTo>
                    <a:lnTo>
                      <a:pt x="125160" y="4177"/>
                    </a:lnTo>
                    <a:lnTo>
                      <a:pt x="124836" y="3673"/>
                    </a:lnTo>
                    <a:lnTo>
                      <a:pt x="124440" y="3241"/>
                    </a:lnTo>
                    <a:lnTo>
                      <a:pt x="124044" y="2809"/>
                    </a:lnTo>
                    <a:lnTo>
                      <a:pt x="123648" y="2413"/>
                    </a:lnTo>
                    <a:lnTo>
                      <a:pt x="123180" y="2053"/>
                    </a:lnTo>
                    <a:lnTo>
                      <a:pt x="122712" y="1693"/>
                    </a:lnTo>
                    <a:lnTo>
                      <a:pt x="122244" y="1405"/>
                    </a:lnTo>
                    <a:lnTo>
                      <a:pt x="121740" y="1117"/>
                    </a:lnTo>
                    <a:lnTo>
                      <a:pt x="121235" y="865"/>
                    </a:lnTo>
                    <a:lnTo>
                      <a:pt x="120695" y="649"/>
                    </a:lnTo>
                    <a:lnTo>
                      <a:pt x="120155" y="433"/>
                    </a:lnTo>
                    <a:lnTo>
                      <a:pt x="119579" y="289"/>
                    </a:lnTo>
                    <a:lnTo>
                      <a:pt x="119003" y="145"/>
                    </a:lnTo>
                    <a:lnTo>
                      <a:pt x="118427" y="72"/>
                    </a:lnTo>
                    <a:lnTo>
                      <a:pt x="117851" y="36"/>
                    </a:lnTo>
                    <a:lnTo>
                      <a:pt x="1172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507;p38"/>
              <p:cNvSpPr/>
              <p:nvPr/>
            </p:nvSpPr>
            <p:spPr>
              <a:xfrm>
                <a:off x="1495650" y="1785375"/>
                <a:ext cx="1097325" cy="694950"/>
              </a:xfrm>
              <a:custGeom>
                <a:avLst/>
                <a:gdLst/>
                <a:ahLst/>
                <a:cxnLst/>
                <a:rect l="l" t="t" r="r" b="b"/>
                <a:pathLst>
                  <a:path w="43893" h="27798" fill="none" extrusionOk="0">
                    <a:moveTo>
                      <a:pt x="43893" y="0"/>
                    </a:moveTo>
                    <a:lnTo>
                      <a:pt x="14583" y="0"/>
                    </a:lnTo>
                    <a:lnTo>
                      <a:pt x="14583" y="0"/>
                    </a:lnTo>
                    <a:lnTo>
                      <a:pt x="14043" y="36"/>
                    </a:lnTo>
                    <a:lnTo>
                      <a:pt x="13503" y="72"/>
                    </a:lnTo>
                    <a:lnTo>
                      <a:pt x="12999" y="181"/>
                    </a:lnTo>
                    <a:lnTo>
                      <a:pt x="12459" y="289"/>
                    </a:lnTo>
                    <a:lnTo>
                      <a:pt x="11955" y="469"/>
                    </a:lnTo>
                    <a:lnTo>
                      <a:pt x="11451" y="649"/>
                    </a:lnTo>
                    <a:lnTo>
                      <a:pt x="10983" y="901"/>
                    </a:lnTo>
                    <a:lnTo>
                      <a:pt x="10514" y="1153"/>
                    </a:lnTo>
                    <a:lnTo>
                      <a:pt x="10082" y="1441"/>
                    </a:lnTo>
                    <a:lnTo>
                      <a:pt x="9650" y="1765"/>
                    </a:lnTo>
                    <a:lnTo>
                      <a:pt x="9254" y="2125"/>
                    </a:lnTo>
                    <a:lnTo>
                      <a:pt x="8894" y="2485"/>
                    </a:lnTo>
                    <a:lnTo>
                      <a:pt x="8534" y="2881"/>
                    </a:lnTo>
                    <a:lnTo>
                      <a:pt x="8210" y="3313"/>
                    </a:lnTo>
                    <a:lnTo>
                      <a:pt x="7922" y="3781"/>
                    </a:lnTo>
                    <a:lnTo>
                      <a:pt x="7634" y="4249"/>
                    </a:lnTo>
                    <a:lnTo>
                      <a:pt x="757" y="17716"/>
                    </a:lnTo>
                    <a:lnTo>
                      <a:pt x="757" y="17716"/>
                    </a:lnTo>
                    <a:lnTo>
                      <a:pt x="541" y="18148"/>
                    </a:lnTo>
                    <a:lnTo>
                      <a:pt x="397" y="18580"/>
                    </a:lnTo>
                    <a:lnTo>
                      <a:pt x="253" y="19012"/>
                    </a:lnTo>
                    <a:lnTo>
                      <a:pt x="145" y="19480"/>
                    </a:lnTo>
                    <a:lnTo>
                      <a:pt x="73" y="19912"/>
                    </a:lnTo>
                    <a:lnTo>
                      <a:pt x="1" y="20344"/>
                    </a:lnTo>
                    <a:lnTo>
                      <a:pt x="1" y="20812"/>
                    </a:lnTo>
                    <a:lnTo>
                      <a:pt x="1" y="21244"/>
                    </a:lnTo>
                    <a:lnTo>
                      <a:pt x="37" y="21677"/>
                    </a:lnTo>
                    <a:lnTo>
                      <a:pt x="109" y="22109"/>
                    </a:lnTo>
                    <a:lnTo>
                      <a:pt x="181" y="22505"/>
                    </a:lnTo>
                    <a:lnTo>
                      <a:pt x="325" y="22937"/>
                    </a:lnTo>
                    <a:lnTo>
                      <a:pt x="469" y="23333"/>
                    </a:lnTo>
                    <a:lnTo>
                      <a:pt x="613" y="23729"/>
                    </a:lnTo>
                    <a:lnTo>
                      <a:pt x="793" y="24125"/>
                    </a:lnTo>
                    <a:lnTo>
                      <a:pt x="1009" y="24485"/>
                    </a:lnTo>
                    <a:lnTo>
                      <a:pt x="1261" y="24845"/>
                    </a:lnTo>
                    <a:lnTo>
                      <a:pt x="1513" y="25205"/>
                    </a:lnTo>
                    <a:lnTo>
                      <a:pt x="1801" y="25529"/>
                    </a:lnTo>
                    <a:lnTo>
                      <a:pt x="2089" y="25817"/>
                    </a:lnTo>
                    <a:lnTo>
                      <a:pt x="2413" y="26105"/>
                    </a:lnTo>
                    <a:lnTo>
                      <a:pt x="2737" y="26393"/>
                    </a:lnTo>
                    <a:lnTo>
                      <a:pt x="3097" y="26645"/>
                    </a:lnTo>
                    <a:lnTo>
                      <a:pt x="3457" y="26862"/>
                    </a:lnTo>
                    <a:lnTo>
                      <a:pt x="3853" y="27078"/>
                    </a:lnTo>
                    <a:lnTo>
                      <a:pt x="4249" y="27258"/>
                    </a:lnTo>
                    <a:lnTo>
                      <a:pt x="4645" y="27438"/>
                    </a:lnTo>
                    <a:lnTo>
                      <a:pt x="5077" y="27546"/>
                    </a:lnTo>
                    <a:lnTo>
                      <a:pt x="5510" y="27654"/>
                    </a:lnTo>
                    <a:lnTo>
                      <a:pt x="5978" y="27726"/>
                    </a:lnTo>
                    <a:lnTo>
                      <a:pt x="6446" y="27798"/>
                    </a:lnTo>
                    <a:lnTo>
                      <a:pt x="6950" y="27798"/>
                    </a:lnTo>
                    <a:lnTo>
                      <a:pt x="43893" y="27798"/>
                    </a:lnTo>
                    <a:lnTo>
                      <a:pt x="4389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508;p38"/>
              <p:cNvSpPr/>
              <p:nvPr/>
            </p:nvSpPr>
            <p:spPr>
              <a:xfrm>
                <a:off x="2680275" y="1785375"/>
                <a:ext cx="1011825" cy="694950"/>
              </a:xfrm>
              <a:custGeom>
                <a:avLst/>
                <a:gdLst/>
                <a:ahLst/>
                <a:cxnLst/>
                <a:rect l="l" t="t" r="r" b="b"/>
                <a:pathLst>
                  <a:path w="40473" h="27798" fill="none" extrusionOk="0">
                    <a:moveTo>
                      <a:pt x="40472" y="0"/>
                    </a:moveTo>
                    <a:lnTo>
                      <a:pt x="0" y="0"/>
                    </a:lnTo>
                    <a:lnTo>
                      <a:pt x="0" y="27798"/>
                    </a:lnTo>
                    <a:lnTo>
                      <a:pt x="40472" y="27798"/>
                    </a:lnTo>
                    <a:lnTo>
                      <a:pt x="4047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509;p38"/>
              <p:cNvSpPr/>
              <p:nvPr/>
            </p:nvSpPr>
            <p:spPr>
              <a:xfrm>
                <a:off x="3780275" y="1785375"/>
                <a:ext cx="1138750" cy="694950"/>
              </a:xfrm>
              <a:custGeom>
                <a:avLst/>
                <a:gdLst/>
                <a:ahLst/>
                <a:cxnLst/>
                <a:rect l="l" t="t" r="r" b="b"/>
                <a:pathLst>
                  <a:path w="45550" h="27798" fill="none" extrusionOk="0">
                    <a:moveTo>
                      <a:pt x="25890" y="0"/>
                    </a:moveTo>
                    <a:lnTo>
                      <a:pt x="1" y="0"/>
                    </a:lnTo>
                    <a:lnTo>
                      <a:pt x="1" y="27798"/>
                    </a:lnTo>
                    <a:lnTo>
                      <a:pt x="40580" y="27798"/>
                    </a:lnTo>
                    <a:lnTo>
                      <a:pt x="40580" y="27798"/>
                    </a:lnTo>
                    <a:lnTo>
                      <a:pt x="40941" y="27798"/>
                    </a:lnTo>
                    <a:lnTo>
                      <a:pt x="41301" y="27762"/>
                    </a:lnTo>
                    <a:lnTo>
                      <a:pt x="41661" y="27690"/>
                    </a:lnTo>
                    <a:lnTo>
                      <a:pt x="41985" y="27618"/>
                    </a:lnTo>
                    <a:lnTo>
                      <a:pt x="42309" y="27510"/>
                    </a:lnTo>
                    <a:lnTo>
                      <a:pt x="42633" y="27366"/>
                    </a:lnTo>
                    <a:lnTo>
                      <a:pt x="42921" y="27222"/>
                    </a:lnTo>
                    <a:lnTo>
                      <a:pt x="43209" y="27042"/>
                    </a:lnTo>
                    <a:lnTo>
                      <a:pt x="43497" y="26862"/>
                    </a:lnTo>
                    <a:lnTo>
                      <a:pt x="43749" y="26645"/>
                    </a:lnTo>
                    <a:lnTo>
                      <a:pt x="44001" y="26429"/>
                    </a:lnTo>
                    <a:lnTo>
                      <a:pt x="44217" y="26213"/>
                    </a:lnTo>
                    <a:lnTo>
                      <a:pt x="44649" y="25709"/>
                    </a:lnTo>
                    <a:lnTo>
                      <a:pt x="44973" y="25133"/>
                    </a:lnTo>
                    <a:lnTo>
                      <a:pt x="45225" y="24557"/>
                    </a:lnTo>
                    <a:lnTo>
                      <a:pt x="45441" y="23945"/>
                    </a:lnTo>
                    <a:lnTo>
                      <a:pt x="45477" y="23621"/>
                    </a:lnTo>
                    <a:lnTo>
                      <a:pt x="45513" y="23297"/>
                    </a:lnTo>
                    <a:lnTo>
                      <a:pt x="45549" y="22973"/>
                    </a:lnTo>
                    <a:lnTo>
                      <a:pt x="45549" y="22649"/>
                    </a:lnTo>
                    <a:lnTo>
                      <a:pt x="45513" y="22289"/>
                    </a:lnTo>
                    <a:lnTo>
                      <a:pt x="45477" y="21965"/>
                    </a:lnTo>
                    <a:lnTo>
                      <a:pt x="45405" y="21641"/>
                    </a:lnTo>
                    <a:lnTo>
                      <a:pt x="45297" y="21316"/>
                    </a:lnTo>
                    <a:lnTo>
                      <a:pt x="45189" y="20992"/>
                    </a:lnTo>
                    <a:lnTo>
                      <a:pt x="45045" y="20668"/>
                    </a:lnTo>
                    <a:lnTo>
                      <a:pt x="44865" y="20344"/>
                    </a:lnTo>
                    <a:lnTo>
                      <a:pt x="44685" y="20020"/>
                    </a:lnTo>
                    <a:lnTo>
                      <a:pt x="33775" y="4177"/>
                    </a:lnTo>
                    <a:lnTo>
                      <a:pt x="33775" y="4177"/>
                    </a:lnTo>
                    <a:lnTo>
                      <a:pt x="33451" y="3673"/>
                    </a:lnTo>
                    <a:lnTo>
                      <a:pt x="33055" y="3241"/>
                    </a:lnTo>
                    <a:lnTo>
                      <a:pt x="32659" y="2809"/>
                    </a:lnTo>
                    <a:lnTo>
                      <a:pt x="32263" y="2413"/>
                    </a:lnTo>
                    <a:lnTo>
                      <a:pt x="31795" y="2053"/>
                    </a:lnTo>
                    <a:lnTo>
                      <a:pt x="31327" y="1693"/>
                    </a:lnTo>
                    <a:lnTo>
                      <a:pt x="30859" y="1405"/>
                    </a:lnTo>
                    <a:lnTo>
                      <a:pt x="30355" y="1117"/>
                    </a:lnTo>
                    <a:lnTo>
                      <a:pt x="29850" y="865"/>
                    </a:lnTo>
                    <a:lnTo>
                      <a:pt x="29310" y="649"/>
                    </a:lnTo>
                    <a:lnTo>
                      <a:pt x="28770" y="433"/>
                    </a:lnTo>
                    <a:lnTo>
                      <a:pt x="28194" y="289"/>
                    </a:lnTo>
                    <a:lnTo>
                      <a:pt x="27618" y="145"/>
                    </a:lnTo>
                    <a:lnTo>
                      <a:pt x="27042" y="72"/>
                    </a:lnTo>
                    <a:lnTo>
                      <a:pt x="26466" y="36"/>
                    </a:lnTo>
                    <a:lnTo>
                      <a:pt x="2589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510;p38"/>
              <p:cNvSpPr/>
              <p:nvPr/>
            </p:nvSpPr>
            <p:spPr>
              <a:xfrm>
                <a:off x="2592950" y="1694450"/>
                <a:ext cx="87350" cy="884900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396" extrusionOk="0">
                    <a:moveTo>
                      <a:pt x="1" y="1"/>
                    </a:moveTo>
                    <a:lnTo>
                      <a:pt x="1" y="35395"/>
                    </a:lnTo>
                    <a:lnTo>
                      <a:pt x="3493" y="35395"/>
                    </a:lnTo>
                    <a:lnTo>
                      <a:pt x="3493" y="1"/>
                    </a:lnTo>
                    <a:close/>
                  </a:path>
                </a:pathLst>
              </a:custGeom>
              <a:solidFill>
                <a:srgbClr val="FBC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511;p38"/>
              <p:cNvSpPr/>
              <p:nvPr/>
            </p:nvSpPr>
            <p:spPr>
              <a:xfrm>
                <a:off x="2592950" y="1694450"/>
                <a:ext cx="87350" cy="884900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396" fill="none" extrusionOk="0">
                    <a:moveTo>
                      <a:pt x="3493" y="35395"/>
                    </a:moveTo>
                    <a:lnTo>
                      <a:pt x="1" y="35395"/>
                    </a:lnTo>
                    <a:lnTo>
                      <a:pt x="1" y="1"/>
                    </a:lnTo>
                    <a:lnTo>
                      <a:pt x="3493" y="1"/>
                    </a:lnTo>
                    <a:lnTo>
                      <a:pt x="3493" y="3539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512;p38"/>
              <p:cNvSpPr/>
              <p:nvPr/>
            </p:nvSpPr>
            <p:spPr>
              <a:xfrm>
                <a:off x="3692075" y="1694450"/>
                <a:ext cx="88225" cy="884900"/>
              </a:xfrm>
              <a:custGeom>
                <a:avLst/>
                <a:gdLst/>
                <a:ahLst/>
                <a:cxnLst/>
                <a:rect l="l" t="t" r="r" b="b"/>
                <a:pathLst>
                  <a:path w="3529" h="35396" extrusionOk="0">
                    <a:moveTo>
                      <a:pt x="0" y="1"/>
                    </a:moveTo>
                    <a:lnTo>
                      <a:pt x="0" y="35395"/>
                    </a:lnTo>
                    <a:lnTo>
                      <a:pt x="3529" y="35395"/>
                    </a:lnTo>
                    <a:lnTo>
                      <a:pt x="3529" y="1"/>
                    </a:lnTo>
                    <a:close/>
                  </a:path>
                </a:pathLst>
              </a:custGeom>
              <a:solidFill>
                <a:srgbClr val="FBC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513;p38"/>
              <p:cNvSpPr/>
              <p:nvPr/>
            </p:nvSpPr>
            <p:spPr>
              <a:xfrm>
                <a:off x="3692075" y="1694450"/>
                <a:ext cx="88225" cy="884900"/>
              </a:xfrm>
              <a:custGeom>
                <a:avLst/>
                <a:gdLst/>
                <a:ahLst/>
                <a:cxnLst/>
                <a:rect l="l" t="t" r="r" b="b"/>
                <a:pathLst>
                  <a:path w="3529" h="35396" fill="none" extrusionOk="0">
                    <a:moveTo>
                      <a:pt x="3529" y="35395"/>
                    </a:moveTo>
                    <a:lnTo>
                      <a:pt x="0" y="35395"/>
                    </a:lnTo>
                    <a:lnTo>
                      <a:pt x="0" y="1"/>
                    </a:lnTo>
                    <a:lnTo>
                      <a:pt x="3529" y="1"/>
                    </a:lnTo>
                    <a:lnTo>
                      <a:pt x="3529" y="3539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514;p38"/>
              <p:cNvSpPr/>
              <p:nvPr/>
            </p:nvSpPr>
            <p:spPr>
              <a:xfrm>
                <a:off x="238125" y="3419175"/>
                <a:ext cx="356475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14259" h="7383" extrusionOk="0">
                    <a:moveTo>
                      <a:pt x="2052" y="1"/>
                    </a:moveTo>
                    <a:lnTo>
                      <a:pt x="1656" y="37"/>
                    </a:lnTo>
                    <a:lnTo>
                      <a:pt x="1260" y="145"/>
                    </a:lnTo>
                    <a:lnTo>
                      <a:pt x="900" y="325"/>
                    </a:lnTo>
                    <a:lnTo>
                      <a:pt x="612" y="577"/>
                    </a:lnTo>
                    <a:lnTo>
                      <a:pt x="360" y="901"/>
                    </a:lnTo>
                    <a:lnTo>
                      <a:pt x="144" y="1261"/>
                    </a:lnTo>
                    <a:lnTo>
                      <a:pt x="36" y="1621"/>
                    </a:lnTo>
                    <a:lnTo>
                      <a:pt x="0" y="2053"/>
                    </a:lnTo>
                    <a:lnTo>
                      <a:pt x="0" y="5330"/>
                    </a:lnTo>
                    <a:lnTo>
                      <a:pt x="36" y="5726"/>
                    </a:lnTo>
                    <a:lnTo>
                      <a:pt x="144" y="6122"/>
                    </a:lnTo>
                    <a:lnTo>
                      <a:pt x="360" y="6482"/>
                    </a:lnTo>
                    <a:lnTo>
                      <a:pt x="612" y="6770"/>
                    </a:lnTo>
                    <a:lnTo>
                      <a:pt x="900" y="7022"/>
                    </a:lnTo>
                    <a:lnTo>
                      <a:pt x="1260" y="7238"/>
                    </a:lnTo>
                    <a:lnTo>
                      <a:pt x="1656" y="7346"/>
                    </a:lnTo>
                    <a:lnTo>
                      <a:pt x="2052" y="7382"/>
                    </a:lnTo>
                    <a:lnTo>
                      <a:pt x="14259" y="7382"/>
                    </a:lnTo>
                    <a:lnTo>
                      <a:pt x="14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515;p38"/>
              <p:cNvSpPr/>
              <p:nvPr/>
            </p:nvSpPr>
            <p:spPr>
              <a:xfrm>
                <a:off x="238125" y="3419175"/>
                <a:ext cx="356475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14259" h="7383" fill="none" extrusionOk="0">
                    <a:moveTo>
                      <a:pt x="14259" y="7382"/>
                    </a:moveTo>
                    <a:lnTo>
                      <a:pt x="2052" y="7382"/>
                    </a:lnTo>
                    <a:lnTo>
                      <a:pt x="2052" y="7382"/>
                    </a:lnTo>
                    <a:lnTo>
                      <a:pt x="1656" y="7346"/>
                    </a:lnTo>
                    <a:lnTo>
                      <a:pt x="1260" y="7238"/>
                    </a:lnTo>
                    <a:lnTo>
                      <a:pt x="900" y="7022"/>
                    </a:lnTo>
                    <a:lnTo>
                      <a:pt x="612" y="6770"/>
                    </a:lnTo>
                    <a:lnTo>
                      <a:pt x="360" y="6482"/>
                    </a:lnTo>
                    <a:lnTo>
                      <a:pt x="144" y="6122"/>
                    </a:lnTo>
                    <a:lnTo>
                      <a:pt x="36" y="5726"/>
                    </a:lnTo>
                    <a:lnTo>
                      <a:pt x="0" y="5330"/>
                    </a:lnTo>
                    <a:lnTo>
                      <a:pt x="0" y="2053"/>
                    </a:lnTo>
                    <a:lnTo>
                      <a:pt x="0" y="2053"/>
                    </a:lnTo>
                    <a:lnTo>
                      <a:pt x="36" y="1621"/>
                    </a:lnTo>
                    <a:lnTo>
                      <a:pt x="144" y="1261"/>
                    </a:lnTo>
                    <a:lnTo>
                      <a:pt x="360" y="901"/>
                    </a:lnTo>
                    <a:lnTo>
                      <a:pt x="612" y="577"/>
                    </a:lnTo>
                    <a:lnTo>
                      <a:pt x="900" y="325"/>
                    </a:lnTo>
                    <a:lnTo>
                      <a:pt x="1260" y="145"/>
                    </a:lnTo>
                    <a:lnTo>
                      <a:pt x="1656" y="37"/>
                    </a:lnTo>
                    <a:lnTo>
                      <a:pt x="2052" y="1"/>
                    </a:lnTo>
                    <a:lnTo>
                      <a:pt x="14259" y="1"/>
                    </a:lnTo>
                    <a:lnTo>
                      <a:pt x="14259" y="738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516;p38"/>
              <p:cNvSpPr/>
              <p:nvPr/>
            </p:nvSpPr>
            <p:spPr>
              <a:xfrm>
                <a:off x="7274750" y="2755750"/>
                <a:ext cx="107125" cy="462725"/>
              </a:xfrm>
              <a:custGeom>
                <a:avLst/>
                <a:gdLst/>
                <a:ahLst/>
                <a:cxnLst/>
                <a:rect l="l" t="t" r="r" b="b"/>
                <a:pathLst>
                  <a:path w="4285" h="18509" extrusionOk="0">
                    <a:moveTo>
                      <a:pt x="0" y="1"/>
                    </a:moveTo>
                    <a:lnTo>
                      <a:pt x="0" y="18508"/>
                    </a:lnTo>
                    <a:lnTo>
                      <a:pt x="504" y="18328"/>
                    </a:lnTo>
                    <a:lnTo>
                      <a:pt x="972" y="18184"/>
                    </a:lnTo>
                    <a:lnTo>
                      <a:pt x="1332" y="18040"/>
                    </a:lnTo>
                    <a:lnTo>
                      <a:pt x="1693" y="17896"/>
                    </a:lnTo>
                    <a:lnTo>
                      <a:pt x="2017" y="17716"/>
                    </a:lnTo>
                    <a:lnTo>
                      <a:pt x="2341" y="17536"/>
                    </a:lnTo>
                    <a:lnTo>
                      <a:pt x="2629" y="17284"/>
                    </a:lnTo>
                    <a:lnTo>
                      <a:pt x="2917" y="17032"/>
                    </a:lnTo>
                    <a:lnTo>
                      <a:pt x="3169" y="16780"/>
                    </a:lnTo>
                    <a:lnTo>
                      <a:pt x="3385" y="16492"/>
                    </a:lnTo>
                    <a:lnTo>
                      <a:pt x="3601" y="16168"/>
                    </a:lnTo>
                    <a:lnTo>
                      <a:pt x="3781" y="15844"/>
                    </a:lnTo>
                    <a:lnTo>
                      <a:pt x="3925" y="15484"/>
                    </a:lnTo>
                    <a:lnTo>
                      <a:pt x="4069" y="15124"/>
                    </a:lnTo>
                    <a:lnTo>
                      <a:pt x="4177" y="14764"/>
                    </a:lnTo>
                    <a:lnTo>
                      <a:pt x="4249" y="14403"/>
                    </a:lnTo>
                    <a:lnTo>
                      <a:pt x="4285" y="14007"/>
                    </a:lnTo>
                    <a:lnTo>
                      <a:pt x="4285" y="13647"/>
                    </a:lnTo>
                    <a:lnTo>
                      <a:pt x="4285" y="4538"/>
                    </a:lnTo>
                    <a:lnTo>
                      <a:pt x="4285" y="4106"/>
                    </a:lnTo>
                    <a:lnTo>
                      <a:pt x="4213" y="3673"/>
                    </a:lnTo>
                    <a:lnTo>
                      <a:pt x="4105" y="3241"/>
                    </a:lnTo>
                    <a:lnTo>
                      <a:pt x="3961" y="2845"/>
                    </a:lnTo>
                    <a:lnTo>
                      <a:pt x="3781" y="2449"/>
                    </a:lnTo>
                    <a:lnTo>
                      <a:pt x="3565" y="2089"/>
                    </a:lnTo>
                    <a:lnTo>
                      <a:pt x="3313" y="1729"/>
                    </a:lnTo>
                    <a:lnTo>
                      <a:pt x="3061" y="1405"/>
                    </a:lnTo>
                    <a:lnTo>
                      <a:pt x="2737" y="1117"/>
                    </a:lnTo>
                    <a:lnTo>
                      <a:pt x="2413" y="865"/>
                    </a:lnTo>
                    <a:lnTo>
                      <a:pt x="2053" y="649"/>
                    </a:lnTo>
                    <a:lnTo>
                      <a:pt x="1693" y="433"/>
                    </a:lnTo>
                    <a:lnTo>
                      <a:pt x="1296" y="289"/>
                    </a:lnTo>
                    <a:lnTo>
                      <a:pt x="900" y="145"/>
                    </a:lnTo>
                    <a:lnTo>
                      <a:pt x="468" y="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517;p38"/>
              <p:cNvSpPr/>
              <p:nvPr/>
            </p:nvSpPr>
            <p:spPr>
              <a:xfrm>
                <a:off x="7274750" y="2755750"/>
                <a:ext cx="107125" cy="462725"/>
              </a:xfrm>
              <a:custGeom>
                <a:avLst/>
                <a:gdLst/>
                <a:ahLst/>
                <a:cxnLst/>
                <a:rect l="l" t="t" r="r" b="b"/>
                <a:pathLst>
                  <a:path w="4285" h="18509" fill="none" extrusionOk="0">
                    <a:moveTo>
                      <a:pt x="0" y="1"/>
                    </a:moveTo>
                    <a:lnTo>
                      <a:pt x="0" y="18508"/>
                    </a:lnTo>
                    <a:lnTo>
                      <a:pt x="0" y="18508"/>
                    </a:lnTo>
                    <a:lnTo>
                      <a:pt x="504" y="18328"/>
                    </a:lnTo>
                    <a:lnTo>
                      <a:pt x="972" y="18184"/>
                    </a:lnTo>
                    <a:lnTo>
                      <a:pt x="972" y="18184"/>
                    </a:lnTo>
                    <a:lnTo>
                      <a:pt x="1332" y="18040"/>
                    </a:lnTo>
                    <a:lnTo>
                      <a:pt x="1693" y="17896"/>
                    </a:lnTo>
                    <a:lnTo>
                      <a:pt x="2017" y="17716"/>
                    </a:lnTo>
                    <a:lnTo>
                      <a:pt x="2341" y="17536"/>
                    </a:lnTo>
                    <a:lnTo>
                      <a:pt x="2629" y="17284"/>
                    </a:lnTo>
                    <a:lnTo>
                      <a:pt x="2917" y="17032"/>
                    </a:lnTo>
                    <a:lnTo>
                      <a:pt x="3169" y="16780"/>
                    </a:lnTo>
                    <a:lnTo>
                      <a:pt x="3385" y="16492"/>
                    </a:lnTo>
                    <a:lnTo>
                      <a:pt x="3601" y="16168"/>
                    </a:lnTo>
                    <a:lnTo>
                      <a:pt x="3781" y="15844"/>
                    </a:lnTo>
                    <a:lnTo>
                      <a:pt x="3925" y="15484"/>
                    </a:lnTo>
                    <a:lnTo>
                      <a:pt x="4069" y="15124"/>
                    </a:lnTo>
                    <a:lnTo>
                      <a:pt x="4177" y="14764"/>
                    </a:lnTo>
                    <a:lnTo>
                      <a:pt x="4249" y="14403"/>
                    </a:lnTo>
                    <a:lnTo>
                      <a:pt x="4285" y="14007"/>
                    </a:lnTo>
                    <a:lnTo>
                      <a:pt x="4285" y="13647"/>
                    </a:lnTo>
                    <a:lnTo>
                      <a:pt x="4285" y="4538"/>
                    </a:lnTo>
                    <a:lnTo>
                      <a:pt x="4285" y="4538"/>
                    </a:lnTo>
                    <a:lnTo>
                      <a:pt x="4285" y="4106"/>
                    </a:lnTo>
                    <a:lnTo>
                      <a:pt x="4213" y="3673"/>
                    </a:lnTo>
                    <a:lnTo>
                      <a:pt x="4105" y="3241"/>
                    </a:lnTo>
                    <a:lnTo>
                      <a:pt x="3961" y="2845"/>
                    </a:lnTo>
                    <a:lnTo>
                      <a:pt x="3781" y="2449"/>
                    </a:lnTo>
                    <a:lnTo>
                      <a:pt x="3565" y="2089"/>
                    </a:lnTo>
                    <a:lnTo>
                      <a:pt x="3313" y="1729"/>
                    </a:lnTo>
                    <a:lnTo>
                      <a:pt x="3061" y="1405"/>
                    </a:lnTo>
                    <a:lnTo>
                      <a:pt x="2737" y="1117"/>
                    </a:lnTo>
                    <a:lnTo>
                      <a:pt x="2413" y="865"/>
                    </a:lnTo>
                    <a:lnTo>
                      <a:pt x="2053" y="649"/>
                    </a:lnTo>
                    <a:lnTo>
                      <a:pt x="1693" y="433"/>
                    </a:lnTo>
                    <a:lnTo>
                      <a:pt x="1296" y="289"/>
                    </a:lnTo>
                    <a:lnTo>
                      <a:pt x="900" y="145"/>
                    </a:lnTo>
                    <a:lnTo>
                      <a:pt x="468" y="73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518;p38"/>
              <p:cNvSpPr/>
              <p:nvPr/>
            </p:nvSpPr>
            <p:spPr>
              <a:xfrm>
                <a:off x="7274750" y="2755750"/>
                <a:ext cx="25" cy="462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8509" extrusionOk="0">
                    <a:moveTo>
                      <a:pt x="0" y="1"/>
                    </a:moveTo>
                    <a:lnTo>
                      <a:pt x="0" y="185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46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519;p38"/>
              <p:cNvSpPr/>
              <p:nvPr/>
            </p:nvSpPr>
            <p:spPr>
              <a:xfrm>
                <a:off x="7274750" y="2755750"/>
                <a:ext cx="25" cy="462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8509" fill="none" extrusionOk="0">
                    <a:moveTo>
                      <a:pt x="0" y="1"/>
                    </a:moveTo>
                    <a:lnTo>
                      <a:pt x="0" y="18508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520;p38"/>
              <p:cNvSpPr/>
              <p:nvPr/>
            </p:nvSpPr>
            <p:spPr>
              <a:xfrm>
                <a:off x="361425" y="1502725"/>
                <a:ext cx="6913350" cy="2351250"/>
              </a:xfrm>
              <a:custGeom>
                <a:avLst/>
                <a:gdLst/>
                <a:ahLst/>
                <a:cxnLst/>
                <a:rect l="l" t="t" r="r" b="b"/>
                <a:pathLst>
                  <a:path w="276534" h="94050" extrusionOk="0">
                    <a:moveTo>
                      <a:pt x="136755" y="7670"/>
                    </a:moveTo>
                    <a:lnTo>
                      <a:pt x="136755" y="10658"/>
                    </a:lnTo>
                    <a:lnTo>
                      <a:pt x="172798" y="11306"/>
                    </a:lnTo>
                    <a:lnTo>
                      <a:pt x="187344" y="43064"/>
                    </a:lnTo>
                    <a:lnTo>
                      <a:pt x="40977" y="43064"/>
                    </a:lnTo>
                    <a:lnTo>
                      <a:pt x="40977" y="8894"/>
                    </a:lnTo>
                    <a:lnTo>
                      <a:pt x="89262" y="9758"/>
                    </a:lnTo>
                    <a:lnTo>
                      <a:pt x="89262" y="7670"/>
                    </a:lnTo>
                    <a:lnTo>
                      <a:pt x="92754" y="7670"/>
                    </a:lnTo>
                    <a:lnTo>
                      <a:pt x="92754" y="9830"/>
                    </a:lnTo>
                    <a:lnTo>
                      <a:pt x="133226" y="10586"/>
                    </a:lnTo>
                    <a:lnTo>
                      <a:pt x="133226" y="7670"/>
                    </a:lnTo>
                    <a:close/>
                    <a:moveTo>
                      <a:pt x="57648" y="0"/>
                    </a:moveTo>
                    <a:lnTo>
                      <a:pt x="56712" y="72"/>
                    </a:lnTo>
                    <a:lnTo>
                      <a:pt x="55739" y="144"/>
                    </a:lnTo>
                    <a:lnTo>
                      <a:pt x="54803" y="252"/>
                    </a:lnTo>
                    <a:lnTo>
                      <a:pt x="53867" y="432"/>
                    </a:lnTo>
                    <a:lnTo>
                      <a:pt x="52931" y="612"/>
                    </a:lnTo>
                    <a:lnTo>
                      <a:pt x="52031" y="829"/>
                    </a:lnTo>
                    <a:lnTo>
                      <a:pt x="51131" y="1081"/>
                    </a:lnTo>
                    <a:lnTo>
                      <a:pt x="50230" y="1369"/>
                    </a:lnTo>
                    <a:lnTo>
                      <a:pt x="49366" y="1657"/>
                    </a:lnTo>
                    <a:lnTo>
                      <a:pt x="48466" y="2017"/>
                    </a:lnTo>
                    <a:lnTo>
                      <a:pt x="47638" y="2377"/>
                    </a:lnTo>
                    <a:lnTo>
                      <a:pt x="46774" y="2773"/>
                    </a:lnTo>
                    <a:lnTo>
                      <a:pt x="45946" y="3205"/>
                    </a:lnTo>
                    <a:lnTo>
                      <a:pt x="45153" y="3673"/>
                    </a:lnTo>
                    <a:lnTo>
                      <a:pt x="44361" y="4141"/>
                    </a:lnTo>
                    <a:lnTo>
                      <a:pt x="43605" y="4681"/>
                    </a:lnTo>
                    <a:lnTo>
                      <a:pt x="42849" y="5221"/>
                    </a:lnTo>
                    <a:lnTo>
                      <a:pt x="42093" y="5761"/>
                    </a:lnTo>
                    <a:lnTo>
                      <a:pt x="41373" y="6374"/>
                    </a:lnTo>
                    <a:lnTo>
                      <a:pt x="40689" y="6986"/>
                    </a:lnTo>
                    <a:lnTo>
                      <a:pt x="40004" y="7634"/>
                    </a:lnTo>
                    <a:lnTo>
                      <a:pt x="39356" y="8282"/>
                    </a:lnTo>
                    <a:lnTo>
                      <a:pt x="38708" y="8966"/>
                    </a:lnTo>
                    <a:lnTo>
                      <a:pt x="38096" y="9686"/>
                    </a:lnTo>
                    <a:lnTo>
                      <a:pt x="37520" y="10442"/>
                    </a:lnTo>
                    <a:lnTo>
                      <a:pt x="36980" y="11198"/>
                    </a:lnTo>
                    <a:lnTo>
                      <a:pt x="36440" y="11991"/>
                    </a:lnTo>
                    <a:lnTo>
                      <a:pt x="35936" y="12783"/>
                    </a:lnTo>
                    <a:lnTo>
                      <a:pt x="35432" y="13611"/>
                    </a:lnTo>
                    <a:lnTo>
                      <a:pt x="35000" y="14439"/>
                    </a:lnTo>
                    <a:lnTo>
                      <a:pt x="34567" y="15303"/>
                    </a:lnTo>
                    <a:lnTo>
                      <a:pt x="32335" y="20056"/>
                    </a:lnTo>
                    <a:lnTo>
                      <a:pt x="30067" y="24845"/>
                    </a:lnTo>
                    <a:lnTo>
                      <a:pt x="27834" y="29490"/>
                    </a:lnTo>
                    <a:lnTo>
                      <a:pt x="25710" y="33775"/>
                    </a:lnTo>
                    <a:lnTo>
                      <a:pt x="23801" y="37483"/>
                    </a:lnTo>
                    <a:lnTo>
                      <a:pt x="22937" y="39068"/>
                    </a:lnTo>
                    <a:lnTo>
                      <a:pt x="22181" y="40400"/>
                    </a:lnTo>
                    <a:lnTo>
                      <a:pt x="21533" y="41480"/>
                    </a:lnTo>
                    <a:lnTo>
                      <a:pt x="20993" y="42308"/>
                    </a:lnTo>
                    <a:lnTo>
                      <a:pt x="20777" y="42596"/>
                    </a:lnTo>
                    <a:lnTo>
                      <a:pt x="20561" y="42812"/>
                    </a:lnTo>
                    <a:lnTo>
                      <a:pt x="20417" y="42956"/>
                    </a:lnTo>
                    <a:lnTo>
                      <a:pt x="20273" y="42992"/>
                    </a:lnTo>
                    <a:lnTo>
                      <a:pt x="19445" y="42992"/>
                    </a:lnTo>
                    <a:lnTo>
                      <a:pt x="18616" y="43064"/>
                    </a:lnTo>
                    <a:lnTo>
                      <a:pt x="17788" y="43136"/>
                    </a:lnTo>
                    <a:lnTo>
                      <a:pt x="17032" y="43244"/>
                    </a:lnTo>
                    <a:lnTo>
                      <a:pt x="16276" y="43352"/>
                    </a:lnTo>
                    <a:lnTo>
                      <a:pt x="15520" y="43533"/>
                    </a:lnTo>
                    <a:lnTo>
                      <a:pt x="14836" y="43713"/>
                    </a:lnTo>
                    <a:lnTo>
                      <a:pt x="14116" y="43929"/>
                    </a:lnTo>
                    <a:lnTo>
                      <a:pt x="13467" y="44181"/>
                    </a:lnTo>
                    <a:lnTo>
                      <a:pt x="12819" y="44433"/>
                    </a:lnTo>
                    <a:lnTo>
                      <a:pt x="12171" y="44757"/>
                    </a:lnTo>
                    <a:lnTo>
                      <a:pt x="11559" y="45045"/>
                    </a:lnTo>
                    <a:lnTo>
                      <a:pt x="10983" y="45405"/>
                    </a:lnTo>
                    <a:lnTo>
                      <a:pt x="10407" y="45765"/>
                    </a:lnTo>
                    <a:lnTo>
                      <a:pt x="9867" y="46125"/>
                    </a:lnTo>
                    <a:lnTo>
                      <a:pt x="9327" y="46557"/>
                    </a:lnTo>
                    <a:lnTo>
                      <a:pt x="8823" y="46953"/>
                    </a:lnTo>
                    <a:lnTo>
                      <a:pt x="8319" y="47421"/>
                    </a:lnTo>
                    <a:lnTo>
                      <a:pt x="7850" y="47889"/>
                    </a:lnTo>
                    <a:lnTo>
                      <a:pt x="7382" y="48357"/>
                    </a:lnTo>
                    <a:lnTo>
                      <a:pt x="6950" y="48862"/>
                    </a:lnTo>
                    <a:lnTo>
                      <a:pt x="6518" y="49366"/>
                    </a:lnTo>
                    <a:lnTo>
                      <a:pt x="6122" y="49906"/>
                    </a:lnTo>
                    <a:lnTo>
                      <a:pt x="5726" y="50446"/>
                    </a:lnTo>
                    <a:lnTo>
                      <a:pt x="5006" y="51562"/>
                    </a:lnTo>
                    <a:lnTo>
                      <a:pt x="4322" y="52750"/>
                    </a:lnTo>
                    <a:lnTo>
                      <a:pt x="3710" y="54010"/>
                    </a:lnTo>
                    <a:lnTo>
                      <a:pt x="3170" y="55271"/>
                    </a:lnTo>
                    <a:lnTo>
                      <a:pt x="2665" y="56567"/>
                    </a:lnTo>
                    <a:lnTo>
                      <a:pt x="2233" y="57935"/>
                    </a:lnTo>
                    <a:lnTo>
                      <a:pt x="1837" y="59303"/>
                    </a:lnTo>
                    <a:lnTo>
                      <a:pt x="1477" y="60672"/>
                    </a:lnTo>
                    <a:lnTo>
                      <a:pt x="1153" y="62076"/>
                    </a:lnTo>
                    <a:lnTo>
                      <a:pt x="901" y="63480"/>
                    </a:lnTo>
                    <a:lnTo>
                      <a:pt x="685" y="64885"/>
                    </a:lnTo>
                    <a:lnTo>
                      <a:pt x="505" y="66289"/>
                    </a:lnTo>
                    <a:lnTo>
                      <a:pt x="325" y="67657"/>
                    </a:lnTo>
                    <a:lnTo>
                      <a:pt x="217" y="69025"/>
                    </a:lnTo>
                    <a:lnTo>
                      <a:pt x="109" y="70394"/>
                    </a:lnTo>
                    <a:lnTo>
                      <a:pt x="73" y="71726"/>
                    </a:lnTo>
                    <a:lnTo>
                      <a:pt x="1" y="74282"/>
                    </a:lnTo>
                    <a:lnTo>
                      <a:pt x="1" y="76659"/>
                    </a:lnTo>
                    <a:lnTo>
                      <a:pt x="9327" y="76659"/>
                    </a:lnTo>
                    <a:lnTo>
                      <a:pt x="9327" y="84040"/>
                    </a:lnTo>
                    <a:lnTo>
                      <a:pt x="469" y="84040"/>
                    </a:lnTo>
                    <a:lnTo>
                      <a:pt x="577" y="84688"/>
                    </a:lnTo>
                    <a:lnTo>
                      <a:pt x="21821" y="87821"/>
                    </a:lnTo>
                    <a:lnTo>
                      <a:pt x="22001" y="86777"/>
                    </a:lnTo>
                    <a:lnTo>
                      <a:pt x="22217" y="85768"/>
                    </a:lnTo>
                    <a:lnTo>
                      <a:pt x="22433" y="84760"/>
                    </a:lnTo>
                    <a:lnTo>
                      <a:pt x="22685" y="83752"/>
                    </a:lnTo>
                    <a:lnTo>
                      <a:pt x="22937" y="82780"/>
                    </a:lnTo>
                    <a:lnTo>
                      <a:pt x="23225" y="81844"/>
                    </a:lnTo>
                    <a:lnTo>
                      <a:pt x="23513" y="80908"/>
                    </a:lnTo>
                    <a:lnTo>
                      <a:pt x="23837" y="80007"/>
                    </a:lnTo>
                    <a:lnTo>
                      <a:pt x="24198" y="79107"/>
                    </a:lnTo>
                    <a:lnTo>
                      <a:pt x="24522" y="78243"/>
                    </a:lnTo>
                    <a:lnTo>
                      <a:pt x="24918" y="77379"/>
                    </a:lnTo>
                    <a:lnTo>
                      <a:pt x="25278" y="76551"/>
                    </a:lnTo>
                    <a:lnTo>
                      <a:pt x="25710" y="75759"/>
                    </a:lnTo>
                    <a:lnTo>
                      <a:pt x="26106" y="74966"/>
                    </a:lnTo>
                    <a:lnTo>
                      <a:pt x="26574" y="74174"/>
                    </a:lnTo>
                    <a:lnTo>
                      <a:pt x="27006" y="73418"/>
                    </a:lnTo>
                    <a:lnTo>
                      <a:pt x="27474" y="72698"/>
                    </a:lnTo>
                    <a:lnTo>
                      <a:pt x="27942" y="71978"/>
                    </a:lnTo>
                    <a:lnTo>
                      <a:pt x="28446" y="71258"/>
                    </a:lnTo>
                    <a:lnTo>
                      <a:pt x="28950" y="70574"/>
                    </a:lnTo>
                    <a:lnTo>
                      <a:pt x="29491" y="69925"/>
                    </a:lnTo>
                    <a:lnTo>
                      <a:pt x="30031" y="69277"/>
                    </a:lnTo>
                    <a:lnTo>
                      <a:pt x="30571" y="68665"/>
                    </a:lnTo>
                    <a:lnTo>
                      <a:pt x="31147" y="68053"/>
                    </a:lnTo>
                    <a:lnTo>
                      <a:pt x="32299" y="66865"/>
                    </a:lnTo>
                    <a:lnTo>
                      <a:pt x="33523" y="65785"/>
                    </a:lnTo>
                    <a:lnTo>
                      <a:pt x="34784" y="64740"/>
                    </a:lnTo>
                    <a:lnTo>
                      <a:pt x="36080" y="63804"/>
                    </a:lnTo>
                    <a:lnTo>
                      <a:pt x="37448" y="62904"/>
                    </a:lnTo>
                    <a:lnTo>
                      <a:pt x="38816" y="62076"/>
                    </a:lnTo>
                    <a:lnTo>
                      <a:pt x="40221" y="61284"/>
                    </a:lnTo>
                    <a:lnTo>
                      <a:pt x="41697" y="60600"/>
                    </a:lnTo>
                    <a:lnTo>
                      <a:pt x="43173" y="59952"/>
                    </a:lnTo>
                    <a:lnTo>
                      <a:pt x="44685" y="59375"/>
                    </a:lnTo>
                    <a:lnTo>
                      <a:pt x="46234" y="58871"/>
                    </a:lnTo>
                    <a:lnTo>
                      <a:pt x="47782" y="58403"/>
                    </a:lnTo>
                    <a:lnTo>
                      <a:pt x="49366" y="58007"/>
                    </a:lnTo>
                    <a:lnTo>
                      <a:pt x="50951" y="57647"/>
                    </a:lnTo>
                    <a:lnTo>
                      <a:pt x="52571" y="57359"/>
                    </a:lnTo>
                    <a:lnTo>
                      <a:pt x="54227" y="57143"/>
                    </a:lnTo>
                    <a:lnTo>
                      <a:pt x="55847" y="56963"/>
                    </a:lnTo>
                    <a:lnTo>
                      <a:pt x="57504" y="56819"/>
                    </a:lnTo>
                    <a:lnTo>
                      <a:pt x="59160" y="56747"/>
                    </a:lnTo>
                    <a:lnTo>
                      <a:pt x="60852" y="56711"/>
                    </a:lnTo>
                    <a:lnTo>
                      <a:pt x="61933" y="56747"/>
                    </a:lnTo>
                    <a:lnTo>
                      <a:pt x="63049" y="56747"/>
                    </a:lnTo>
                    <a:lnTo>
                      <a:pt x="65281" y="56891"/>
                    </a:lnTo>
                    <a:lnTo>
                      <a:pt x="67478" y="57107"/>
                    </a:lnTo>
                    <a:lnTo>
                      <a:pt x="69674" y="57395"/>
                    </a:lnTo>
                    <a:lnTo>
                      <a:pt x="71835" y="57755"/>
                    </a:lnTo>
                    <a:lnTo>
                      <a:pt x="73995" y="58223"/>
                    </a:lnTo>
                    <a:lnTo>
                      <a:pt x="76119" y="58727"/>
                    </a:lnTo>
                    <a:lnTo>
                      <a:pt x="78208" y="59339"/>
                    </a:lnTo>
                    <a:lnTo>
                      <a:pt x="80224" y="59988"/>
                    </a:lnTo>
                    <a:lnTo>
                      <a:pt x="82204" y="60708"/>
                    </a:lnTo>
                    <a:lnTo>
                      <a:pt x="84149" y="61500"/>
                    </a:lnTo>
                    <a:lnTo>
                      <a:pt x="86021" y="62364"/>
                    </a:lnTo>
                    <a:lnTo>
                      <a:pt x="87822" y="63264"/>
                    </a:lnTo>
                    <a:lnTo>
                      <a:pt x="89550" y="64236"/>
                    </a:lnTo>
                    <a:lnTo>
                      <a:pt x="90378" y="64740"/>
                    </a:lnTo>
                    <a:lnTo>
                      <a:pt x="91206" y="65281"/>
                    </a:lnTo>
                    <a:lnTo>
                      <a:pt x="91998" y="65785"/>
                    </a:lnTo>
                    <a:lnTo>
                      <a:pt x="92754" y="66325"/>
                    </a:lnTo>
                    <a:lnTo>
                      <a:pt x="93295" y="66757"/>
                    </a:lnTo>
                    <a:lnTo>
                      <a:pt x="93763" y="67261"/>
                    </a:lnTo>
                    <a:lnTo>
                      <a:pt x="94195" y="67801"/>
                    </a:lnTo>
                    <a:lnTo>
                      <a:pt x="94627" y="68413"/>
                    </a:lnTo>
                    <a:lnTo>
                      <a:pt x="95023" y="69061"/>
                    </a:lnTo>
                    <a:lnTo>
                      <a:pt x="95347" y="69781"/>
                    </a:lnTo>
                    <a:lnTo>
                      <a:pt x="95671" y="70538"/>
                    </a:lnTo>
                    <a:lnTo>
                      <a:pt x="95995" y="71366"/>
                    </a:lnTo>
                    <a:lnTo>
                      <a:pt x="96247" y="72194"/>
                    </a:lnTo>
                    <a:lnTo>
                      <a:pt x="96499" y="73094"/>
                    </a:lnTo>
                    <a:lnTo>
                      <a:pt x="96715" y="74030"/>
                    </a:lnTo>
                    <a:lnTo>
                      <a:pt x="96895" y="74966"/>
                    </a:lnTo>
                    <a:lnTo>
                      <a:pt x="97075" y="75939"/>
                    </a:lnTo>
                    <a:lnTo>
                      <a:pt x="97219" y="76911"/>
                    </a:lnTo>
                    <a:lnTo>
                      <a:pt x="97471" y="78963"/>
                    </a:lnTo>
                    <a:lnTo>
                      <a:pt x="97651" y="81016"/>
                    </a:lnTo>
                    <a:lnTo>
                      <a:pt x="97759" y="83104"/>
                    </a:lnTo>
                    <a:lnTo>
                      <a:pt x="97831" y="85120"/>
                    </a:lnTo>
                    <a:lnTo>
                      <a:pt x="97831" y="87137"/>
                    </a:lnTo>
                    <a:lnTo>
                      <a:pt x="97795" y="89009"/>
                    </a:lnTo>
                    <a:lnTo>
                      <a:pt x="97759" y="90773"/>
                    </a:lnTo>
                    <a:lnTo>
                      <a:pt x="97687" y="92394"/>
                    </a:lnTo>
                    <a:lnTo>
                      <a:pt x="97579" y="93834"/>
                    </a:lnTo>
                    <a:lnTo>
                      <a:pt x="97579" y="94050"/>
                    </a:lnTo>
                    <a:lnTo>
                      <a:pt x="189541" y="94050"/>
                    </a:lnTo>
                    <a:lnTo>
                      <a:pt x="189289" y="93618"/>
                    </a:lnTo>
                    <a:lnTo>
                      <a:pt x="189109" y="93150"/>
                    </a:lnTo>
                    <a:lnTo>
                      <a:pt x="188929" y="92682"/>
                    </a:lnTo>
                    <a:lnTo>
                      <a:pt x="188821" y="92178"/>
                    </a:lnTo>
                    <a:lnTo>
                      <a:pt x="188713" y="91674"/>
                    </a:lnTo>
                    <a:lnTo>
                      <a:pt x="188677" y="91169"/>
                    </a:lnTo>
                    <a:lnTo>
                      <a:pt x="188677" y="90629"/>
                    </a:lnTo>
                    <a:lnTo>
                      <a:pt x="188713" y="90089"/>
                    </a:lnTo>
                    <a:lnTo>
                      <a:pt x="188857" y="88973"/>
                    </a:lnTo>
                    <a:lnTo>
                      <a:pt x="189037" y="87857"/>
                    </a:lnTo>
                    <a:lnTo>
                      <a:pt x="189253" y="86777"/>
                    </a:lnTo>
                    <a:lnTo>
                      <a:pt x="189469" y="85696"/>
                    </a:lnTo>
                    <a:lnTo>
                      <a:pt x="189685" y="84652"/>
                    </a:lnTo>
                    <a:lnTo>
                      <a:pt x="189937" y="83644"/>
                    </a:lnTo>
                    <a:lnTo>
                      <a:pt x="190225" y="82636"/>
                    </a:lnTo>
                    <a:lnTo>
                      <a:pt x="190513" y="81664"/>
                    </a:lnTo>
                    <a:lnTo>
                      <a:pt x="190837" y="80727"/>
                    </a:lnTo>
                    <a:lnTo>
                      <a:pt x="191161" y="79791"/>
                    </a:lnTo>
                    <a:lnTo>
                      <a:pt x="191521" y="78855"/>
                    </a:lnTo>
                    <a:lnTo>
                      <a:pt x="191881" y="77991"/>
                    </a:lnTo>
                    <a:lnTo>
                      <a:pt x="192277" y="77091"/>
                    </a:lnTo>
                    <a:lnTo>
                      <a:pt x="192709" y="76263"/>
                    </a:lnTo>
                    <a:lnTo>
                      <a:pt x="193105" y="75434"/>
                    </a:lnTo>
                    <a:lnTo>
                      <a:pt x="193574" y="74606"/>
                    </a:lnTo>
                    <a:lnTo>
                      <a:pt x="194006" y="73814"/>
                    </a:lnTo>
                    <a:lnTo>
                      <a:pt x="194474" y="73058"/>
                    </a:lnTo>
                    <a:lnTo>
                      <a:pt x="194978" y="72302"/>
                    </a:lnTo>
                    <a:lnTo>
                      <a:pt x="195482" y="71582"/>
                    </a:lnTo>
                    <a:lnTo>
                      <a:pt x="196022" y="70862"/>
                    </a:lnTo>
                    <a:lnTo>
                      <a:pt x="196526" y="70177"/>
                    </a:lnTo>
                    <a:lnTo>
                      <a:pt x="197102" y="69493"/>
                    </a:lnTo>
                    <a:lnTo>
                      <a:pt x="197642" y="68845"/>
                    </a:lnTo>
                    <a:lnTo>
                      <a:pt x="198254" y="68197"/>
                    </a:lnTo>
                    <a:lnTo>
                      <a:pt x="198831" y="67585"/>
                    </a:lnTo>
                    <a:lnTo>
                      <a:pt x="199443" y="67009"/>
                    </a:lnTo>
                    <a:lnTo>
                      <a:pt x="200055" y="66433"/>
                    </a:lnTo>
                    <a:lnTo>
                      <a:pt x="200667" y="65857"/>
                    </a:lnTo>
                    <a:lnTo>
                      <a:pt x="201315" y="65317"/>
                    </a:lnTo>
                    <a:lnTo>
                      <a:pt x="202647" y="64272"/>
                    </a:lnTo>
                    <a:lnTo>
                      <a:pt x="204015" y="63336"/>
                    </a:lnTo>
                    <a:lnTo>
                      <a:pt x="205420" y="62436"/>
                    </a:lnTo>
                    <a:lnTo>
                      <a:pt x="206860" y="61608"/>
                    </a:lnTo>
                    <a:lnTo>
                      <a:pt x="208372" y="60852"/>
                    </a:lnTo>
                    <a:lnTo>
                      <a:pt x="209885" y="60168"/>
                    </a:lnTo>
                    <a:lnTo>
                      <a:pt x="211433" y="59556"/>
                    </a:lnTo>
                    <a:lnTo>
                      <a:pt x="213017" y="59015"/>
                    </a:lnTo>
                    <a:lnTo>
                      <a:pt x="214638" y="58511"/>
                    </a:lnTo>
                    <a:lnTo>
                      <a:pt x="216258" y="58079"/>
                    </a:lnTo>
                    <a:lnTo>
                      <a:pt x="217914" y="57719"/>
                    </a:lnTo>
                    <a:lnTo>
                      <a:pt x="219570" y="57395"/>
                    </a:lnTo>
                    <a:lnTo>
                      <a:pt x="221263" y="57143"/>
                    </a:lnTo>
                    <a:lnTo>
                      <a:pt x="222955" y="56963"/>
                    </a:lnTo>
                    <a:lnTo>
                      <a:pt x="224647" y="56819"/>
                    </a:lnTo>
                    <a:lnTo>
                      <a:pt x="226376" y="56747"/>
                    </a:lnTo>
                    <a:lnTo>
                      <a:pt x="228104" y="56711"/>
                    </a:lnTo>
                    <a:lnTo>
                      <a:pt x="229184" y="56747"/>
                    </a:lnTo>
                    <a:lnTo>
                      <a:pt x="230300" y="56747"/>
                    </a:lnTo>
                    <a:lnTo>
                      <a:pt x="232533" y="56891"/>
                    </a:lnTo>
                    <a:lnTo>
                      <a:pt x="234729" y="57107"/>
                    </a:lnTo>
                    <a:lnTo>
                      <a:pt x="236926" y="57395"/>
                    </a:lnTo>
                    <a:lnTo>
                      <a:pt x="239086" y="57755"/>
                    </a:lnTo>
                    <a:lnTo>
                      <a:pt x="241247" y="58223"/>
                    </a:lnTo>
                    <a:lnTo>
                      <a:pt x="243371" y="58727"/>
                    </a:lnTo>
                    <a:lnTo>
                      <a:pt x="245423" y="59339"/>
                    </a:lnTo>
                    <a:lnTo>
                      <a:pt x="247476" y="59988"/>
                    </a:lnTo>
                    <a:lnTo>
                      <a:pt x="249456" y="60708"/>
                    </a:lnTo>
                    <a:lnTo>
                      <a:pt x="251400" y="61500"/>
                    </a:lnTo>
                    <a:lnTo>
                      <a:pt x="253273" y="62364"/>
                    </a:lnTo>
                    <a:lnTo>
                      <a:pt x="255073" y="63264"/>
                    </a:lnTo>
                    <a:lnTo>
                      <a:pt x="256801" y="64236"/>
                    </a:lnTo>
                    <a:lnTo>
                      <a:pt x="257630" y="64740"/>
                    </a:lnTo>
                    <a:lnTo>
                      <a:pt x="258458" y="65281"/>
                    </a:lnTo>
                    <a:lnTo>
                      <a:pt x="259250" y="65785"/>
                    </a:lnTo>
                    <a:lnTo>
                      <a:pt x="260006" y="66325"/>
                    </a:lnTo>
                    <a:lnTo>
                      <a:pt x="260330" y="66577"/>
                    </a:lnTo>
                    <a:lnTo>
                      <a:pt x="260618" y="66829"/>
                    </a:lnTo>
                    <a:lnTo>
                      <a:pt x="260906" y="67117"/>
                    </a:lnTo>
                    <a:lnTo>
                      <a:pt x="261158" y="67441"/>
                    </a:lnTo>
                    <a:lnTo>
                      <a:pt x="261446" y="67765"/>
                    </a:lnTo>
                    <a:lnTo>
                      <a:pt x="261662" y="68089"/>
                    </a:lnTo>
                    <a:lnTo>
                      <a:pt x="262130" y="68845"/>
                    </a:lnTo>
                    <a:lnTo>
                      <a:pt x="262563" y="69709"/>
                    </a:lnTo>
                    <a:lnTo>
                      <a:pt x="262959" y="70574"/>
                    </a:lnTo>
                    <a:lnTo>
                      <a:pt x="263283" y="71546"/>
                    </a:lnTo>
                    <a:lnTo>
                      <a:pt x="263607" y="72554"/>
                    </a:lnTo>
                    <a:lnTo>
                      <a:pt x="263859" y="73634"/>
                    </a:lnTo>
                    <a:lnTo>
                      <a:pt x="264111" y="74714"/>
                    </a:lnTo>
                    <a:lnTo>
                      <a:pt x="264327" y="75867"/>
                    </a:lnTo>
                    <a:lnTo>
                      <a:pt x="264507" y="77019"/>
                    </a:lnTo>
                    <a:lnTo>
                      <a:pt x="264651" y="78207"/>
                    </a:lnTo>
                    <a:lnTo>
                      <a:pt x="264759" y="79431"/>
                    </a:lnTo>
                    <a:lnTo>
                      <a:pt x="264867" y="80655"/>
                    </a:lnTo>
                    <a:lnTo>
                      <a:pt x="264939" y="81844"/>
                    </a:lnTo>
                    <a:lnTo>
                      <a:pt x="269224" y="81844"/>
                    </a:lnTo>
                    <a:lnTo>
                      <a:pt x="269512" y="80295"/>
                    </a:lnTo>
                    <a:lnTo>
                      <a:pt x="269836" y="78819"/>
                    </a:lnTo>
                    <a:lnTo>
                      <a:pt x="270196" y="77487"/>
                    </a:lnTo>
                    <a:lnTo>
                      <a:pt x="270592" y="76263"/>
                    </a:lnTo>
                    <a:lnTo>
                      <a:pt x="270988" y="75146"/>
                    </a:lnTo>
                    <a:lnTo>
                      <a:pt x="271456" y="74138"/>
                    </a:lnTo>
                    <a:lnTo>
                      <a:pt x="271924" y="73238"/>
                    </a:lnTo>
                    <a:lnTo>
                      <a:pt x="272392" y="72410"/>
                    </a:lnTo>
                    <a:lnTo>
                      <a:pt x="272897" y="71690"/>
                    </a:lnTo>
                    <a:lnTo>
                      <a:pt x="273401" y="71042"/>
                    </a:lnTo>
                    <a:lnTo>
                      <a:pt x="273941" y="70466"/>
                    </a:lnTo>
                    <a:lnTo>
                      <a:pt x="274481" y="69961"/>
                    </a:lnTo>
                    <a:lnTo>
                      <a:pt x="274985" y="69529"/>
                    </a:lnTo>
                    <a:lnTo>
                      <a:pt x="275525" y="69169"/>
                    </a:lnTo>
                    <a:lnTo>
                      <a:pt x="276029" y="68881"/>
                    </a:lnTo>
                    <a:lnTo>
                      <a:pt x="276533" y="68629"/>
                    </a:lnTo>
                    <a:lnTo>
                      <a:pt x="276533" y="50122"/>
                    </a:lnTo>
                    <a:lnTo>
                      <a:pt x="276281" y="50086"/>
                    </a:lnTo>
                    <a:lnTo>
                      <a:pt x="270484" y="50086"/>
                    </a:lnTo>
                    <a:lnTo>
                      <a:pt x="270196" y="49654"/>
                    </a:lnTo>
                    <a:lnTo>
                      <a:pt x="269908" y="49222"/>
                    </a:lnTo>
                    <a:lnTo>
                      <a:pt x="269548" y="48789"/>
                    </a:lnTo>
                    <a:lnTo>
                      <a:pt x="269152" y="48357"/>
                    </a:lnTo>
                    <a:lnTo>
                      <a:pt x="268720" y="47961"/>
                    </a:lnTo>
                    <a:lnTo>
                      <a:pt x="268288" y="47565"/>
                    </a:lnTo>
                    <a:lnTo>
                      <a:pt x="267784" y="47169"/>
                    </a:lnTo>
                    <a:lnTo>
                      <a:pt x="267243" y="46809"/>
                    </a:lnTo>
                    <a:lnTo>
                      <a:pt x="266703" y="46449"/>
                    </a:lnTo>
                    <a:lnTo>
                      <a:pt x="266127" y="46089"/>
                    </a:lnTo>
                    <a:lnTo>
                      <a:pt x="265479" y="45765"/>
                    </a:lnTo>
                    <a:lnTo>
                      <a:pt x="264831" y="45405"/>
                    </a:lnTo>
                    <a:lnTo>
                      <a:pt x="263463" y="44793"/>
                    </a:lnTo>
                    <a:lnTo>
                      <a:pt x="261986" y="44217"/>
                    </a:lnTo>
                    <a:lnTo>
                      <a:pt x="260402" y="43677"/>
                    </a:lnTo>
                    <a:lnTo>
                      <a:pt x="258746" y="43136"/>
                    </a:lnTo>
                    <a:lnTo>
                      <a:pt x="256982" y="42668"/>
                    </a:lnTo>
                    <a:lnTo>
                      <a:pt x="255145" y="42236"/>
                    </a:lnTo>
                    <a:lnTo>
                      <a:pt x="253273" y="41840"/>
                    </a:lnTo>
                    <a:lnTo>
                      <a:pt x="251292" y="41444"/>
                    </a:lnTo>
                    <a:lnTo>
                      <a:pt x="249276" y="41120"/>
                    </a:lnTo>
                    <a:lnTo>
                      <a:pt x="247224" y="40796"/>
                    </a:lnTo>
                    <a:lnTo>
                      <a:pt x="245135" y="40508"/>
                    </a:lnTo>
                    <a:lnTo>
                      <a:pt x="243011" y="40256"/>
                    </a:lnTo>
                    <a:lnTo>
                      <a:pt x="240850" y="40040"/>
                    </a:lnTo>
                    <a:lnTo>
                      <a:pt x="238690" y="39824"/>
                    </a:lnTo>
                    <a:lnTo>
                      <a:pt x="236530" y="39644"/>
                    </a:lnTo>
                    <a:lnTo>
                      <a:pt x="234333" y="39500"/>
                    </a:lnTo>
                    <a:lnTo>
                      <a:pt x="230012" y="39248"/>
                    </a:lnTo>
                    <a:lnTo>
                      <a:pt x="225764" y="39068"/>
                    </a:lnTo>
                    <a:lnTo>
                      <a:pt x="221659" y="38924"/>
                    </a:lnTo>
                    <a:lnTo>
                      <a:pt x="217770" y="38888"/>
                    </a:lnTo>
                    <a:lnTo>
                      <a:pt x="214133" y="38852"/>
                    </a:lnTo>
                    <a:lnTo>
                      <a:pt x="211325" y="38852"/>
                    </a:lnTo>
                    <a:lnTo>
                      <a:pt x="208804" y="38888"/>
                    </a:lnTo>
                    <a:lnTo>
                      <a:pt x="204628" y="38996"/>
                    </a:lnTo>
                    <a:lnTo>
                      <a:pt x="201963" y="39068"/>
                    </a:lnTo>
                    <a:lnTo>
                      <a:pt x="200991" y="39104"/>
                    </a:lnTo>
                    <a:lnTo>
                      <a:pt x="199803" y="37483"/>
                    </a:lnTo>
                    <a:lnTo>
                      <a:pt x="193393" y="37483"/>
                    </a:lnTo>
                    <a:lnTo>
                      <a:pt x="192961" y="37375"/>
                    </a:lnTo>
                    <a:lnTo>
                      <a:pt x="192565" y="37267"/>
                    </a:lnTo>
                    <a:lnTo>
                      <a:pt x="192205" y="37087"/>
                    </a:lnTo>
                    <a:lnTo>
                      <a:pt x="191845" y="36871"/>
                    </a:lnTo>
                    <a:lnTo>
                      <a:pt x="191521" y="36619"/>
                    </a:lnTo>
                    <a:lnTo>
                      <a:pt x="191233" y="36331"/>
                    </a:lnTo>
                    <a:lnTo>
                      <a:pt x="190981" y="35971"/>
                    </a:lnTo>
                    <a:lnTo>
                      <a:pt x="177046" y="15555"/>
                    </a:lnTo>
                    <a:lnTo>
                      <a:pt x="176830" y="15159"/>
                    </a:lnTo>
                    <a:lnTo>
                      <a:pt x="176686" y="14799"/>
                    </a:lnTo>
                    <a:lnTo>
                      <a:pt x="176578" y="14403"/>
                    </a:lnTo>
                    <a:lnTo>
                      <a:pt x="176578" y="14043"/>
                    </a:lnTo>
                    <a:lnTo>
                      <a:pt x="176578" y="13755"/>
                    </a:lnTo>
                    <a:lnTo>
                      <a:pt x="176614" y="13503"/>
                    </a:lnTo>
                    <a:lnTo>
                      <a:pt x="176686" y="13287"/>
                    </a:lnTo>
                    <a:lnTo>
                      <a:pt x="176758" y="13035"/>
                    </a:lnTo>
                    <a:lnTo>
                      <a:pt x="176866" y="12819"/>
                    </a:lnTo>
                    <a:lnTo>
                      <a:pt x="176974" y="12567"/>
                    </a:lnTo>
                    <a:lnTo>
                      <a:pt x="177118" y="12387"/>
                    </a:lnTo>
                    <a:lnTo>
                      <a:pt x="177298" y="12171"/>
                    </a:lnTo>
                    <a:lnTo>
                      <a:pt x="177478" y="11991"/>
                    </a:lnTo>
                    <a:lnTo>
                      <a:pt x="177659" y="11847"/>
                    </a:lnTo>
                    <a:lnTo>
                      <a:pt x="177875" y="11703"/>
                    </a:lnTo>
                    <a:lnTo>
                      <a:pt x="178127" y="11559"/>
                    </a:lnTo>
                    <a:lnTo>
                      <a:pt x="178343" y="11487"/>
                    </a:lnTo>
                    <a:lnTo>
                      <a:pt x="178631" y="11378"/>
                    </a:lnTo>
                    <a:lnTo>
                      <a:pt x="178883" y="11342"/>
                    </a:lnTo>
                    <a:lnTo>
                      <a:pt x="179171" y="11306"/>
                    </a:lnTo>
                    <a:lnTo>
                      <a:pt x="178235" y="10514"/>
                    </a:lnTo>
                    <a:lnTo>
                      <a:pt x="177731" y="10838"/>
                    </a:lnTo>
                    <a:lnTo>
                      <a:pt x="177190" y="11162"/>
                    </a:lnTo>
                    <a:lnTo>
                      <a:pt x="176578" y="11451"/>
                    </a:lnTo>
                    <a:lnTo>
                      <a:pt x="175930" y="11703"/>
                    </a:lnTo>
                    <a:lnTo>
                      <a:pt x="172149" y="7598"/>
                    </a:lnTo>
                    <a:lnTo>
                      <a:pt x="170709" y="7454"/>
                    </a:lnTo>
                    <a:lnTo>
                      <a:pt x="168657" y="7130"/>
                    </a:lnTo>
                    <a:lnTo>
                      <a:pt x="167505" y="6950"/>
                    </a:lnTo>
                    <a:lnTo>
                      <a:pt x="166244" y="6698"/>
                    </a:lnTo>
                    <a:lnTo>
                      <a:pt x="164912" y="6410"/>
                    </a:lnTo>
                    <a:lnTo>
                      <a:pt x="163544" y="6049"/>
                    </a:lnTo>
                    <a:lnTo>
                      <a:pt x="162176" y="5689"/>
                    </a:lnTo>
                    <a:lnTo>
                      <a:pt x="160843" y="5221"/>
                    </a:lnTo>
                    <a:lnTo>
                      <a:pt x="159511" y="4753"/>
                    </a:lnTo>
                    <a:lnTo>
                      <a:pt x="158215" y="4177"/>
                    </a:lnTo>
                    <a:lnTo>
                      <a:pt x="157603" y="3889"/>
                    </a:lnTo>
                    <a:lnTo>
                      <a:pt x="157027" y="3565"/>
                    </a:lnTo>
                    <a:lnTo>
                      <a:pt x="156451" y="3205"/>
                    </a:lnTo>
                    <a:lnTo>
                      <a:pt x="155946" y="2881"/>
                    </a:lnTo>
                    <a:lnTo>
                      <a:pt x="155406" y="2485"/>
                    </a:lnTo>
                    <a:lnTo>
                      <a:pt x="154938" y="2125"/>
                    </a:lnTo>
                    <a:lnTo>
                      <a:pt x="154506" y="1693"/>
                    </a:lnTo>
                    <a:lnTo>
                      <a:pt x="154110" y="1297"/>
                    </a:lnTo>
                    <a:lnTo>
                      <a:pt x="154794" y="1117"/>
                    </a:lnTo>
                    <a:lnTo>
                      <a:pt x="156739" y="648"/>
                    </a:lnTo>
                    <a:lnTo>
                      <a:pt x="154830" y="360"/>
                    </a:lnTo>
                    <a:lnTo>
                      <a:pt x="152922" y="144"/>
                    </a:lnTo>
                    <a:lnTo>
                      <a:pt x="150977" y="36"/>
                    </a:lnTo>
                    <a:lnTo>
                      <a:pt x="149033" y="0"/>
                    </a:lnTo>
                    <a:close/>
                    <a:moveTo>
                      <a:pt x="265083" y="85300"/>
                    </a:moveTo>
                    <a:lnTo>
                      <a:pt x="265083" y="87713"/>
                    </a:lnTo>
                    <a:lnTo>
                      <a:pt x="265011" y="89981"/>
                    </a:lnTo>
                    <a:lnTo>
                      <a:pt x="264939" y="92034"/>
                    </a:lnTo>
                    <a:lnTo>
                      <a:pt x="264831" y="93834"/>
                    </a:lnTo>
                    <a:lnTo>
                      <a:pt x="264831" y="94050"/>
                    </a:lnTo>
                    <a:lnTo>
                      <a:pt x="268540" y="94050"/>
                    </a:lnTo>
                    <a:lnTo>
                      <a:pt x="265083" y="85300"/>
                    </a:lnTo>
                    <a:close/>
                  </a:path>
                </a:pathLst>
              </a:custGeom>
              <a:solidFill>
                <a:srgbClr val="868E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521;p38"/>
              <p:cNvSpPr/>
              <p:nvPr/>
            </p:nvSpPr>
            <p:spPr>
              <a:xfrm>
                <a:off x="6982175" y="3635225"/>
                <a:ext cx="92750" cy="218750"/>
              </a:xfrm>
              <a:custGeom>
                <a:avLst/>
                <a:gdLst/>
                <a:ahLst/>
                <a:cxnLst/>
                <a:rect l="l" t="t" r="r" b="b"/>
                <a:pathLst>
                  <a:path w="3710" h="8750" fill="none" extrusionOk="0">
                    <a:moveTo>
                      <a:pt x="253" y="0"/>
                    </a:moveTo>
                    <a:lnTo>
                      <a:pt x="253" y="0"/>
                    </a:lnTo>
                    <a:lnTo>
                      <a:pt x="253" y="2413"/>
                    </a:lnTo>
                    <a:lnTo>
                      <a:pt x="181" y="4681"/>
                    </a:lnTo>
                    <a:lnTo>
                      <a:pt x="109" y="6734"/>
                    </a:lnTo>
                    <a:lnTo>
                      <a:pt x="1" y="8534"/>
                    </a:lnTo>
                    <a:lnTo>
                      <a:pt x="1" y="8534"/>
                    </a:lnTo>
                    <a:lnTo>
                      <a:pt x="1" y="8750"/>
                    </a:lnTo>
                    <a:lnTo>
                      <a:pt x="3710" y="8750"/>
                    </a:lnTo>
                    <a:lnTo>
                      <a:pt x="25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522;p38"/>
              <p:cNvSpPr/>
              <p:nvPr/>
            </p:nvSpPr>
            <p:spPr>
              <a:xfrm>
                <a:off x="1385825" y="1694450"/>
                <a:ext cx="3659225" cy="884900"/>
              </a:xfrm>
              <a:custGeom>
                <a:avLst/>
                <a:gdLst/>
                <a:ahLst/>
                <a:cxnLst/>
                <a:rect l="l" t="t" r="r" b="b"/>
                <a:pathLst>
                  <a:path w="146369" h="35396" fill="none" extrusionOk="0">
                    <a:moveTo>
                      <a:pt x="92250" y="2917"/>
                    </a:moveTo>
                    <a:lnTo>
                      <a:pt x="92250" y="1"/>
                    </a:lnTo>
                    <a:lnTo>
                      <a:pt x="95779" y="1"/>
                    </a:lnTo>
                    <a:lnTo>
                      <a:pt x="95779" y="2989"/>
                    </a:lnTo>
                    <a:lnTo>
                      <a:pt x="131822" y="3637"/>
                    </a:lnTo>
                    <a:lnTo>
                      <a:pt x="146368" y="35395"/>
                    </a:lnTo>
                    <a:lnTo>
                      <a:pt x="1" y="35395"/>
                    </a:lnTo>
                    <a:lnTo>
                      <a:pt x="1" y="1225"/>
                    </a:lnTo>
                    <a:lnTo>
                      <a:pt x="48286" y="2089"/>
                    </a:lnTo>
                    <a:lnTo>
                      <a:pt x="48286" y="1"/>
                    </a:lnTo>
                    <a:lnTo>
                      <a:pt x="51778" y="1"/>
                    </a:lnTo>
                    <a:lnTo>
                      <a:pt x="51778" y="2161"/>
                    </a:lnTo>
                    <a:lnTo>
                      <a:pt x="92250" y="29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523;p38"/>
              <p:cNvSpPr/>
              <p:nvPr/>
            </p:nvSpPr>
            <p:spPr>
              <a:xfrm>
                <a:off x="361425" y="1502725"/>
                <a:ext cx="6913350" cy="2351250"/>
              </a:xfrm>
              <a:custGeom>
                <a:avLst/>
                <a:gdLst/>
                <a:ahLst/>
                <a:cxnLst/>
                <a:rect l="l" t="t" r="r" b="b"/>
                <a:pathLst>
                  <a:path w="276534" h="94050" fill="none" extrusionOk="0">
                    <a:moveTo>
                      <a:pt x="149033" y="0"/>
                    </a:moveTo>
                    <a:lnTo>
                      <a:pt x="58620" y="0"/>
                    </a:lnTo>
                    <a:lnTo>
                      <a:pt x="58620" y="0"/>
                    </a:lnTo>
                    <a:lnTo>
                      <a:pt x="57648" y="0"/>
                    </a:lnTo>
                    <a:lnTo>
                      <a:pt x="56712" y="72"/>
                    </a:lnTo>
                    <a:lnTo>
                      <a:pt x="55739" y="144"/>
                    </a:lnTo>
                    <a:lnTo>
                      <a:pt x="54803" y="252"/>
                    </a:lnTo>
                    <a:lnTo>
                      <a:pt x="53867" y="432"/>
                    </a:lnTo>
                    <a:lnTo>
                      <a:pt x="52931" y="612"/>
                    </a:lnTo>
                    <a:lnTo>
                      <a:pt x="52031" y="829"/>
                    </a:lnTo>
                    <a:lnTo>
                      <a:pt x="51131" y="1081"/>
                    </a:lnTo>
                    <a:lnTo>
                      <a:pt x="50230" y="1369"/>
                    </a:lnTo>
                    <a:lnTo>
                      <a:pt x="49366" y="1657"/>
                    </a:lnTo>
                    <a:lnTo>
                      <a:pt x="48466" y="2017"/>
                    </a:lnTo>
                    <a:lnTo>
                      <a:pt x="47638" y="2377"/>
                    </a:lnTo>
                    <a:lnTo>
                      <a:pt x="46774" y="2773"/>
                    </a:lnTo>
                    <a:lnTo>
                      <a:pt x="45946" y="3205"/>
                    </a:lnTo>
                    <a:lnTo>
                      <a:pt x="45153" y="3673"/>
                    </a:lnTo>
                    <a:lnTo>
                      <a:pt x="44361" y="4141"/>
                    </a:lnTo>
                    <a:lnTo>
                      <a:pt x="43605" y="4681"/>
                    </a:lnTo>
                    <a:lnTo>
                      <a:pt x="42849" y="5221"/>
                    </a:lnTo>
                    <a:lnTo>
                      <a:pt x="42093" y="5761"/>
                    </a:lnTo>
                    <a:lnTo>
                      <a:pt x="41373" y="6374"/>
                    </a:lnTo>
                    <a:lnTo>
                      <a:pt x="40689" y="6986"/>
                    </a:lnTo>
                    <a:lnTo>
                      <a:pt x="40004" y="7634"/>
                    </a:lnTo>
                    <a:lnTo>
                      <a:pt x="39356" y="8282"/>
                    </a:lnTo>
                    <a:lnTo>
                      <a:pt x="38708" y="8966"/>
                    </a:lnTo>
                    <a:lnTo>
                      <a:pt x="38096" y="9686"/>
                    </a:lnTo>
                    <a:lnTo>
                      <a:pt x="37520" y="10442"/>
                    </a:lnTo>
                    <a:lnTo>
                      <a:pt x="36980" y="11198"/>
                    </a:lnTo>
                    <a:lnTo>
                      <a:pt x="36440" y="11991"/>
                    </a:lnTo>
                    <a:lnTo>
                      <a:pt x="35936" y="12783"/>
                    </a:lnTo>
                    <a:lnTo>
                      <a:pt x="35432" y="13611"/>
                    </a:lnTo>
                    <a:lnTo>
                      <a:pt x="35000" y="14439"/>
                    </a:lnTo>
                    <a:lnTo>
                      <a:pt x="34567" y="15303"/>
                    </a:lnTo>
                    <a:lnTo>
                      <a:pt x="34567" y="15303"/>
                    </a:lnTo>
                    <a:lnTo>
                      <a:pt x="32335" y="20056"/>
                    </a:lnTo>
                    <a:lnTo>
                      <a:pt x="30067" y="24845"/>
                    </a:lnTo>
                    <a:lnTo>
                      <a:pt x="27834" y="29490"/>
                    </a:lnTo>
                    <a:lnTo>
                      <a:pt x="25710" y="33775"/>
                    </a:lnTo>
                    <a:lnTo>
                      <a:pt x="23801" y="37483"/>
                    </a:lnTo>
                    <a:lnTo>
                      <a:pt x="22937" y="39068"/>
                    </a:lnTo>
                    <a:lnTo>
                      <a:pt x="22181" y="40400"/>
                    </a:lnTo>
                    <a:lnTo>
                      <a:pt x="21533" y="41480"/>
                    </a:lnTo>
                    <a:lnTo>
                      <a:pt x="20993" y="42308"/>
                    </a:lnTo>
                    <a:lnTo>
                      <a:pt x="20777" y="42596"/>
                    </a:lnTo>
                    <a:lnTo>
                      <a:pt x="20561" y="42812"/>
                    </a:lnTo>
                    <a:lnTo>
                      <a:pt x="20417" y="42956"/>
                    </a:lnTo>
                    <a:lnTo>
                      <a:pt x="20273" y="42992"/>
                    </a:lnTo>
                    <a:lnTo>
                      <a:pt x="20273" y="42992"/>
                    </a:lnTo>
                    <a:lnTo>
                      <a:pt x="19445" y="42992"/>
                    </a:lnTo>
                    <a:lnTo>
                      <a:pt x="18616" y="43064"/>
                    </a:lnTo>
                    <a:lnTo>
                      <a:pt x="17788" y="43136"/>
                    </a:lnTo>
                    <a:lnTo>
                      <a:pt x="17032" y="43244"/>
                    </a:lnTo>
                    <a:lnTo>
                      <a:pt x="16276" y="43352"/>
                    </a:lnTo>
                    <a:lnTo>
                      <a:pt x="15520" y="43533"/>
                    </a:lnTo>
                    <a:lnTo>
                      <a:pt x="14836" y="43713"/>
                    </a:lnTo>
                    <a:lnTo>
                      <a:pt x="14116" y="43929"/>
                    </a:lnTo>
                    <a:lnTo>
                      <a:pt x="13467" y="44181"/>
                    </a:lnTo>
                    <a:lnTo>
                      <a:pt x="12819" y="44433"/>
                    </a:lnTo>
                    <a:lnTo>
                      <a:pt x="12171" y="44757"/>
                    </a:lnTo>
                    <a:lnTo>
                      <a:pt x="11559" y="45045"/>
                    </a:lnTo>
                    <a:lnTo>
                      <a:pt x="10983" y="45405"/>
                    </a:lnTo>
                    <a:lnTo>
                      <a:pt x="10407" y="45765"/>
                    </a:lnTo>
                    <a:lnTo>
                      <a:pt x="9867" y="46125"/>
                    </a:lnTo>
                    <a:lnTo>
                      <a:pt x="9327" y="46557"/>
                    </a:lnTo>
                    <a:lnTo>
                      <a:pt x="8823" y="46953"/>
                    </a:lnTo>
                    <a:lnTo>
                      <a:pt x="8319" y="47421"/>
                    </a:lnTo>
                    <a:lnTo>
                      <a:pt x="7850" y="47889"/>
                    </a:lnTo>
                    <a:lnTo>
                      <a:pt x="7382" y="48357"/>
                    </a:lnTo>
                    <a:lnTo>
                      <a:pt x="6950" y="48862"/>
                    </a:lnTo>
                    <a:lnTo>
                      <a:pt x="6518" y="49366"/>
                    </a:lnTo>
                    <a:lnTo>
                      <a:pt x="6122" y="49906"/>
                    </a:lnTo>
                    <a:lnTo>
                      <a:pt x="5726" y="50446"/>
                    </a:lnTo>
                    <a:lnTo>
                      <a:pt x="5006" y="51562"/>
                    </a:lnTo>
                    <a:lnTo>
                      <a:pt x="4322" y="52750"/>
                    </a:lnTo>
                    <a:lnTo>
                      <a:pt x="3710" y="54010"/>
                    </a:lnTo>
                    <a:lnTo>
                      <a:pt x="3170" y="55271"/>
                    </a:lnTo>
                    <a:lnTo>
                      <a:pt x="2665" y="56567"/>
                    </a:lnTo>
                    <a:lnTo>
                      <a:pt x="2233" y="57935"/>
                    </a:lnTo>
                    <a:lnTo>
                      <a:pt x="1837" y="59303"/>
                    </a:lnTo>
                    <a:lnTo>
                      <a:pt x="1477" y="60672"/>
                    </a:lnTo>
                    <a:lnTo>
                      <a:pt x="1153" y="62076"/>
                    </a:lnTo>
                    <a:lnTo>
                      <a:pt x="901" y="63480"/>
                    </a:lnTo>
                    <a:lnTo>
                      <a:pt x="685" y="64885"/>
                    </a:lnTo>
                    <a:lnTo>
                      <a:pt x="505" y="66289"/>
                    </a:lnTo>
                    <a:lnTo>
                      <a:pt x="325" y="67657"/>
                    </a:lnTo>
                    <a:lnTo>
                      <a:pt x="217" y="69025"/>
                    </a:lnTo>
                    <a:lnTo>
                      <a:pt x="109" y="70394"/>
                    </a:lnTo>
                    <a:lnTo>
                      <a:pt x="73" y="71726"/>
                    </a:lnTo>
                    <a:lnTo>
                      <a:pt x="1" y="74282"/>
                    </a:lnTo>
                    <a:lnTo>
                      <a:pt x="1" y="76659"/>
                    </a:lnTo>
                    <a:lnTo>
                      <a:pt x="9327" y="76659"/>
                    </a:lnTo>
                    <a:lnTo>
                      <a:pt x="9327" y="84040"/>
                    </a:lnTo>
                    <a:lnTo>
                      <a:pt x="469" y="84040"/>
                    </a:lnTo>
                    <a:lnTo>
                      <a:pt x="469" y="84040"/>
                    </a:lnTo>
                    <a:lnTo>
                      <a:pt x="577" y="84688"/>
                    </a:lnTo>
                    <a:lnTo>
                      <a:pt x="21821" y="87821"/>
                    </a:lnTo>
                    <a:lnTo>
                      <a:pt x="21821" y="87821"/>
                    </a:lnTo>
                    <a:lnTo>
                      <a:pt x="22001" y="86777"/>
                    </a:lnTo>
                    <a:lnTo>
                      <a:pt x="22217" y="85768"/>
                    </a:lnTo>
                    <a:lnTo>
                      <a:pt x="22433" y="84760"/>
                    </a:lnTo>
                    <a:lnTo>
                      <a:pt x="22685" y="83752"/>
                    </a:lnTo>
                    <a:lnTo>
                      <a:pt x="22937" y="82780"/>
                    </a:lnTo>
                    <a:lnTo>
                      <a:pt x="23225" y="81844"/>
                    </a:lnTo>
                    <a:lnTo>
                      <a:pt x="23513" y="80908"/>
                    </a:lnTo>
                    <a:lnTo>
                      <a:pt x="23837" y="80007"/>
                    </a:lnTo>
                    <a:lnTo>
                      <a:pt x="24198" y="79107"/>
                    </a:lnTo>
                    <a:lnTo>
                      <a:pt x="24522" y="78243"/>
                    </a:lnTo>
                    <a:lnTo>
                      <a:pt x="24918" y="77379"/>
                    </a:lnTo>
                    <a:lnTo>
                      <a:pt x="25278" y="76551"/>
                    </a:lnTo>
                    <a:lnTo>
                      <a:pt x="25710" y="75759"/>
                    </a:lnTo>
                    <a:lnTo>
                      <a:pt x="26106" y="74966"/>
                    </a:lnTo>
                    <a:lnTo>
                      <a:pt x="26574" y="74174"/>
                    </a:lnTo>
                    <a:lnTo>
                      <a:pt x="27006" y="73418"/>
                    </a:lnTo>
                    <a:lnTo>
                      <a:pt x="27474" y="72698"/>
                    </a:lnTo>
                    <a:lnTo>
                      <a:pt x="27942" y="71978"/>
                    </a:lnTo>
                    <a:lnTo>
                      <a:pt x="28446" y="71258"/>
                    </a:lnTo>
                    <a:lnTo>
                      <a:pt x="28950" y="70574"/>
                    </a:lnTo>
                    <a:lnTo>
                      <a:pt x="29491" y="69925"/>
                    </a:lnTo>
                    <a:lnTo>
                      <a:pt x="30031" y="69277"/>
                    </a:lnTo>
                    <a:lnTo>
                      <a:pt x="30571" y="68665"/>
                    </a:lnTo>
                    <a:lnTo>
                      <a:pt x="31147" y="68053"/>
                    </a:lnTo>
                    <a:lnTo>
                      <a:pt x="32299" y="66865"/>
                    </a:lnTo>
                    <a:lnTo>
                      <a:pt x="33523" y="65785"/>
                    </a:lnTo>
                    <a:lnTo>
                      <a:pt x="34784" y="64740"/>
                    </a:lnTo>
                    <a:lnTo>
                      <a:pt x="36080" y="63804"/>
                    </a:lnTo>
                    <a:lnTo>
                      <a:pt x="37448" y="62904"/>
                    </a:lnTo>
                    <a:lnTo>
                      <a:pt x="38816" y="62076"/>
                    </a:lnTo>
                    <a:lnTo>
                      <a:pt x="40221" y="61284"/>
                    </a:lnTo>
                    <a:lnTo>
                      <a:pt x="41697" y="60600"/>
                    </a:lnTo>
                    <a:lnTo>
                      <a:pt x="43173" y="59952"/>
                    </a:lnTo>
                    <a:lnTo>
                      <a:pt x="44685" y="59375"/>
                    </a:lnTo>
                    <a:lnTo>
                      <a:pt x="46234" y="58871"/>
                    </a:lnTo>
                    <a:lnTo>
                      <a:pt x="47782" y="58403"/>
                    </a:lnTo>
                    <a:lnTo>
                      <a:pt x="49366" y="58007"/>
                    </a:lnTo>
                    <a:lnTo>
                      <a:pt x="50951" y="57647"/>
                    </a:lnTo>
                    <a:lnTo>
                      <a:pt x="52571" y="57359"/>
                    </a:lnTo>
                    <a:lnTo>
                      <a:pt x="54227" y="57143"/>
                    </a:lnTo>
                    <a:lnTo>
                      <a:pt x="55847" y="56963"/>
                    </a:lnTo>
                    <a:lnTo>
                      <a:pt x="57504" y="56819"/>
                    </a:lnTo>
                    <a:lnTo>
                      <a:pt x="59160" y="56747"/>
                    </a:lnTo>
                    <a:lnTo>
                      <a:pt x="60852" y="56711"/>
                    </a:lnTo>
                    <a:lnTo>
                      <a:pt x="60852" y="56711"/>
                    </a:lnTo>
                    <a:lnTo>
                      <a:pt x="61933" y="56747"/>
                    </a:lnTo>
                    <a:lnTo>
                      <a:pt x="63049" y="56747"/>
                    </a:lnTo>
                    <a:lnTo>
                      <a:pt x="65281" y="56891"/>
                    </a:lnTo>
                    <a:lnTo>
                      <a:pt x="67478" y="57107"/>
                    </a:lnTo>
                    <a:lnTo>
                      <a:pt x="69674" y="57395"/>
                    </a:lnTo>
                    <a:lnTo>
                      <a:pt x="71835" y="57755"/>
                    </a:lnTo>
                    <a:lnTo>
                      <a:pt x="73995" y="58223"/>
                    </a:lnTo>
                    <a:lnTo>
                      <a:pt x="76119" y="58727"/>
                    </a:lnTo>
                    <a:lnTo>
                      <a:pt x="78208" y="59339"/>
                    </a:lnTo>
                    <a:lnTo>
                      <a:pt x="80224" y="59988"/>
                    </a:lnTo>
                    <a:lnTo>
                      <a:pt x="82204" y="60708"/>
                    </a:lnTo>
                    <a:lnTo>
                      <a:pt x="84149" y="61500"/>
                    </a:lnTo>
                    <a:lnTo>
                      <a:pt x="86021" y="62364"/>
                    </a:lnTo>
                    <a:lnTo>
                      <a:pt x="87822" y="63264"/>
                    </a:lnTo>
                    <a:lnTo>
                      <a:pt x="89550" y="64236"/>
                    </a:lnTo>
                    <a:lnTo>
                      <a:pt x="90378" y="64740"/>
                    </a:lnTo>
                    <a:lnTo>
                      <a:pt x="91206" y="65281"/>
                    </a:lnTo>
                    <a:lnTo>
                      <a:pt x="91998" y="65785"/>
                    </a:lnTo>
                    <a:lnTo>
                      <a:pt x="92754" y="66325"/>
                    </a:lnTo>
                    <a:lnTo>
                      <a:pt x="92754" y="66325"/>
                    </a:lnTo>
                    <a:lnTo>
                      <a:pt x="93295" y="66757"/>
                    </a:lnTo>
                    <a:lnTo>
                      <a:pt x="93763" y="67261"/>
                    </a:lnTo>
                    <a:lnTo>
                      <a:pt x="94195" y="67801"/>
                    </a:lnTo>
                    <a:lnTo>
                      <a:pt x="94627" y="68413"/>
                    </a:lnTo>
                    <a:lnTo>
                      <a:pt x="95023" y="69061"/>
                    </a:lnTo>
                    <a:lnTo>
                      <a:pt x="95347" y="69781"/>
                    </a:lnTo>
                    <a:lnTo>
                      <a:pt x="95671" y="70538"/>
                    </a:lnTo>
                    <a:lnTo>
                      <a:pt x="95995" y="71366"/>
                    </a:lnTo>
                    <a:lnTo>
                      <a:pt x="96247" y="72194"/>
                    </a:lnTo>
                    <a:lnTo>
                      <a:pt x="96499" y="73094"/>
                    </a:lnTo>
                    <a:lnTo>
                      <a:pt x="96715" y="74030"/>
                    </a:lnTo>
                    <a:lnTo>
                      <a:pt x="96895" y="74966"/>
                    </a:lnTo>
                    <a:lnTo>
                      <a:pt x="97075" y="75939"/>
                    </a:lnTo>
                    <a:lnTo>
                      <a:pt x="97219" y="76911"/>
                    </a:lnTo>
                    <a:lnTo>
                      <a:pt x="97471" y="78963"/>
                    </a:lnTo>
                    <a:lnTo>
                      <a:pt x="97651" y="81016"/>
                    </a:lnTo>
                    <a:lnTo>
                      <a:pt x="97759" y="83104"/>
                    </a:lnTo>
                    <a:lnTo>
                      <a:pt x="97831" y="85120"/>
                    </a:lnTo>
                    <a:lnTo>
                      <a:pt x="97831" y="87137"/>
                    </a:lnTo>
                    <a:lnTo>
                      <a:pt x="97795" y="89009"/>
                    </a:lnTo>
                    <a:lnTo>
                      <a:pt x="97759" y="90773"/>
                    </a:lnTo>
                    <a:lnTo>
                      <a:pt x="97687" y="92394"/>
                    </a:lnTo>
                    <a:lnTo>
                      <a:pt x="97579" y="93834"/>
                    </a:lnTo>
                    <a:lnTo>
                      <a:pt x="97579" y="93834"/>
                    </a:lnTo>
                    <a:lnTo>
                      <a:pt x="97579" y="94050"/>
                    </a:lnTo>
                    <a:lnTo>
                      <a:pt x="189541" y="94050"/>
                    </a:lnTo>
                    <a:lnTo>
                      <a:pt x="189541" y="94050"/>
                    </a:lnTo>
                    <a:lnTo>
                      <a:pt x="189289" y="93618"/>
                    </a:lnTo>
                    <a:lnTo>
                      <a:pt x="189109" y="93150"/>
                    </a:lnTo>
                    <a:lnTo>
                      <a:pt x="188929" y="92682"/>
                    </a:lnTo>
                    <a:lnTo>
                      <a:pt x="188821" y="92178"/>
                    </a:lnTo>
                    <a:lnTo>
                      <a:pt x="188713" y="91674"/>
                    </a:lnTo>
                    <a:lnTo>
                      <a:pt x="188677" y="91169"/>
                    </a:lnTo>
                    <a:lnTo>
                      <a:pt x="188677" y="90629"/>
                    </a:lnTo>
                    <a:lnTo>
                      <a:pt x="188713" y="90089"/>
                    </a:lnTo>
                    <a:lnTo>
                      <a:pt x="188713" y="90089"/>
                    </a:lnTo>
                    <a:lnTo>
                      <a:pt x="188857" y="88973"/>
                    </a:lnTo>
                    <a:lnTo>
                      <a:pt x="189037" y="87857"/>
                    </a:lnTo>
                    <a:lnTo>
                      <a:pt x="189253" y="86777"/>
                    </a:lnTo>
                    <a:lnTo>
                      <a:pt x="189469" y="85696"/>
                    </a:lnTo>
                    <a:lnTo>
                      <a:pt x="189685" y="84652"/>
                    </a:lnTo>
                    <a:lnTo>
                      <a:pt x="189937" y="83644"/>
                    </a:lnTo>
                    <a:lnTo>
                      <a:pt x="190225" y="82636"/>
                    </a:lnTo>
                    <a:lnTo>
                      <a:pt x="190513" y="81664"/>
                    </a:lnTo>
                    <a:lnTo>
                      <a:pt x="190837" y="80727"/>
                    </a:lnTo>
                    <a:lnTo>
                      <a:pt x="191161" y="79791"/>
                    </a:lnTo>
                    <a:lnTo>
                      <a:pt x="191521" y="78855"/>
                    </a:lnTo>
                    <a:lnTo>
                      <a:pt x="191881" y="77991"/>
                    </a:lnTo>
                    <a:lnTo>
                      <a:pt x="192277" y="77091"/>
                    </a:lnTo>
                    <a:lnTo>
                      <a:pt x="192709" y="76263"/>
                    </a:lnTo>
                    <a:lnTo>
                      <a:pt x="193105" y="75434"/>
                    </a:lnTo>
                    <a:lnTo>
                      <a:pt x="193574" y="74606"/>
                    </a:lnTo>
                    <a:lnTo>
                      <a:pt x="194006" y="73814"/>
                    </a:lnTo>
                    <a:lnTo>
                      <a:pt x="194474" y="73058"/>
                    </a:lnTo>
                    <a:lnTo>
                      <a:pt x="194978" y="72302"/>
                    </a:lnTo>
                    <a:lnTo>
                      <a:pt x="195482" y="71582"/>
                    </a:lnTo>
                    <a:lnTo>
                      <a:pt x="196022" y="70862"/>
                    </a:lnTo>
                    <a:lnTo>
                      <a:pt x="196526" y="70177"/>
                    </a:lnTo>
                    <a:lnTo>
                      <a:pt x="197102" y="69493"/>
                    </a:lnTo>
                    <a:lnTo>
                      <a:pt x="197642" y="68845"/>
                    </a:lnTo>
                    <a:lnTo>
                      <a:pt x="198254" y="68197"/>
                    </a:lnTo>
                    <a:lnTo>
                      <a:pt x="198831" y="67585"/>
                    </a:lnTo>
                    <a:lnTo>
                      <a:pt x="199443" y="67009"/>
                    </a:lnTo>
                    <a:lnTo>
                      <a:pt x="200055" y="66433"/>
                    </a:lnTo>
                    <a:lnTo>
                      <a:pt x="200667" y="65857"/>
                    </a:lnTo>
                    <a:lnTo>
                      <a:pt x="201315" y="65317"/>
                    </a:lnTo>
                    <a:lnTo>
                      <a:pt x="202647" y="64272"/>
                    </a:lnTo>
                    <a:lnTo>
                      <a:pt x="204015" y="63336"/>
                    </a:lnTo>
                    <a:lnTo>
                      <a:pt x="205420" y="62436"/>
                    </a:lnTo>
                    <a:lnTo>
                      <a:pt x="206860" y="61608"/>
                    </a:lnTo>
                    <a:lnTo>
                      <a:pt x="208372" y="60852"/>
                    </a:lnTo>
                    <a:lnTo>
                      <a:pt x="209885" y="60168"/>
                    </a:lnTo>
                    <a:lnTo>
                      <a:pt x="211433" y="59556"/>
                    </a:lnTo>
                    <a:lnTo>
                      <a:pt x="213017" y="59015"/>
                    </a:lnTo>
                    <a:lnTo>
                      <a:pt x="214638" y="58511"/>
                    </a:lnTo>
                    <a:lnTo>
                      <a:pt x="216258" y="58079"/>
                    </a:lnTo>
                    <a:lnTo>
                      <a:pt x="217914" y="57719"/>
                    </a:lnTo>
                    <a:lnTo>
                      <a:pt x="219570" y="57395"/>
                    </a:lnTo>
                    <a:lnTo>
                      <a:pt x="221263" y="57143"/>
                    </a:lnTo>
                    <a:lnTo>
                      <a:pt x="222955" y="56963"/>
                    </a:lnTo>
                    <a:lnTo>
                      <a:pt x="224647" y="56819"/>
                    </a:lnTo>
                    <a:lnTo>
                      <a:pt x="226376" y="56747"/>
                    </a:lnTo>
                    <a:lnTo>
                      <a:pt x="228104" y="56711"/>
                    </a:lnTo>
                    <a:lnTo>
                      <a:pt x="228104" y="56711"/>
                    </a:lnTo>
                    <a:lnTo>
                      <a:pt x="229184" y="56747"/>
                    </a:lnTo>
                    <a:lnTo>
                      <a:pt x="230300" y="56747"/>
                    </a:lnTo>
                    <a:lnTo>
                      <a:pt x="232533" y="56891"/>
                    </a:lnTo>
                    <a:lnTo>
                      <a:pt x="234729" y="57107"/>
                    </a:lnTo>
                    <a:lnTo>
                      <a:pt x="236926" y="57395"/>
                    </a:lnTo>
                    <a:lnTo>
                      <a:pt x="239086" y="57755"/>
                    </a:lnTo>
                    <a:lnTo>
                      <a:pt x="241247" y="58223"/>
                    </a:lnTo>
                    <a:lnTo>
                      <a:pt x="243371" y="58727"/>
                    </a:lnTo>
                    <a:lnTo>
                      <a:pt x="245423" y="59339"/>
                    </a:lnTo>
                    <a:lnTo>
                      <a:pt x="247476" y="59988"/>
                    </a:lnTo>
                    <a:lnTo>
                      <a:pt x="249456" y="60708"/>
                    </a:lnTo>
                    <a:lnTo>
                      <a:pt x="251400" y="61500"/>
                    </a:lnTo>
                    <a:lnTo>
                      <a:pt x="253273" y="62364"/>
                    </a:lnTo>
                    <a:lnTo>
                      <a:pt x="255073" y="63264"/>
                    </a:lnTo>
                    <a:lnTo>
                      <a:pt x="256801" y="64236"/>
                    </a:lnTo>
                    <a:lnTo>
                      <a:pt x="257630" y="64740"/>
                    </a:lnTo>
                    <a:lnTo>
                      <a:pt x="258458" y="65281"/>
                    </a:lnTo>
                    <a:lnTo>
                      <a:pt x="259250" y="65785"/>
                    </a:lnTo>
                    <a:lnTo>
                      <a:pt x="260006" y="66325"/>
                    </a:lnTo>
                    <a:lnTo>
                      <a:pt x="260006" y="66325"/>
                    </a:lnTo>
                    <a:lnTo>
                      <a:pt x="260330" y="66577"/>
                    </a:lnTo>
                    <a:lnTo>
                      <a:pt x="260618" y="66829"/>
                    </a:lnTo>
                    <a:lnTo>
                      <a:pt x="260906" y="67117"/>
                    </a:lnTo>
                    <a:lnTo>
                      <a:pt x="261158" y="67441"/>
                    </a:lnTo>
                    <a:lnTo>
                      <a:pt x="261446" y="67765"/>
                    </a:lnTo>
                    <a:lnTo>
                      <a:pt x="261662" y="68089"/>
                    </a:lnTo>
                    <a:lnTo>
                      <a:pt x="262130" y="68845"/>
                    </a:lnTo>
                    <a:lnTo>
                      <a:pt x="262563" y="69709"/>
                    </a:lnTo>
                    <a:lnTo>
                      <a:pt x="262959" y="70574"/>
                    </a:lnTo>
                    <a:lnTo>
                      <a:pt x="263283" y="71546"/>
                    </a:lnTo>
                    <a:lnTo>
                      <a:pt x="263607" y="72554"/>
                    </a:lnTo>
                    <a:lnTo>
                      <a:pt x="263859" y="73634"/>
                    </a:lnTo>
                    <a:lnTo>
                      <a:pt x="264111" y="74714"/>
                    </a:lnTo>
                    <a:lnTo>
                      <a:pt x="264327" y="75867"/>
                    </a:lnTo>
                    <a:lnTo>
                      <a:pt x="264507" y="77019"/>
                    </a:lnTo>
                    <a:lnTo>
                      <a:pt x="264651" y="78207"/>
                    </a:lnTo>
                    <a:lnTo>
                      <a:pt x="264759" y="79431"/>
                    </a:lnTo>
                    <a:lnTo>
                      <a:pt x="264867" y="80655"/>
                    </a:lnTo>
                    <a:lnTo>
                      <a:pt x="264939" y="81844"/>
                    </a:lnTo>
                    <a:lnTo>
                      <a:pt x="269224" y="81844"/>
                    </a:lnTo>
                    <a:lnTo>
                      <a:pt x="269224" y="81844"/>
                    </a:lnTo>
                    <a:lnTo>
                      <a:pt x="269512" y="80295"/>
                    </a:lnTo>
                    <a:lnTo>
                      <a:pt x="269836" y="78819"/>
                    </a:lnTo>
                    <a:lnTo>
                      <a:pt x="270196" y="77487"/>
                    </a:lnTo>
                    <a:lnTo>
                      <a:pt x="270592" y="76263"/>
                    </a:lnTo>
                    <a:lnTo>
                      <a:pt x="270988" y="75146"/>
                    </a:lnTo>
                    <a:lnTo>
                      <a:pt x="271456" y="74138"/>
                    </a:lnTo>
                    <a:lnTo>
                      <a:pt x="271924" y="73238"/>
                    </a:lnTo>
                    <a:lnTo>
                      <a:pt x="272392" y="72410"/>
                    </a:lnTo>
                    <a:lnTo>
                      <a:pt x="272897" y="71690"/>
                    </a:lnTo>
                    <a:lnTo>
                      <a:pt x="273401" y="71042"/>
                    </a:lnTo>
                    <a:lnTo>
                      <a:pt x="273941" y="70466"/>
                    </a:lnTo>
                    <a:lnTo>
                      <a:pt x="274481" y="69961"/>
                    </a:lnTo>
                    <a:lnTo>
                      <a:pt x="274985" y="69529"/>
                    </a:lnTo>
                    <a:lnTo>
                      <a:pt x="275525" y="69169"/>
                    </a:lnTo>
                    <a:lnTo>
                      <a:pt x="276029" y="68881"/>
                    </a:lnTo>
                    <a:lnTo>
                      <a:pt x="276533" y="68629"/>
                    </a:lnTo>
                    <a:lnTo>
                      <a:pt x="276533" y="50122"/>
                    </a:lnTo>
                    <a:lnTo>
                      <a:pt x="276533" y="50122"/>
                    </a:lnTo>
                    <a:lnTo>
                      <a:pt x="276533" y="50122"/>
                    </a:lnTo>
                    <a:lnTo>
                      <a:pt x="276533" y="50122"/>
                    </a:lnTo>
                    <a:lnTo>
                      <a:pt x="276281" y="50086"/>
                    </a:lnTo>
                    <a:lnTo>
                      <a:pt x="270484" y="50086"/>
                    </a:lnTo>
                    <a:lnTo>
                      <a:pt x="270484" y="50086"/>
                    </a:lnTo>
                    <a:lnTo>
                      <a:pt x="270196" y="49654"/>
                    </a:lnTo>
                    <a:lnTo>
                      <a:pt x="269908" y="49222"/>
                    </a:lnTo>
                    <a:lnTo>
                      <a:pt x="269548" y="48789"/>
                    </a:lnTo>
                    <a:lnTo>
                      <a:pt x="269152" y="48357"/>
                    </a:lnTo>
                    <a:lnTo>
                      <a:pt x="268720" y="47961"/>
                    </a:lnTo>
                    <a:lnTo>
                      <a:pt x="268288" y="47565"/>
                    </a:lnTo>
                    <a:lnTo>
                      <a:pt x="267784" y="47169"/>
                    </a:lnTo>
                    <a:lnTo>
                      <a:pt x="267243" y="46809"/>
                    </a:lnTo>
                    <a:lnTo>
                      <a:pt x="266703" y="46449"/>
                    </a:lnTo>
                    <a:lnTo>
                      <a:pt x="266127" y="46089"/>
                    </a:lnTo>
                    <a:lnTo>
                      <a:pt x="265479" y="45765"/>
                    </a:lnTo>
                    <a:lnTo>
                      <a:pt x="264831" y="45405"/>
                    </a:lnTo>
                    <a:lnTo>
                      <a:pt x="263463" y="44793"/>
                    </a:lnTo>
                    <a:lnTo>
                      <a:pt x="261986" y="44217"/>
                    </a:lnTo>
                    <a:lnTo>
                      <a:pt x="260402" y="43677"/>
                    </a:lnTo>
                    <a:lnTo>
                      <a:pt x="258746" y="43136"/>
                    </a:lnTo>
                    <a:lnTo>
                      <a:pt x="256982" y="42668"/>
                    </a:lnTo>
                    <a:lnTo>
                      <a:pt x="255145" y="42236"/>
                    </a:lnTo>
                    <a:lnTo>
                      <a:pt x="253273" y="41840"/>
                    </a:lnTo>
                    <a:lnTo>
                      <a:pt x="251292" y="41444"/>
                    </a:lnTo>
                    <a:lnTo>
                      <a:pt x="249276" y="41120"/>
                    </a:lnTo>
                    <a:lnTo>
                      <a:pt x="247224" y="40796"/>
                    </a:lnTo>
                    <a:lnTo>
                      <a:pt x="245135" y="40508"/>
                    </a:lnTo>
                    <a:lnTo>
                      <a:pt x="243011" y="40256"/>
                    </a:lnTo>
                    <a:lnTo>
                      <a:pt x="240850" y="40040"/>
                    </a:lnTo>
                    <a:lnTo>
                      <a:pt x="238690" y="39824"/>
                    </a:lnTo>
                    <a:lnTo>
                      <a:pt x="236530" y="39644"/>
                    </a:lnTo>
                    <a:lnTo>
                      <a:pt x="234333" y="39500"/>
                    </a:lnTo>
                    <a:lnTo>
                      <a:pt x="230012" y="39248"/>
                    </a:lnTo>
                    <a:lnTo>
                      <a:pt x="225764" y="39068"/>
                    </a:lnTo>
                    <a:lnTo>
                      <a:pt x="221659" y="38924"/>
                    </a:lnTo>
                    <a:lnTo>
                      <a:pt x="217770" y="38888"/>
                    </a:lnTo>
                    <a:lnTo>
                      <a:pt x="214133" y="38852"/>
                    </a:lnTo>
                    <a:lnTo>
                      <a:pt x="214133" y="38852"/>
                    </a:lnTo>
                    <a:lnTo>
                      <a:pt x="211325" y="38852"/>
                    </a:lnTo>
                    <a:lnTo>
                      <a:pt x="208804" y="38888"/>
                    </a:lnTo>
                    <a:lnTo>
                      <a:pt x="204628" y="38996"/>
                    </a:lnTo>
                    <a:lnTo>
                      <a:pt x="201963" y="39068"/>
                    </a:lnTo>
                    <a:lnTo>
                      <a:pt x="200991" y="39104"/>
                    </a:lnTo>
                    <a:lnTo>
                      <a:pt x="199803" y="37483"/>
                    </a:lnTo>
                    <a:lnTo>
                      <a:pt x="193826" y="37483"/>
                    </a:lnTo>
                    <a:lnTo>
                      <a:pt x="193826" y="37483"/>
                    </a:lnTo>
                    <a:lnTo>
                      <a:pt x="193393" y="37483"/>
                    </a:lnTo>
                    <a:lnTo>
                      <a:pt x="192961" y="37375"/>
                    </a:lnTo>
                    <a:lnTo>
                      <a:pt x="192565" y="37267"/>
                    </a:lnTo>
                    <a:lnTo>
                      <a:pt x="192205" y="37087"/>
                    </a:lnTo>
                    <a:lnTo>
                      <a:pt x="191845" y="36871"/>
                    </a:lnTo>
                    <a:lnTo>
                      <a:pt x="191521" y="36619"/>
                    </a:lnTo>
                    <a:lnTo>
                      <a:pt x="191233" y="36331"/>
                    </a:lnTo>
                    <a:lnTo>
                      <a:pt x="190981" y="35971"/>
                    </a:lnTo>
                    <a:lnTo>
                      <a:pt x="177046" y="15555"/>
                    </a:lnTo>
                    <a:lnTo>
                      <a:pt x="177046" y="15555"/>
                    </a:lnTo>
                    <a:lnTo>
                      <a:pt x="176830" y="15159"/>
                    </a:lnTo>
                    <a:lnTo>
                      <a:pt x="176686" y="14799"/>
                    </a:lnTo>
                    <a:lnTo>
                      <a:pt x="176578" y="14403"/>
                    </a:lnTo>
                    <a:lnTo>
                      <a:pt x="176578" y="14043"/>
                    </a:lnTo>
                    <a:lnTo>
                      <a:pt x="176578" y="14043"/>
                    </a:lnTo>
                    <a:lnTo>
                      <a:pt x="176578" y="13755"/>
                    </a:lnTo>
                    <a:lnTo>
                      <a:pt x="176614" y="13503"/>
                    </a:lnTo>
                    <a:lnTo>
                      <a:pt x="176686" y="13287"/>
                    </a:lnTo>
                    <a:lnTo>
                      <a:pt x="176758" y="13035"/>
                    </a:lnTo>
                    <a:lnTo>
                      <a:pt x="176866" y="12819"/>
                    </a:lnTo>
                    <a:lnTo>
                      <a:pt x="176974" y="12567"/>
                    </a:lnTo>
                    <a:lnTo>
                      <a:pt x="177118" y="12387"/>
                    </a:lnTo>
                    <a:lnTo>
                      <a:pt x="177298" y="12171"/>
                    </a:lnTo>
                    <a:lnTo>
                      <a:pt x="177478" y="11991"/>
                    </a:lnTo>
                    <a:lnTo>
                      <a:pt x="177659" y="11847"/>
                    </a:lnTo>
                    <a:lnTo>
                      <a:pt x="177875" y="11703"/>
                    </a:lnTo>
                    <a:lnTo>
                      <a:pt x="178127" y="11559"/>
                    </a:lnTo>
                    <a:lnTo>
                      <a:pt x="178343" y="11487"/>
                    </a:lnTo>
                    <a:lnTo>
                      <a:pt x="178631" y="11378"/>
                    </a:lnTo>
                    <a:lnTo>
                      <a:pt x="178883" y="11342"/>
                    </a:lnTo>
                    <a:lnTo>
                      <a:pt x="179171" y="11306"/>
                    </a:lnTo>
                    <a:lnTo>
                      <a:pt x="179171" y="11306"/>
                    </a:lnTo>
                    <a:lnTo>
                      <a:pt x="178235" y="10514"/>
                    </a:lnTo>
                    <a:lnTo>
                      <a:pt x="178235" y="10514"/>
                    </a:lnTo>
                    <a:lnTo>
                      <a:pt x="177731" y="10838"/>
                    </a:lnTo>
                    <a:lnTo>
                      <a:pt x="177190" y="11162"/>
                    </a:lnTo>
                    <a:lnTo>
                      <a:pt x="176578" y="11451"/>
                    </a:lnTo>
                    <a:lnTo>
                      <a:pt x="175930" y="11703"/>
                    </a:lnTo>
                    <a:lnTo>
                      <a:pt x="172149" y="7598"/>
                    </a:lnTo>
                    <a:lnTo>
                      <a:pt x="172149" y="7598"/>
                    </a:lnTo>
                    <a:lnTo>
                      <a:pt x="170709" y="7454"/>
                    </a:lnTo>
                    <a:lnTo>
                      <a:pt x="168657" y="7130"/>
                    </a:lnTo>
                    <a:lnTo>
                      <a:pt x="167505" y="6950"/>
                    </a:lnTo>
                    <a:lnTo>
                      <a:pt x="166244" y="6698"/>
                    </a:lnTo>
                    <a:lnTo>
                      <a:pt x="164912" y="6410"/>
                    </a:lnTo>
                    <a:lnTo>
                      <a:pt x="163544" y="6049"/>
                    </a:lnTo>
                    <a:lnTo>
                      <a:pt x="162176" y="5689"/>
                    </a:lnTo>
                    <a:lnTo>
                      <a:pt x="160843" y="5221"/>
                    </a:lnTo>
                    <a:lnTo>
                      <a:pt x="159511" y="4753"/>
                    </a:lnTo>
                    <a:lnTo>
                      <a:pt x="158215" y="4177"/>
                    </a:lnTo>
                    <a:lnTo>
                      <a:pt x="157603" y="3889"/>
                    </a:lnTo>
                    <a:lnTo>
                      <a:pt x="157027" y="3565"/>
                    </a:lnTo>
                    <a:lnTo>
                      <a:pt x="156451" y="3205"/>
                    </a:lnTo>
                    <a:lnTo>
                      <a:pt x="155946" y="2881"/>
                    </a:lnTo>
                    <a:lnTo>
                      <a:pt x="155406" y="2485"/>
                    </a:lnTo>
                    <a:lnTo>
                      <a:pt x="154938" y="2125"/>
                    </a:lnTo>
                    <a:lnTo>
                      <a:pt x="154506" y="1693"/>
                    </a:lnTo>
                    <a:lnTo>
                      <a:pt x="154110" y="1297"/>
                    </a:lnTo>
                    <a:lnTo>
                      <a:pt x="154110" y="1297"/>
                    </a:lnTo>
                    <a:lnTo>
                      <a:pt x="154794" y="1117"/>
                    </a:lnTo>
                    <a:lnTo>
                      <a:pt x="156739" y="648"/>
                    </a:lnTo>
                    <a:lnTo>
                      <a:pt x="156739" y="648"/>
                    </a:lnTo>
                    <a:lnTo>
                      <a:pt x="154830" y="360"/>
                    </a:lnTo>
                    <a:lnTo>
                      <a:pt x="152922" y="144"/>
                    </a:lnTo>
                    <a:lnTo>
                      <a:pt x="150977" y="36"/>
                    </a:lnTo>
                    <a:lnTo>
                      <a:pt x="14903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524;p38"/>
              <p:cNvSpPr/>
              <p:nvPr/>
            </p:nvSpPr>
            <p:spPr>
              <a:xfrm>
                <a:off x="906950" y="2920475"/>
                <a:ext cx="1900275" cy="933500"/>
              </a:xfrm>
              <a:custGeom>
                <a:avLst/>
                <a:gdLst/>
                <a:ahLst/>
                <a:cxnLst/>
                <a:rect l="l" t="t" r="r" b="b"/>
                <a:pathLst>
                  <a:path w="76011" h="37340" extrusionOk="0">
                    <a:moveTo>
                      <a:pt x="39031" y="1"/>
                    </a:moveTo>
                    <a:lnTo>
                      <a:pt x="37339" y="37"/>
                    </a:lnTo>
                    <a:lnTo>
                      <a:pt x="35683" y="109"/>
                    </a:lnTo>
                    <a:lnTo>
                      <a:pt x="34026" y="253"/>
                    </a:lnTo>
                    <a:lnTo>
                      <a:pt x="32406" y="433"/>
                    </a:lnTo>
                    <a:lnTo>
                      <a:pt x="30750" y="649"/>
                    </a:lnTo>
                    <a:lnTo>
                      <a:pt x="29130" y="937"/>
                    </a:lnTo>
                    <a:lnTo>
                      <a:pt x="27545" y="1297"/>
                    </a:lnTo>
                    <a:lnTo>
                      <a:pt x="25961" y="1693"/>
                    </a:lnTo>
                    <a:lnTo>
                      <a:pt x="24413" y="2161"/>
                    </a:lnTo>
                    <a:lnTo>
                      <a:pt x="22864" y="2665"/>
                    </a:lnTo>
                    <a:lnTo>
                      <a:pt x="21352" y="3242"/>
                    </a:lnTo>
                    <a:lnTo>
                      <a:pt x="19876" y="3890"/>
                    </a:lnTo>
                    <a:lnTo>
                      <a:pt x="18400" y="4574"/>
                    </a:lnTo>
                    <a:lnTo>
                      <a:pt x="16995" y="5366"/>
                    </a:lnTo>
                    <a:lnTo>
                      <a:pt x="15627" y="6194"/>
                    </a:lnTo>
                    <a:lnTo>
                      <a:pt x="14259" y="7094"/>
                    </a:lnTo>
                    <a:lnTo>
                      <a:pt x="12963" y="8030"/>
                    </a:lnTo>
                    <a:lnTo>
                      <a:pt x="11702" y="9075"/>
                    </a:lnTo>
                    <a:lnTo>
                      <a:pt x="10478" y="10155"/>
                    </a:lnTo>
                    <a:lnTo>
                      <a:pt x="9326" y="11343"/>
                    </a:lnTo>
                    <a:lnTo>
                      <a:pt x="8750" y="11955"/>
                    </a:lnTo>
                    <a:lnTo>
                      <a:pt x="8210" y="12567"/>
                    </a:lnTo>
                    <a:lnTo>
                      <a:pt x="7670" y="13215"/>
                    </a:lnTo>
                    <a:lnTo>
                      <a:pt x="7129" y="13864"/>
                    </a:lnTo>
                    <a:lnTo>
                      <a:pt x="6625" y="14548"/>
                    </a:lnTo>
                    <a:lnTo>
                      <a:pt x="6121" y="15268"/>
                    </a:lnTo>
                    <a:lnTo>
                      <a:pt x="5653" y="15988"/>
                    </a:lnTo>
                    <a:lnTo>
                      <a:pt x="5185" y="16708"/>
                    </a:lnTo>
                    <a:lnTo>
                      <a:pt x="4753" y="17464"/>
                    </a:lnTo>
                    <a:lnTo>
                      <a:pt x="4285" y="18256"/>
                    </a:lnTo>
                    <a:lnTo>
                      <a:pt x="3889" y="19049"/>
                    </a:lnTo>
                    <a:lnTo>
                      <a:pt x="3457" y="19841"/>
                    </a:lnTo>
                    <a:lnTo>
                      <a:pt x="3097" y="20669"/>
                    </a:lnTo>
                    <a:lnTo>
                      <a:pt x="2701" y="21533"/>
                    </a:lnTo>
                    <a:lnTo>
                      <a:pt x="2377" y="22397"/>
                    </a:lnTo>
                    <a:lnTo>
                      <a:pt x="2016" y="23297"/>
                    </a:lnTo>
                    <a:lnTo>
                      <a:pt x="1692" y="24198"/>
                    </a:lnTo>
                    <a:lnTo>
                      <a:pt x="1404" y="25134"/>
                    </a:lnTo>
                    <a:lnTo>
                      <a:pt x="1116" y="26070"/>
                    </a:lnTo>
                    <a:lnTo>
                      <a:pt x="864" y="27042"/>
                    </a:lnTo>
                    <a:lnTo>
                      <a:pt x="612" y="28050"/>
                    </a:lnTo>
                    <a:lnTo>
                      <a:pt x="396" y="29058"/>
                    </a:lnTo>
                    <a:lnTo>
                      <a:pt x="180" y="30067"/>
                    </a:lnTo>
                    <a:lnTo>
                      <a:pt x="0" y="31111"/>
                    </a:lnTo>
                    <a:lnTo>
                      <a:pt x="7994" y="32299"/>
                    </a:lnTo>
                    <a:lnTo>
                      <a:pt x="8390" y="31111"/>
                    </a:lnTo>
                    <a:lnTo>
                      <a:pt x="8858" y="29923"/>
                    </a:lnTo>
                    <a:lnTo>
                      <a:pt x="9362" y="28734"/>
                    </a:lnTo>
                    <a:lnTo>
                      <a:pt x="9902" y="27546"/>
                    </a:lnTo>
                    <a:lnTo>
                      <a:pt x="10514" y="26358"/>
                    </a:lnTo>
                    <a:lnTo>
                      <a:pt x="11162" y="25170"/>
                    </a:lnTo>
                    <a:lnTo>
                      <a:pt x="11846" y="24017"/>
                    </a:lnTo>
                    <a:lnTo>
                      <a:pt x="12602" y="22865"/>
                    </a:lnTo>
                    <a:lnTo>
                      <a:pt x="13395" y="21749"/>
                    </a:lnTo>
                    <a:lnTo>
                      <a:pt x="14223" y="20633"/>
                    </a:lnTo>
                    <a:lnTo>
                      <a:pt x="15087" y="19553"/>
                    </a:lnTo>
                    <a:lnTo>
                      <a:pt x="15987" y="18472"/>
                    </a:lnTo>
                    <a:lnTo>
                      <a:pt x="16923" y="17428"/>
                    </a:lnTo>
                    <a:lnTo>
                      <a:pt x="17931" y="16456"/>
                    </a:lnTo>
                    <a:lnTo>
                      <a:pt x="18940" y="15484"/>
                    </a:lnTo>
                    <a:lnTo>
                      <a:pt x="19984" y="14548"/>
                    </a:lnTo>
                    <a:lnTo>
                      <a:pt x="21100" y="13648"/>
                    </a:lnTo>
                    <a:lnTo>
                      <a:pt x="22216" y="12783"/>
                    </a:lnTo>
                    <a:lnTo>
                      <a:pt x="23368" y="11955"/>
                    </a:lnTo>
                    <a:lnTo>
                      <a:pt x="24593" y="11163"/>
                    </a:lnTo>
                    <a:lnTo>
                      <a:pt x="25817" y="10443"/>
                    </a:lnTo>
                    <a:lnTo>
                      <a:pt x="27041" y="9795"/>
                    </a:lnTo>
                    <a:lnTo>
                      <a:pt x="28337" y="9147"/>
                    </a:lnTo>
                    <a:lnTo>
                      <a:pt x="29670" y="8571"/>
                    </a:lnTo>
                    <a:lnTo>
                      <a:pt x="31002" y="8066"/>
                    </a:lnTo>
                    <a:lnTo>
                      <a:pt x="32370" y="7634"/>
                    </a:lnTo>
                    <a:lnTo>
                      <a:pt x="33738" y="7238"/>
                    </a:lnTo>
                    <a:lnTo>
                      <a:pt x="35179" y="6914"/>
                    </a:lnTo>
                    <a:lnTo>
                      <a:pt x="36583" y="6662"/>
                    </a:lnTo>
                    <a:lnTo>
                      <a:pt x="38059" y="6482"/>
                    </a:lnTo>
                    <a:lnTo>
                      <a:pt x="39536" y="6374"/>
                    </a:lnTo>
                    <a:lnTo>
                      <a:pt x="41048" y="6302"/>
                    </a:lnTo>
                    <a:lnTo>
                      <a:pt x="42380" y="6338"/>
                    </a:lnTo>
                    <a:lnTo>
                      <a:pt x="43712" y="6446"/>
                    </a:lnTo>
                    <a:lnTo>
                      <a:pt x="45009" y="6626"/>
                    </a:lnTo>
                    <a:lnTo>
                      <a:pt x="46305" y="6842"/>
                    </a:lnTo>
                    <a:lnTo>
                      <a:pt x="47565" y="7130"/>
                    </a:lnTo>
                    <a:lnTo>
                      <a:pt x="48825" y="7490"/>
                    </a:lnTo>
                    <a:lnTo>
                      <a:pt x="50050" y="7922"/>
                    </a:lnTo>
                    <a:lnTo>
                      <a:pt x="51238" y="8391"/>
                    </a:lnTo>
                    <a:lnTo>
                      <a:pt x="52390" y="8895"/>
                    </a:lnTo>
                    <a:lnTo>
                      <a:pt x="53506" y="9471"/>
                    </a:lnTo>
                    <a:lnTo>
                      <a:pt x="54622" y="10119"/>
                    </a:lnTo>
                    <a:lnTo>
                      <a:pt x="55667" y="10803"/>
                    </a:lnTo>
                    <a:lnTo>
                      <a:pt x="56711" y="11523"/>
                    </a:lnTo>
                    <a:lnTo>
                      <a:pt x="57683" y="12315"/>
                    </a:lnTo>
                    <a:lnTo>
                      <a:pt x="58655" y="13107"/>
                    </a:lnTo>
                    <a:lnTo>
                      <a:pt x="59555" y="13972"/>
                    </a:lnTo>
                    <a:lnTo>
                      <a:pt x="60419" y="14908"/>
                    </a:lnTo>
                    <a:lnTo>
                      <a:pt x="61248" y="15844"/>
                    </a:lnTo>
                    <a:lnTo>
                      <a:pt x="62004" y="16852"/>
                    </a:lnTo>
                    <a:lnTo>
                      <a:pt x="62760" y="17860"/>
                    </a:lnTo>
                    <a:lnTo>
                      <a:pt x="63444" y="18941"/>
                    </a:lnTo>
                    <a:lnTo>
                      <a:pt x="64056" y="20021"/>
                    </a:lnTo>
                    <a:lnTo>
                      <a:pt x="64632" y="21137"/>
                    </a:lnTo>
                    <a:lnTo>
                      <a:pt x="65172" y="22325"/>
                    </a:lnTo>
                    <a:lnTo>
                      <a:pt x="65640" y="23513"/>
                    </a:lnTo>
                    <a:lnTo>
                      <a:pt x="66037" y="24702"/>
                    </a:lnTo>
                    <a:lnTo>
                      <a:pt x="66397" y="25962"/>
                    </a:lnTo>
                    <a:lnTo>
                      <a:pt x="66685" y="27222"/>
                    </a:lnTo>
                    <a:lnTo>
                      <a:pt x="66901" y="28518"/>
                    </a:lnTo>
                    <a:lnTo>
                      <a:pt x="67081" y="29815"/>
                    </a:lnTo>
                    <a:lnTo>
                      <a:pt x="67189" y="31147"/>
                    </a:lnTo>
                    <a:lnTo>
                      <a:pt x="67225" y="32515"/>
                    </a:lnTo>
                    <a:lnTo>
                      <a:pt x="67189" y="33739"/>
                    </a:lnTo>
                    <a:lnTo>
                      <a:pt x="67117" y="34964"/>
                    </a:lnTo>
                    <a:lnTo>
                      <a:pt x="66973" y="36152"/>
                    </a:lnTo>
                    <a:lnTo>
                      <a:pt x="66757" y="37340"/>
                    </a:lnTo>
                    <a:lnTo>
                      <a:pt x="75758" y="37340"/>
                    </a:lnTo>
                    <a:lnTo>
                      <a:pt x="75758" y="37124"/>
                    </a:lnTo>
                    <a:lnTo>
                      <a:pt x="75866" y="35684"/>
                    </a:lnTo>
                    <a:lnTo>
                      <a:pt x="75938" y="34063"/>
                    </a:lnTo>
                    <a:lnTo>
                      <a:pt x="75974" y="32299"/>
                    </a:lnTo>
                    <a:lnTo>
                      <a:pt x="76010" y="30427"/>
                    </a:lnTo>
                    <a:lnTo>
                      <a:pt x="76010" y="28410"/>
                    </a:lnTo>
                    <a:lnTo>
                      <a:pt x="75938" y="26394"/>
                    </a:lnTo>
                    <a:lnTo>
                      <a:pt x="75830" y="24306"/>
                    </a:lnTo>
                    <a:lnTo>
                      <a:pt x="75650" y="22253"/>
                    </a:lnTo>
                    <a:lnTo>
                      <a:pt x="75398" y="20201"/>
                    </a:lnTo>
                    <a:lnTo>
                      <a:pt x="75254" y="19229"/>
                    </a:lnTo>
                    <a:lnTo>
                      <a:pt x="75074" y="18256"/>
                    </a:lnTo>
                    <a:lnTo>
                      <a:pt x="74894" y="17320"/>
                    </a:lnTo>
                    <a:lnTo>
                      <a:pt x="74678" y="16384"/>
                    </a:lnTo>
                    <a:lnTo>
                      <a:pt x="74426" y="15484"/>
                    </a:lnTo>
                    <a:lnTo>
                      <a:pt x="74174" y="14656"/>
                    </a:lnTo>
                    <a:lnTo>
                      <a:pt x="73850" y="13828"/>
                    </a:lnTo>
                    <a:lnTo>
                      <a:pt x="73526" y="13071"/>
                    </a:lnTo>
                    <a:lnTo>
                      <a:pt x="73202" y="12351"/>
                    </a:lnTo>
                    <a:lnTo>
                      <a:pt x="72806" y="11703"/>
                    </a:lnTo>
                    <a:lnTo>
                      <a:pt x="72374" y="11091"/>
                    </a:lnTo>
                    <a:lnTo>
                      <a:pt x="71942" y="10551"/>
                    </a:lnTo>
                    <a:lnTo>
                      <a:pt x="71474" y="10047"/>
                    </a:lnTo>
                    <a:lnTo>
                      <a:pt x="70933" y="9615"/>
                    </a:lnTo>
                    <a:lnTo>
                      <a:pt x="70177" y="9075"/>
                    </a:lnTo>
                    <a:lnTo>
                      <a:pt x="69385" y="8571"/>
                    </a:lnTo>
                    <a:lnTo>
                      <a:pt x="68557" y="8030"/>
                    </a:lnTo>
                    <a:lnTo>
                      <a:pt x="67729" y="7526"/>
                    </a:lnTo>
                    <a:lnTo>
                      <a:pt x="66001" y="6554"/>
                    </a:lnTo>
                    <a:lnTo>
                      <a:pt x="64200" y="5654"/>
                    </a:lnTo>
                    <a:lnTo>
                      <a:pt x="62328" y="4790"/>
                    </a:lnTo>
                    <a:lnTo>
                      <a:pt x="60383" y="3998"/>
                    </a:lnTo>
                    <a:lnTo>
                      <a:pt x="58403" y="3278"/>
                    </a:lnTo>
                    <a:lnTo>
                      <a:pt x="56387" y="2629"/>
                    </a:lnTo>
                    <a:lnTo>
                      <a:pt x="54298" y="2017"/>
                    </a:lnTo>
                    <a:lnTo>
                      <a:pt x="52174" y="1513"/>
                    </a:lnTo>
                    <a:lnTo>
                      <a:pt x="50014" y="1045"/>
                    </a:lnTo>
                    <a:lnTo>
                      <a:pt x="47853" y="685"/>
                    </a:lnTo>
                    <a:lnTo>
                      <a:pt x="45657" y="397"/>
                    </a:lnTo>
                    <a:lnTo>
                      <a:pt x="43460" y="181"/>
                    </a:lnTo>
                    <a:lnTo>
                      <a:pt x="41228" y="37"/>
                    </a:lnTo>
                    <a:lnTo>
                      <a:pt x="40112" y="37"/>
                    </a:lnTo>
                    <a:lnTo>
                      <a:pt x="39031" y="1"/>
                    </a:lnTo>
                    <a:close/>
                  </a:path>
                </a:pathLst>
              </a:custGeom>
              <a:solidFill>
                <a:srgbClr val="596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525;p38"/>
              <p:cNvSpPr/>
              <p:nvPr/>
            </p:nvSpPr>
            <p:spPr>
              <a:xfrm>
                <a:off x="906950" y="2920475"/>
                <a:ext cx="1900275" cy="933500"/>
              </a:xfrm>
              <a:custGeom>
                <a:avLst/>
                <a:gdLst/>
                <a:ahLst/>
                <a:cxnLst/>
                <a:rect l="l" t="t" r="r" b="b"/>
                <a:pathLst>
                  <a:path w="76011" h="37340" fill="none" extrusionOk="0">
                    <a:moveTo>
                      <a:pt x="39031" y="1"/>
                    </a:moveTo>
                    <a:lnTo>
                      <a:pt x="39031" y="1"/>
                    </a:lnTo>
                    <a:lnTo>
                      <a:pt x="37339" y="37"/>
                    </a:lnTo>
                    <a:lnTo>
                      <a:pt x="35683" y="109"/>
                    </a:lnTo>
                    <a:lnTo>
                      <a:pt x="34026" y="253"/>
                    </a:lnTo>
                    <a:lnTo>
                      <a:pt x="32406" y="433"/>
                    </a:lnTo>
                    <a:lnTo>
                      <a:pt x="30750" y="649"/>
                    </a:lnTo>
                    <a:lnTo>
                      <a:pt x="29130" y="937"/>
                    </a:lnTo>
                    <a:lnTo>
                      <a:pt x="27545" y="1297"/>
                    </a:lnTo>
                    <a:lnTo>
                      <a:pt x="25961" y="1693"/>
                    </a:lnTo>
                    <a:lnTo>
                      <a:pt x="24413" y="2161"/>
                    </a:lnTo>
                    <a:lnTo>
                      <a:pt x="22864" y="2665"/>
                    </a:lnTo>
                    <a:lnTo>
                      <a:pt x="21352" y="3242"/>
                    </a:lnTo>
                    <a:lnTo>
                      <a:pt x="19876" y="3890"/>
                    </a:lnTo>
                    <a:lnTo>
                      <a:pt x="18400" y="4574"/>
                    </a:lnTo>
                    <a:lnTo>
                      <a:pt x="16995" y="5366"/>
                    </a:lnTo>
                    <a:lnTo>
                      <a:pt x="15627" y="6194"/>
                    </a:lnTo>
                    <a:lnTo>
                      <a:pt x="14259" y="7094"/>
                    </a:lnTo>
                    <a:lnTo>
                      <a:pt x="12963" y="8030"/>
                    </a:lnTo>
                    <a:lnTo>
                      <a:pt x="11702" y="9075"/>
                    </a:lnTo>
                    <a:lnTo>
                      <a:pt x="10478" y="10155"/>
                    </a:lnTo>
                    <a:lnTo>
                      <a:pt x="9326" y="11343"/>
                    </a:lnTo>
                    <a:lnTo>
                      <a:pt x="8750" y="11955"/>
                    </a:lnTo>
                    <a:lnTo>
                      <a:pt x="8210" y="12567"/>
                    </a:lnTo>
                    <a:lnTo>
                      <a:pt x="7670" y="13215"/>
                    </a:lnTo>
                    <a:lnTo>
                      <a:pt x="7129" y="13864"/>
                    </a:lnTo>
                    <a:lnTo>
                      <a:pt x="6625" y="14548"/>
                    </a:lnTo>
                    <a:lnTo>
                      <a:pt x="6121" y="15268"/>
                    </a:lnTo>
                    <a:lnTo>
                      <a:pt x="5653" y="15988"/>
                    </a:lnTo>
                    <a:lnTo>
                      <a:pt x="5185" y="16708"/>
                    </a:lnTo>
                    <a:lnTo>
                      <a:pt x="4753" y="17464"/>
                    </a:lnTo>
                    <a:lnTo>
                      <a:pt x="4285" y="18256"/>
                    </a:lnTo>
                    <a:lnTo>
                      <a:pt x="3889" y="19049"/>
                    </a:lnTo>
                    <a:lnTo>
                      <a:pt x="3457" y="19841"/>
                    </a:lnTo>
                    <a:lnTo>
                      <a:pt x="3097" y="20669"/>
                    </a:lnTo>
                    <a:lnTo>
                      <a:pt x="2701" y="21533"/>
                    </a:lnTo>
                    <a:lnTo>
                      <a:pt x="2377" y="22397"/>
                    </a:lnTo>
                    <a:lnTo>
                      <a:pt x="2016" y="23297"/>
                    </a:lnTo>
                    <a:lnTo>
                      <a:pt x="1692" y="24198"/>
                    </a:lnTo>
                    <a:lnTo>
                      <a:pt x="1404" y="25134"/>
                    </a:lnTo>
                    <a:lnTo>
                      <a:pt x="1116" y="26070"/>
                    </a:lnTo>
                    <a:lnTo>
                      <a:pt x="864" y="27042"/>
                    </a:lnTo>
                    <a:lnTo>
                      <a:pt x="612" y="28050"/>
                    </a:lnTo>
                    <a:lnTo>
                      <a:pt x="396" y="29058"/>
                    </a:lnTo>
                    <a:lnTo>
                      <a:pt x="180" y="30067"/>
                    </a:lnTo>
                    <a:lnTo>
                      <a:pt x="0" y="31111"/>
                    </a:lnTo>
                    <a:lnTo>
                      <a:pt x="7994" y="32299"/>
                    </a:lnTo>
                    <a:lnTo>
                      <a:pt x="7994" y="32299"/>
                    </a:lnTo>
                    <a:lnTo>
                      <a:pt x="8390" y="31111"/>
                    </a:lnTo>
                    <a:lnTo>
                      <a:pt x="8858" y="29923"/>
                    </a:lnTo>
                    <a:lnTo>
                      <a:pt x="9362" y="28734"/>
                    </a:lnTo>
                    <a:lnTo>
                      <a:pt x="9902" y="27546"/>
                    </a:lnTo>
                    <a:lnTo>
                      <a:pt x="10514" y="26358"/>
                    </a:lnTo>
                    <a:lnTo>
                      <a:pt x="11162" y="25170"/>
                    </a:lnTo>
                    <a:lnTo>
                      <a:pt x="11846" y="24017"/>
                    </a:lnTo>
                    <a:lnTo>
                      <a:pt x="12602" y="22865"/>
                    </a:lnTo>
                    <a:lnTo>
                      <a:pt x="13395" y="21749"/>
                    </a:lnTo>
                    <a:lnTo>
                      <a:pt x="14223" y="20633"/>
                    </a:lnTo>
                    <a:lnTo>
                      <a:pt x="15087" y="19553"/>
                    </a:lnTo>
                    <a:lnTo>
                      <a:pt x="15987" y="18472"/>
                    </a:lnTo>
                    <a:lnTo>
                      <a:pt x="16923" y="17428"/>
                    </a:lnTo>
                    <a:lnTo>
                      <a:pt x="17931" y="16456"/>
                    </a:lnTo>
                    <a:lnTo>
                      <a:pt x="18940" y="15484"/>
                    </a:lnTo>
                    <a:lnTo>
                      <a:pt x="19984" y="14548"/>
                    </a:lnTo>
                    <a:lnTo>
                      <a:pt x="21100" y="13648"/>
                    </a:lnTo>
                    <a:lnTo>
                      <a:pt x="22216" y="12783"/>
                    </a:lnTo>
                    <a:lnTo>
                      <a:pt x="23368" y="11955"/>
                    </a:lnTo>
                    <a:lnTo>
                      <a:pt x="24593" y="11163"/>
                    </a:lnTo>
                    <a:lnTo>
                      <a:pt x="25817" y="10443"/>
                    </a:lnTo>
                    <a:lnTo>
                      <a:pt x="27041" y="9795"/>
                    </a:lnTo>
                    <a:lnTo>
                      <a:pt x="28337" y="9147"/>
                    </a:lnTo>
                    <a:lnTo>
                      <a:pt x="29670" y="8571"/>
                    </a:lnTo>
                    <a:lnTo>
                      <a:pt x="31002" y="8066"/>
                    </a:lnTo>
                    <a:lnTo>
                      <a:pt x="32370" y="7634"/>
                    </a:lnTo>
                    <a:lnTo>
                      <a:pt x="33738" y="7238"/>
                    </a:lnTo>
                    <a:lnTo>
                      <a:pt x="35179" y="6914"/>
                    </a:lnTo>
                    <a:lnTo>
                      <a:pt x="36583" y="6662"/>
                    </a:lnTo>
                    <a:lnTo>
                      <a:pt x="38059" y="6482"/>
                    </a:lnTo>
                    <a:lnTo>
                      <a:pt x="39536" y="6374"/>
                    </a:lnTo>
                    <a:lnTo>
                      <a:pt x="41048" y="6302"/>
                    </a:lnTo>
                    <a:lnTo>
                      <a:pt x="41048" y="6302"/>
                    </a:lnTo>
                    <a:lnTo>
                      <a:pt x="42380" y="6338"/>
                    </a:lnTo>
                    <a:lnTo>
                      <a:pt x="43712" y="6446"/>
                    </a:lnTo>
                    <a:lnTo>
                      <a:pt x="45009" y="6626"/>
                    </a:lnTo>
                    <a:lnTo>
                      <a:pt x="46305" y="6842"/>
                    </a:lnTo>
                    <a:lnTo>
                      <a:pt x="47565" y="7130"/>
                    </a:lnTo>
                    <a:lnTo>
                      <a:pt x="48825" y="7490"/>
                    </a:lnTo>
                    <a:lnTo>
                      <a:pt x="50050" y="7922"/>
                    </a:lnTo>
                    <a:lnTo>
                      <a:pt x="51238" y="8391"/>
                    </a:lnTo>
                    <a:lnTo>
                      <a:pt x="52390" y="8895"/>
                    </a:lnTo>
                    <a:lnTo>
                      <a:pt x="53506" y="9471"/>
                    </a:lnTo>
                    <a:lnTo>
                      <a:pt x="54622" y="10119"/>
                    </a:lnTo>
                    <a:lnTo>
                      <a:pt x="55667" y="10803"/>
                    </a:lnTo>
                    <a:lnTo>
                      <a:pt x="56711" y="11523"/>
                    </a:lnTo>
                    <a:lnTo>
                      <a:pt x="57683" y="12315"/>
                    </a:lnTo>
                    <a:lnTo>
                      <a:pt x="58655" y="13107"/>
                    </a:lnTo>
                    <a:lnTo>
                      <a:pt x="59555" y="13972"/>
                    </a:lnTo>
                    <a:lnTo>
                      <a:pt x="60419" y="14908"/>
                    </a:lnTo>
                    <a:lnTo>
                      <a:pt x="61248" y="15844"/>
                    </a:lnTo>
                    <a:lnTo>
                      <a:pt x="62004" y="16852"/>
                    </a:lnTo>
                    <a:lnTo>
                      <a:pt x="62760" y="17860"/>
                    </a:lnTo>
                    <a:lnTo>
                      <a:pt x="63444" y="18941"/>
                    </a:lnTo>
                    <a:lnTo>
                      <a:pt x="64056" y="20021"/>
                    </a:lnTo>
                    <a:lnTo>
                      <a:pt x="64632" y="21137"/>
                    </a:lnTo>
                    <a:lnTo>
                      <a:pt x="65172" y="22325"/>
                    </a:lnTo>
                    <a:lnTo>
                      <a:pt x="65640" y="23513"/>
                    </a:lnTo>
                    <a:lnTo>
                      <a:pt x="66037" y="24702"/>
                    </a:lnTo>
                    <a:lnTo>
                      <a:pt x="66397" y="25962"/>
                    </a:lnTo>
                    <a:lnTo>
                      <a:pt x="66685" y="27222"/>
                    </a:lnTo>
                    <a:lnTo>
                      <a:pt x="66901" y="28518"/>
                    </a:lnTo>
                    <a:lnTo>
                      <a:pt x="67081" y="29815"/>
                    </a:lnTo>
                    <a:lnTo>
                      <a:pt x="67189" y="31147"/>
                    </a:lnTo>
                    <a:lnTo>
                      <a:pt x="67225" y="32515"/>
                    </a:lnTo>
                    <a:lnTo>
                      <a:pt x="67225" y="32515"/>
                    </a:lnTo>
                    <a:lnTo>
                      <a:pt x="67189" y="33739"/>
                    </a:lnTo>
                    <a:lnTo>
                      <a:pt x="67117" y="34964"/>
                    </a:lnTo>
                    <a:lnTo>
                      <a:pt x="66973" y="36152"/>
                    </a:lnTo>
                    <a:lnTo>
                      <a:pt x="66757" y="37340"/>
                    </a:lnTo>
                    <a:lnTo>
                      <a:pt x="75758" y="37340"/>
                    </a:lnTo>
                    <a:lnTo>
                      <a:pt x="75758" y="37340"/>
                    </a:lnTo>
                    <a:lnTo>
                      <a:pt x="75758" y="37124"/>
                    </a:lnTo>
                    <a:lnTo>
                      <a:pt x="75758" y="37124"/>
                    </a:lnTo>
                    <a:lnTo>
                      <a:pt x="75866" y="35684"/>
                    </a:lnTo>
                    <a:lnTo>
                      <a:pt x="75938" y="34063"/>
                    </a:lnTo>
                    <a:lnTo>
                      <a:pt x="75974" y="32299"/>
                    </a:lnTo>
                    <a:lnTo>
                      <a:pt x="76010" y="30427"/>
                    </a:lnTo>
                    <a:lnTo>
                      <a:pt x="76010" y="28410"/>
                    </a:lnTo>
                    <a:lnTo>
                      <a:pt x="75938" y="26394"/>
                    </a:lnTo>
                    <a:lnTo>
                      <a:pt x="75830" y="24306"/>
                    </a:lnTo>
                    <a:lnTo>
                      <a:pt x="75650" y="22253"/>
                    </a:lnTo>
                    <a:lnTo>
                      <a:pt x="75398" y="20201"/>
                    </a:lnTo>
                    <a:lnTo>
                      <a:pt x="75254" y="19229"/>
                    </a:lnTo>
                    <a:lnTo>
                      <a:pt x="75074" y="18256"/>
                    </a:lnTo>
                    <a:lnTo>
                      <a:pt x="74894" y="17320"/>
                    </a:lnTo>
                    <a:lnTo>
                      <a:pt x="74678" y="16384"/>
                    </a:lnTo>
                    <a:lnTo>
                      <a:pt x="74426" y="15484"/>
                    </a:lnTo>
                    <a:lnTo>
                      <a:pt x="74174" y="14656"/>
                    </a:lnTo>
                    <a:lnTo>
                      <a:pt x="73850" y="13828"/>
                    </a:lnTo>
                    <a:lnTo>
                      <a:pt x="73526" y="13071"/>
                    </a:lnTo>
                    <a:lnTo>
                      <a:pt x="73202" y="12351"/>
                    </a:lnTo>
                    <a:lnTo>
                      <a:pt x="72806" y="11703"/>
                    </a:lnTo>
                    <a:lnTo>
                      <a:pt x="72374" y="11091"/>
                    </a:lnTo>
                    <a:lnTo>
                      <a:pt x="71942" y="10551"/>
                    </a:lnTo>
                    <a:lnTo>
                      <a:pt x="71474" y="10047"/>
                    </a:lnTo>
                    <a:lnTo>
                      <a:pt x="70933" y="9615"/>
                    </a:lnTo>
                    <a:lnTo>
                      <a:pt x="70933" y="9615"/>
                    </a:lnTo>
                    <a:lnTo>
                      <a:pt x="70177" y="9075"/>
                    </a:lnTo>
                    <a:lnTo>
                      <a:pt x="69385" y="8571"/>
                    </a:lnTo>
                    <a:lnTo>
                      <a:pt x="68557" y="8030"/>
                    </a:lnTo>
                    <a:lnTo>
                      <a:pt x="67729" y="7526"/>
                    </a:lnTo>
                    <a:lnTo>
                      <a:pt x="66001" y="6554"/>
                    </a:lnTo>
                    <a:lnTo>
                      <a:pt x="64200" y="5654"/>
                    </a:lnTo>
                    <a:lnTo>
                      <a:pt x="62328" y="4790"/>
                    </a:lnTo>
                    <a:lnTo>
                      <a:pt x="60383" y="3998"/>
                    </a:lnTo>
                    <a:lnTo>
                      <a:pt x="58403" y="3278"/>
                    </a:lnTo>
                    <a:lnTo>
                      <a:pt x="56387" y="2629"/>
                    </a:lnTo>
                    <a:lnTo>
                      <a:pt x="54298" y="2017"/>
                    </a:lnTo>
                    <a:lnTo>
                      <a:pt x="52174" y="1513"/>
                    </a:lnTo>
                    <a:lnTo>
                      <a:pt x="50014" y="1045"/>
                    </a:lnTo>
                    <a:lnTo>
                      <a:pt x="47853" y="685"/>
                    </a:lnTo>
                    <a:lnTo>
                      <a:pt x="45657" y="397"/>
                    </a:lnTo>
                    <a:lnTo>
                      <a:pt x="43460" y="181"/>
                    </a:lnTo>
                    <a:lnTo>
                      <a:pt x="41228" y="37"/>
                    </a:lnTo>
                    <a:lnTo>
                      <a:pt x="40112" y="37"/>
                    </a:lnTo>
                    <a:lnTo>
                      <a:pt x="3903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526;p38"/>
              <p:cNvSpPr/>
              <p:nvPr/>
            </p:nvSpPr>
            <p:spPr>
              <a:xfrm>
                <a:off x="5078325" y="2920475"/>
                <a:ext cx="1910200" cy="933500"/>
              </a:xfrm>
              <a:custGeom>
                <a:avLst/>
                <a:gdLst/>
                <a:ahLst/>
                <a:cxnLst/>
                <a:rect l="l" t="t" r="r" b="b"/>
                <a:pathLst>
                  <a:path w="76408" h="37340" extrusionOk="0">
                    <a:moveTo>
                      <a:pt x="39428" y="1"/>
                    </a:moveTo>
                    <a:lnTo>
                      <a:pt x="37700" y="37"/>
                    </a:lnTo>
                    <a:lnTo>
                      <a:pt x="35971" y="109"/>
                    </a:lnTo>
                    <a:lnTo>
                      <a:pt x="34279" y="253"/>
                    </a:lnTo>
                    <a:lnTo>
                      <a:pt x="32587" y="433"/>
                    </a:lnTo>
                    <a:lnTo>
                      <a:pt x="30894" y="685"/>
                    </a:lnTo>
                    <a:lnTo>
                      <a:pt x="29238" y="1009"/>
                    </a:lnTo>
                    <a:lnTo>
                      <a:pt x="27582" y="1369"/>
                    </a:lnTo>
                    <a:lnTo>
                      <a:pt x="25962" y="1801"/>
                    </a:lnTo>
                    <a:lnTo>
                      <a:pt x="24341" y="2305"/>
                    </a:lnTo>
                    <a:lnTo>
                      <a:pt x="22757" y="2846"/>
                    </a:lnTo>
                    <a:lnTo>
                      <a:pt x="21209" y="3458"/>
                    </a:lnTo>
                    <a:lnTo>
                      <a:pt x="19696" y="4142"/>
                    </a:lnTo>
                    <a:lnTo>
                      <a:pt x="18184" y="4898"/>
                    </a:lnTo>
                    <a:lnTo>
                      <a:pt x="16744" y="5726"/>
                    </a:lnTo>
                    <a:lnTo>
                      <a:pt x="15339" y="6626"/>
                    </a:lnTo>
                    <a:lnTo>
                      <a:pt x="13971" y="7562"/>
                    </a:lnTo>
                    <a:lnTo>
                      <a:pt x="12639" y="8607"/>
                    </a:lnTo>
                    <a:lnTo>
                      <a:pt x="11991" y="9147"/>
                    </a:lnTo>
                    <a:lnTo>
                      <a:pt x="11379" y="9723"/>
                    </a:lnTo>
                    <a:lnTo>
                      <a:pt x="10767" y="10299"/>
                    </a:lnTo>
                    <a:lnTo>
                      <a:pt x="10155" y="10875"/>
                    </a:lnTo>
                    <a:lnTo>
                      <a:pt x="9578" y="11487"/>
                    </a:lnTo>
                    <a:lnTo>
                      <a:pt x="8966" y="12135"/>
                    </a:lnTo>
                    <a:lnTo>
                      <a:pt x="8426" y="12783"/>
                    </a:lnTo>
                    <a:lnTo>
                      <a:pt x="7850" y="13467"/>
                    </a:lnTo>
                    <a:lnTo>
                      <a:pt x="7346" y="14152"/>
                    </a:lnTo>
                    <a:lnTo>
                      <a:pt x="6806" y="14872"/>
                    </a:lnTo>
                    <a:lnTo>
                      <a:pt x="6302" y="15592"/>
                    </a:lnTo>
                    <a:lnTo>
                      <a:pt x="5798" y="16348"/>
                    </a:lnTo>
                    <a:lnTo>
                      <a:pt x="5330" y="17104"/>
                    </a:lnTo>
                    <a:lnTo>
                      <a:pt x="4898" y="17896"/>
                    </a:lnTo>
                    <a:lnTo>
                      <a:pt x="4429" y="18724"/>
                    </a:lnTo>
                    <a:lnTo>
                      <a:pt x="4033" y="19553"/>
                    </a:lnTo>
                    <a:lnTo>
                      <a:pt x="3601" y="20381"/>
                    </a:lnTo>
                    <a:lnTo>
                      <a:pt x="3205" y="21281"/>
                    </a:lnTo>
                    <a:lnTo>
                      <a:pt x="2845" y="22145"/>
                    </a:lnTo>
                    <a:lnTo>
                      <a:pt x="2485" y="23081"/>
                    </a:lnTo>
                    <a:lnTo>
                      <a:pt x="2161" y="24017"/>
                    </a:lnTo>
                    <a:lnTo>
                      <a:pt x="1837" y="24954"/>
                    </a:lnTo>
                    <a:lnTo>
                      <a:pt x="1549" y="25926"/>
                    </a:lnTo>
                    <a:lnTo>
                      <a:pt x="1261" y="26934"/>
                    </a:lnTo>
                    <a:lnTo>
                      <a:pt x="1009" y="27942"/>
                    </a:lnTo>
                    <a:lnTo>
                      <a:pt x="793" y="28986"/>
                    </a:lnTo>
                    <a:lnTo>
                      <a:pt x="577" y="30067"/>
                    </a:lnTo>
                    <a:lnTo>
                      <a:pt x="361" y="31147"/>
                    </a:lnTo>
                    <a:lnTo>
                      <a:pt x="181" y="32263"/>
                    </a:lnTo>
                    <a:lnTo>
                      <a:pt x="37" y="33379"/>
                    </a:lnTo>
                    <a:lnTo>
                      <a:pt x="1" y="33919"/>
                    </a:lnTo>
                    <a:lnTo>
                      <a:pt x="1" y="34459"/>
                    </a:lnTo>
                    <a:lnTo>
                      <a:pt x="37" y="34964"/>
                    </a:lnTo>
                    <a:lnTo>
                      <a:pt x="145" y="35468"/>
                    </a:lnTo>
                    <a:lnTo>
                      <a:pt x="253" y="35972"/>
                    </a:lnTo>
                    <a:lnTo>
                      <a:pt x="433" y="36440"/>
                    </a:lnTo>
                    <a:lnTo>
                      <a:pt x="613" y="36908"/>
                    </a:lnTo>
                    <a:lnTo>
                      <a:pt x="865" y="37340"/>
                    </a:lnTo>
                    <a:lnTo>
                      <a:pt x="9902" y="37340"/>
                    </a:lnTo>
                    <a:lnTo>
                      <a:pt x="10119" y="36044"/>
                    </a:lnTo>
                    <a:lnTo>
                      <a:pt x="10407" y="34675"/>
                    </a:lnTo>
                    <a:lnTo>
                      <a:pt x="10731" y="33343"/>
                    </a:lnTo>
                    <a:lnTo>
                      <a:pt x="11163" y="31975"/>
                    </a:lnTo>
                    <a:lnTo>
                      <a:pt x="11631" y="30643"/>
                    </a:lnTo>
                    <a:lnTo>
                      <a:pt x="12171" y="29274"/>
                    </a:lnTo>
                    <a:lnTo>
                      <a:pt x="12783" y="27942"/>
                    </a:lnTo>
                    <a:lnTo>
                      <a:pt x="13431" y="26574"/>
                    </a:lnTo>
                    <a:lnTo>
                      <a:pt x="14187" y="25242"/>
                    </a:lnTo>
                    <a:lnTo>
                      <a:pt x="14979" y="23945"/>
                    </a:lnTo>
                    <a:lnTo>
                      <a:pt x="15808" y="22649"/>
                    </a:lnTo>
                    <a:lnTo>
                      <a:pt x="16708" y="21353"/>
                    </a:lnTo>
                    <a:lnTo>
                      <a:pt x="17680" y="20129"/>
                    </a:lnTo>
                    <a:lnTo>
                      <a:pt x="18688" y="18905"/>
                    </a:lnTo>
                    <a:lnTo>
                      <a:pt x="19732" y="17716"/>
                    </a:lnTo>
                    <a:lnTo>
                      <a:pt x="20849" y="16564"/>
                    </a:lnTo>
                    <a:lnTo>
                      <a:pt x="22001" y="15484"/>
                    </a:lnTo>
                    <a:lnTo>
                      <a:pt x="23189" y="14404"/>
                    </a:lnTo>
                    <a:lnTo>
                      <a:pt x="24449" y="13395"/>
                    </a:lnTo>
                    <a:lnTo>
                      <a:pt x="25745" y="12423"/>
                    </a:lnTo>
                    <a:lnTo>
                      <a:pt x="27078" y="11523"/>
                    </a:lnTo>
                    <a:lnTo>
                      <a:pt x="28446" y="10695"/>
                    </a:lnTo>
                    <a:lnTo>
                      <a:pt x="29886" y="9903"/>
                    </a:lnTo>
                    <a:lnTo>
                      <a:pt x="31327" y="9183"/>
                    </a:lnTo>
                    <a:lnTo>
                      <a:pt x="32803" y="8535"/>
                    </a:lnTo>
                    <a:lnTo>
                      <a:pt x="34315" y="7994"/>
                    </a:lnTo>
                    <a:lnTo>
                      <a:pt x="35899" y="7490"/>
                    </a:lnTo>
                    <a:lnTo>
                      <a:pt x="36692" y="7274"/>
                    </a:lnTo>
                    <a:lnTo>
                      <a:pt x="37484" y="7094"/>
                    </a:lnTo>
                    <a:lnTo>
                      <a:pt x="38276" y="6914"/>
                    </a:lnTo>
                    <a:lnTo>
                      <a:pt x="39104" y="6734"/>
                    </a:lnTo>
                    <a:lnTo>
                      <a:pt x="39896" y="6626"/>
                    </a:lnTo>
                    <a:lnTo>
                      <a:pt x="40724" y="6518"/>
                    </a:lnTo>
                    <a:lnTo>
                      <a:pt x="41552" y="6446"/>
                    </a:lnTo>
                    <a:lnTo>
                      <a:pt x="42417" y="6374"/>
                    </a:lnTo>
                    <a:lnTo>
                      <a:pt x="43245" y="6338"/>
                    </a:lnTo>
                    <a:lnTo>
                      <a:pt x="44109" y="6302"/>
                    </a:lnTo>
                    <a:lnTo>
                      <a:pt x="45441" y="6338"/>
                    </a:lnTo>
                    <a:lnTo>
                      <a:pt x="46773" y="6446"/>
                    </a:lnTo>
                    <a:lnTo>
                      <a:pt x="48106" y="6626"/>
                    </a:lnTo>
                    <a:lnTo>
                      <a:pt x="49366" y="6842"/>
                    </a:lnTo>
                    <a:lnTo>
                      <a:pt x="50662" y="7130"/>
                    </a:lnTo>
                    <a:lnTo>
                      <a:pt x="51886" y="7490"/>
                    </a:lnTo>
                    <a:lnTo>
                      <a:pt x="53111" y="7922"/>
                    </a:lnTo>
                    <a:lnTo>
                      <a:pt x="54299" y="8391"/>
                    </a:lnTo>
                    <a:lnTo>
                      <a:pt x="55451" y="8895"/>
                    </a:lnTo>
                    <a:lnTo>
                      <a:pt x="56567" y="9471"/>
                    </a:lnTo>
                    <a:lnTo>
                      <a:pt x="57683" y="10119"/>
                    </a:lnTo>
                    <a:lnTo>
                      <a:pt x="58728" y="10803"/>
                    </a:lnTo>
                    <a:lnTo>
                      <a:pt x="59772" y="11523"/>
                    </a:lnTo>
                    <a:lnTo>
                      <a:pt x="60744" y="12315"/>
                    </a:lnTo>
                    <a:lnTo>
                      <a:pt x="61716" y="13107"/>
                    </a:lnTo>
                    <a:lnTo>
                      <a:pt x="62616" y="13972"/>
                    </a:lnTo>
                    <a:lnTo>
                      <a:pt x="63481" y="14908"/>
                    </a:lnTo>
                    <a:lnTo>
                      <a:pt x="64309" y="15844"/>
                    </a:lnTo>
                    <a:lnTo>
                      <a:pt x="65101" y="16852"/>
                    </a:lnTo>
                    <a:lnTo>
                      <a:pt x="65821" y="17860"/>
                    </a:lnTo>
                    <a:lnTo>
                      <a:pt x="66505" y="18941"/>
                    </a:lnTo>
                    <a:lnTo>
                      <a:pt x="67117" y="20021"/>
                    </a:lnTo>
                    <a:lnTo>
                      <a:pt x="67693" y="21137"/>
                    </a:lnTo>
                    <a:lnTo>
                      <a:pt x="68233" y="22325"/>
                    </a:lnTo>
                    <a:lnTo>
                      <a:pt x="68702" y="23513"/>
                    </a:lnTo>
                    <a:lnTo>
                      <a:pt x="69098" y="24702"/>
                    </a:lnTo>
                    <a:lnTo>
                      <a:pt x="69458" y="25962"/>
                    </a:lnTo>
                    <a:lnTo>
                      <a:pt x="69746" y="27222"/>
                    </a:lnTo>
                    <a:lnTo>
                      <a:pt x="69998" y="28518"/>
                    </a:lnTo>
                    <a:lnTo>
                      <a:pt x="70142" y="29815"/>
                    </a:lnTo>
                    <a:lnTo>
                      <a:pt x="70250" y="31147"/>
                    </a:lnTo>
                    <a:lnTo>
                      <a:pt x="70286" y="32515"/>
                    </a:lnTo>
                    <a:lnTo>
                      <a:pt x="70250" y="33739"/>
                    </a:lnTo>
                    <a:lnTo>
                      <a:pt x="70178" y="34964"/>
                    </a:lnTo>
                    <a:lnTo>
                      <a:pt x="70034" y="36152"/>
                    </a:lnTo>
                    <a:lnTo>
                      <a:pt x="69818" y="37340"/>
                    </a:lnTo>
                    <a:lnTo>
                      <a:pt x="76155" y="37340"/>
                    </a:lnTo>
                    <a:lnTo>
                      <a:pt x="76155" y="37124"/>
                    </a:lnTo>
                    <a:lnTo>
                      <a:pt x="76263" y="35324"/>
                    </a:lnTo>
                    <a:lnTo>
                      <a:pt x="76335" y="33271"/>
                    </a:lnTo>
                    <a:lnTo>
                      <a:pt x="76407" y="31003"/>
                    </a:lnTo>
                    <a:lnTo>
                      <a:pt x="76407" y="28590"/>
                    </a:lnTo>
                    <a:lnTo>
                      <a:pt x="75039" y="25134"/>
                    </a:lnTo>
                    <a:lnTo>
                      <a:pt x="76263" y="25134"/>
                    </a:lnTo>
                    <a:lnTo>
                      <a:pt x="76191" y="23945"/>
                    </a:lnTo>
                    <a:lnTo>
                      <a:pt x="76083" y="22721"/>
                    </a:lnTo>
                    <a:lnTo>
                      <a:pt x="75975" y="21497"/>
                    </a:lnTo>
                    <a:lnTo>
                      <a:pt x="75831" y="20309"/>
                    </a:lnTo>
                    <a:lnTo>
                      <a:pt x="75651" y="19157"/>
                    </a:lnTo>
                    <a:lnTo>
                      <a:pt x="75435" y="18004"/>
                    </a:lnTo>
                    <a:lnTo>
                      <a:pt x="75183" y="16924"/>
                    </a:lnTo>
                    <a:lnTo>
                      <a:pt x="74931" y="15844"/>
                    </a:lnTo>
                    <a:lnTo>
                      <a:pt x="74607" y="14836"/>
                    </a:lnTo>
                    <a:lnTo>
                      <a:pt x="74283" y="13864"/>
                    </a:lnTo>
                    <a:lnTo>
                      <a:pt x="73887" y="12999"/>
                    </a:lnTo>
                    <a:lnTo>
                      <a:pt x="73454" y="12135"/>
                    </a:lnTo>
                    <a:lnTo>
                      <a:pt x="72986" y="11379"/>
                    </a:lnTo>
                    <a:lnTo>
                      <a:pt x="72770" y="11055"/>
                    </a:lnTo>
                    <a:lnTo>
                      <a:pt x="72482" y="10731"/>
                    </a:lnTo>
                    <a:lnTo>
                      <a:pt x="72230" y="10407"/>
                    </a:lnTo>
                    <a:lnTo>
                      <a:pt x="71942" y="10119"/>
                    </a:lnTo>
                    <a:lnTo>
                      <a:pt x="71654" y="9867"/>
                    </a:lnTo>
                    <a:lnTo>
                      <a:pt x="71330" y="9615"/>
                    </a:lnTo>
                    <a:lnTo>
                      <a:pt x="70574" y="9075"/>
                    </a:lnTo>
                    <a:lnTo>
                      <a:pt x="69782" y="8571"/>
                    </a:lnTo>
                    <a:lnTo>
                      <a:pt x="68954" y="8030"/>
                    </a:lnTo>
                    <a:lnTo>
                      <a:pt x="68125" y="7526"/>
                    </a:lnTo>
                    <a:lnTo>
                      <a:pt x="66397" y="6554"/>
                    </a:lnTo>
                    <a:lnTo>
                      <a:pt x="64597" y="5654"/>
                    </a:lnTo>
                    <a:lnTo>
                      <a:pt x="62724" y="4790"/>
                    </a:lnTo>
                    <a:lnTo>
                      <a:pt x="60780" y="3998"/>
                    </a:lnTo>
                    <a:lnTo>
                      <a:pt x="58800" y="3278"/>
                    </a:lnTo>
                    <a:lnTo>
                      <a:pt x="56747" y="2629"/>
                    </a:lnTo>
                    <a:lnTo>
                      <a:pt x="54695" y="2017"/>
                    </a:lnTo>
                    <a:lnTo>
                      <a:pt x="52571" y="1513"/>
                    </a:lnTo>
                    <a:lnTo>
                      <a:pt x="50410" y="1045"/>
                    </a:lnTo>
                    <a:lnTo>
                      <a:pt x="48250" y="685"/>
                    </a:lnTo>
                    <a:lnTo>
                      <a:pt x="46053" y="397"/>
                    </a:lnTo>
                    <a:lnTo>
                      <a:pt x="43857" y="181"/>
                    </a:lnTo>
                    <a:lnTo>
                      <a:pt x="41624" y="37"/>
                    </a:lnTo>
                    <a:lnTo>
                      <a:pt x="40508" y="37"/>
                    </a:lnTo>
                    <a:lnTo>
                      <a:pt x="39428" y="1"/>
                    </a:lnTo>
                    <a:close/>
                  </a:path>
                </a:pathLst>
              </a:custGeom>
              <a:solidFill>
                <a:srgbClr val="596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527;p38"/>
              <p:cNvSpPr/>
              <p:nvPr/>
            </p:nvSpPr>
            <p:spPr>
              <a:xfrm>
                <a:off x="5078325" y="2920475"/>
                <a:ext cx="1910200" cy="933500"/>
              </a:xfrm>
              <a:custGeom>
                <a:avLst/>
                <a:gdLst/>
                <a:ahLst/>
                <a:cxnLst/>
                <a:rect l="l" t="t" r="r" b="b"/>
                <a:pathLst>
                  <a:path w="76408" h="37340" fill="none" extrusionOk="0">
                    <a:moveTo>
                      <a:pt x="39428" y="1"/>
                    </a:moveTo>
                    <a:lnTo>
                      <a:pt x="39428" y="1"/>
                    </a:lnTo>
                    <a:lnTo>
                      <a:pt x="37700" y="37"/>
                    </a:lnTo>
                    <a:lnTo>
                      <a:pt x="35971" y="109"/>
                    </a:lnTo>
                    <a:lnTo>
                      <a:pt x="34279" y="253"/>
                    </a:lnTo>
                    <a:lnTo>
                      <a:pt x="32587" y="433"/>
                    </a:lnTo>
                    <a:lnTo>
                      <a:pt x="30894" y="685"/>
                    </a:lnTo>
                    <a:lnTo>
                      <a:pt x="29238" y="1009"/>
                    </a:lnTo>
                    <a:lnTo>
                      <a:pt x="27582" y="1369"/>
                    </a:lnTo>
                    <a:lnTo>
                      <a:pt x="25962" y="1801"/>
                    </a:lnTo>
                    <a:lnTo>
                      <a:pt x="24341" y="2305"/>
                    </a:lnTo>
                    <a:lnTo>
                      <a:pt x="22757" y="2846"/>
                    </a:lnTo>
                    <a:lnTo>
                      <a:pt x="21209" y="3458"/>
                    </a:lnTo>
                    <a:lnTo>
                      <a:pt x="19696" y="4142"/>
                    </a:lnTo>
                    <a:lnTo>
                      <a:pt x="18184" y="4898"/>
                    </a:lnTo>
                    <a:lnTo>
                      <a:pt x="16744" y="5726"/>
                    </a:lnTo>
                    <a:lnTo>
                      <a:pt x="15339" y="6626"/>
                    </a:lnTo>
                    <a:lnTo>
                      <a:pt x="13971" y="7562"/>
                    </a:lnTo>
                    <a:lnTo>
                      <a:pt x="12639" y="8607"/>
                    </a:lnTo>
                    <a:lnTo>
                      <a:pt x="11991" y="9147"/>
                    </a:lnTo>
                    <a:lnTo>
                      <a:pt x="11379" y="9723"/>
                    </a:lnTo>
                    <a:lnTo>
                      <a:pt x="10767" y="10299"/>
                    </a:lnTo>
                    <a:lnTo>
                      <a:pt x="10155" y="10875"/>
                    </a:lnTo>
                    <a:lnTo>
                      <a:pt x="9578" y="11487"/>
                    </a:lnTo>
                    <a:lnTo>
                      <a:pt x="8966" y="12135"/>
                    </a:lnTo>
                    <a:lnTo>
                      <a:pt x="8426" y="12783"/>
                    </a:lnTo>
                    <a:lnTo>
                      <a:pt x="7850" y="13467"/>
                    </a:lnTo>
                    <a:lnTo>
                      <a:pt x="7346" y="14152"/>
                    </a:lnTo>
                    <a:lnTo>
                      <a:pt x="6806" y="14872"/>
                    </a:lnTo>
                    <a:lnTo>
                      <a:pt x="6302" y="15592"/>
                    </a:lnTo>
                    <a:lnTo>
                      <a:pt x="5798" y="16348"/>
                    </a:lnTo>
                    <a:lnTo>
                      <a:pt x="5330" y="17104"/>
                    </a:lnTo>
                    <a:lnTo>
                      <a:pt x="4898" y="17896"/>
                    </a:lnTo>
                    <a:lnTo>
                      <a:pt x="4429" y="18724"/>
                    </a:lnTo>
                    <a:lnTo>
                      <a:pt x="4033" y="19553"/>
                    </a:lnTo>
                    <a:lnTo>
                      <a:pt x="3601" y="20381"/>
                    </a:lnTo>
                    <a:lnTo>
                      <a:pt x="3205" y="21281"/>
                    </a:lnTo>
                    <a:lnTo>
                      <a:pt x="2845" y="22145"/>
                    </a:lnTo>
                    <a:lnTo>
                      <a:pt x="2485" y="23081"/>
                    </a:lnTo>
                    <a:lnTo>
                      <a:pt x="2161" y="24017"/>
                    </a:lnTo>
                    <a:lnTo>
                      <a:pt x="1837" y="24954"/>
                    </a:lnTo>
                    <a:lnTo>
                      <a:pt x="1549" y="25926"/>
                    </a:lnTo>
                    <a:lnTo>
                      <a:pt x="1261" y="26934"/>
                    </a:lnTo>
                    <a:lnTo>
                      <a:pt x="1009" y="27942"/>
                    </a:lnTo>
                    <a:lnTo>
                      <a:pt x="793" y="28986"/>
                    </a:lnTo>
                    <a:lnTo>
                      <a:pt x="577" y="30067"/>
                    </a:lnTo>
                    <a:lnTo>
                      <a:pt x="361" y="31147"/>
                    </a:lnTo>
                    <a:lnTo>
                      <a:pt x="181" y="32263"/>
                    </a:lnTo>
                    <a:lnTo>
                      <a:pt x="37" y="33379"/>
                    </a:lnTo>
                    <a:lnTo>
                      <a:pt x="37" y="33379"/>
                    </a:lnTo>
                    <a:lnTo>
                      <a:pt x="1" y="33919"/>
                    </a:lnTo>
                    <a:lnTo>
                      <a:pt x="1" y="34459"/>
                    </a:lnTo>
                    <a:lnTo>
                      <a:pt x="37" y="34964"/>
                    </a:lnTo>
                    <a:lnTo>
                      <a:pt x="145" y="35468"/>
                    </a:lnTo>
                    <a:lnTo>
                      <a:pt x="253" y="35972"/>
                    </a:lnTo>
                    <a:lnTo>
                      <a:pt x="433" y="36440"/>
                    </a:lnTo>
                    <a:lnTo>
                      <a:pt x="613" y="36908"/>
                    </a:lnTo>
                    <a:lnTo>
                      <a:pt x="865" y="37340"/>
                    </a:lnTo>
                    <a:lnTo>
                      <a:pt x="9902" y="37340"/>
                    </a:lnTo>
                    <a:lnTo>
                      <a:pt x="9902" y="37340"/>
                    </a:lnTo>
                    <a:lnTo>
                      <a:pt x="10119" y="36044"/>
                    </a:lnTo>
                    <a:lnTo>
                      <a:pt x="10407" y="34675"/>
                    </a:lnTo>
                    <a:lnTo>
                      <a:pt x="10731" y="33343"/>
                    </a:lnTo>
                    <a:lnTo>
                      <a:pt x="11163" y="31975"/>
                    </a:lnTo>
                    <a:lnTo>
                      <a:pt x="11631" y="30643"/>
                    </a:lnTo>
                    <a:lnTo>
                      <a:pt x="12171" y="29274"/>
                    </a:lnTo>
                    <a:lnTo>
                      <a:pt x="12783" y="27942"/>
                    </a:lnTo>
                    <a:lnTo>
                      <a:pt x="13431" y="26574"/>
                    </a:lnTo>
                    <a:lnTo>
                      <a:pt x="14187" y="25242"/>
                    </a:lnTo>
                    <a:lnTo>
                      <a:pt x="14979" y="23945"/>
                    </a:lnTo>
                    <a:lnTo>
                      <a:pt x="15808" y="22649"/>
                    </a:lnTo>
                    <a:lnTo>
                      <a:pt x="16708" y="21353"/>
                    </a:lnTo>
                    <a:lnTo>
                      <a:pt x="17680" y="20129"/>
                    </a:lnTo>
                    <a:lnTo>
                      <a:pt x="18688" y="18905"/>
                    </a:lnTo>
                    <a:lnTo>
                      <a:pt x="19732" y="17716"/>
                    </a:lnTo>
                    <a:lnTo>
                      <a:pt x="20849" y="16564"/>
                    </a:lnTo>
                    <a:lnTo>
                      <a:pt x="22001" y="15484"/>
                    </a:lnTo>
                    <a:lnTo>
                      <a:pt x="23189" y="14404"/>
                    </a:lnTo>
                    <a:lnTo>
                      <a:pt x="24449" y="13395"/>
                    </a:lnTo>
                    <a:lnTo>
                      <a:pt x="25745" y="12423"/>
                    </a:lnTo>
                    <a:lnTo>
                      <a:pt x="27078" y="11523"/>
                    </a:lnTo>
                    <a:lnTo>
                      <a:pt x="28446" y="10695"/>
                    </a:lnTo>
                    <a:lnTo>
                      <a:pt x="29886" y="9903"/>
                    </a:lnTo>
                    <a:lnTo>
                      <a:pt x="31327" y="9183"/>
                    </a:lnTo>
                    <a:lnTo>
                      <a:pt x="32803" y="8535"/>
                    </a:lnTo>
                    <a:lnTo>
                      <a:pt x="34315" y="7994"/>
                    </a:lnTo>
                    <a:lnTo>
                      <a:pt x="35899" y="7490"/>
                    </a:lnTo>
                    <a:lnTo>
                      <a:pt x="36692" y="7274"/>
                    </a:lnTo>
                    <a:lnTo>
                      <a:pt x="37484" y="7094"/>
                    </a:lnTo>
                    <a:lnTo>
                      <a:pt x="38276" y="6914"/>
                    </a:lnTo>
                    <a:lnTo>
                      <a:pt x="39104" y="6734"/>
                    </a:lnTo>
                    <a:lnTo>
                      <a:pt x="39896" y="6626"/>
                    </a:lnTo>
                    <a:lnTo>
                      <a:pt x="40724" y="6518"/>
                    </a:lnTo>
                    <a:lnTo>
                      <a:pt x="41552" y="6446"/>
                    </a:lnTo>
                    <a:lnTo>
                      <a:pt x="42417" y="6374"/>
                    </a:lnTo>
                    <a:lnTo>
                      <a:pt x="43245" y="6338"/>
                    </a:lnTo>
                    <a:lnTo>
                      <a:pt x="44109" y="6302"/>
                    </a:lnTo>
                    <a:lnTo>
                      <a:pt x="44109" y="6302"/>
                    </a:lnTo>
                    <a:lnTo>
                      <a:pt x="45441" y="6338"/>
                    </a:lnTo>
                    <a:lnTo>
                      <a:pt x="46773" y="6446"/>
                    </a:lnTo>
                    <a:lnTo>
                      <a:pt x="48106" y="6626"/>
                    </a:lnTo>
                    <a:lnTo>
                      <a:pt x="49366" y="6842"/>
                    </a:lnTo>
                    <a:lnTo>
                      <a:pt x="50662" y="7130"/>
                    </a:lnTo>
                    <a:lnTo>
                      <a:pt x="51886" y="7490"/>
                    </a:lnTo>
                    <a:lnTo>
                      <a:pt x="53111" y="7922"/>
                    </a:lnTo>
                    <a:lnTo>
                      <a:pt x="54299" y="8391"/>
                    </a:lnTo>
                    <a:lnTo>
                      <a:pt x="55451" y="8895"/>
                    </a:lnTo>
                    <a:lnTo>
                      <a:pt x="56567" y="9471"/>
                    </a:lnTo>
                    <a:lnTo>
                      <a:pt x="57683" y="10119"/>
                    </a:lnTo>
                    <a:lnTo>
                      <a:pt x="58728" y="10803"/>
                    </a:lnTo>
                    <a:lnTo>
                      <a:pt x="59772" y="11523"/>
                    </a:lnTo>
                    <a:lnTo>
                      <a:pt x="60744" y="12315"/>
                    </a:lnTo>
                    <a:lnTo>
                      <a:pt x="61716" y="13107"/>
                    </a:lnTo>
                    <a:lnTo>
                      <a:pt x="62616" y="13972"/>
                    </a:lnTo>
                    <a:lnTo>
                      <a:pt x="63481" y="14908"/>
                    </a:lnTo>
                    <a:lnTo>
                      <a:pt x="64309" y="15844"/>
                    </a:lnTo>
                    <a:lnTo>
                      <a:pt x="65101" y="16852"/>
                    </a:lnTo>
                    <a:lnTo>
                      <a:pt x="65821" y="17860"/>
                    </a:lnTo>
                    <a:lnTo>
                      <a:pt x="66505" y="18941"/>
                    </a:lnTo>
                    <a:lnTo>
                      <a:pt x="67117" y="20021"/>
                    </a:lnTo>
                    <a:lnTo>
                      <a:pt x="67693" y="21137"/>
                    </a:lnTo>
                    <a:lnTo>
                      <a:pt x="68233" y="22325"/>
                    </a:lnTo>
                    <a:lnTo>
                      <a:pt x="68702" y="23513"/>
                    </a:lnTo>
                    <a:lnTo>
                      <a:pt x="69098" y="24702"/>
                    </a:lnTo>
                    <a:lnTo>
                      <a:pt x="69458" y="25962"/>
                    </a:lnTo>
                    <a:lnTo>
                      <a:pt x="69746" y="27222"/>
                    </a:lnTo>
                    <a:lnTo>
                      <a:pt x="69998" y="28518"/>
                    </a:lnTo>
                    <a:lnTo>
                      <a:pt x="70142" y="29815"/>
                    </a:lnTo>
                    <a:lnTo>
                      <a:pt x="70250" y="31147"/>
                    </a:lnTo>
                    <a:lnTo>
                      <a:pt x="70286" y="32515"/>
                    </a:lnTo>
                    <a:lnTo>
                      <a:pt x="70286" y="32515"/>
                    </a:lnTo>
                    <a:lnTo>
                      <a:pt x="70250" y="33739"/>
                    </a:lnTo>
                    <a:lnTo>
                      <a:pt x="70178" y="34964"/>
                    </a:lnTo>
                    <a:lnTo>
                      <a:pt x="70034" y="36152"/>
                    </a:lnTo>
                    <a:lnTo>
                      <a:pt x="69818" y="37340"/>
                    </a:lnTo>
                    <a:lnTo>
                      <a:pt x="76155" y="37340"/>
                    </a:lnTo>
                    <a:lnTo>
                      <a:pt x="76155" y="37340"/>
                    </a:lnTo>
                    <a:lnTo>
                      <a:pt x="76155" y="37124"/>
                    </a:lnTo>
                    <a:lnTo>
                      <a:pt x="76155" y="37124"/>
                    </a:lnTo>
                    <a:lnTo>
                      <a:pt x="76263" y="35324"/>
                    </a:lnTo>
                    <a:lnTo>
                      <a:pt x="76335" y="33271"/>
                    </a:lnTo>
                    <a:lnTo>
                      <a:pt x="76407" y="31003"/>
                    </a:lnTo>
                    <a:lnTo>
                      <a:pt x="76407" y="28590"/>
                    </a:lnTo>
                    <a:lnTo>
                      <a:pt x="75039" y="25134"/>
                    </a:lnTo>
                    <a:lnTo>
                      <a:pt x="76263" y="25134"/>
                    </a:lnTo>
                    <a:lnTo>
                      <a:pt x="76263" y="25134"/>
                    </a:lnTo>
                    <a:lnTo>
                      <a:pt x="76191" y="23945"/>
                    </a:lnTo>
                    <a:lnTo>
                      <a:pt x="76083" y="22721"/>
                    </a:lnTo>
                    <a:lnTo>
                      <a:pt x="75975" y="21497"/>
                    </a:lnTo>
                    <a:lnTo>
                      <a:pt x="75831" y="20309"/>
                    </a:lnTo>
                    <a:lnTo>
                      <a:pt x="75651" y="19157"/>
                    </a:lnTo>
                    <a:lnTo>
                      <a:pt x="75435" y="18004"/>
                    </a:lnTo>
                    <a:lnTo>
                      <a:pt x="75183" y="16924"/>
                    </a:lnTo>
                    <a:lnTo>
                      <a:pt x="74931" y="15844"/>
                    </a:lnTo>
                    <a:lnTo>
                      <a:pt x="74607" y="14836"/>
                    </a:lnTo>
                    <a:lnTo>
                      <a:pt x="74283" y="13864"/>
                    </a:lnTo>
                    <a:lnTo>
                      <a:pt x="73887" y="12999"/>
                    </a:lnTo>
                    <a:lnTo>
                      <a:pt x="73454" y="12135"/>
                    </a:lnTo>
                    <a:lnTo>
                      <a:pt x="72986" y="11379"/>
                    </a:lnTo>
                    <a:lnTo>
                      <a:pt x="72770" y="11055"/>
                    </a:lnTo>
                    <a:lnTo>
                      <a:pt x="72482" y="10731"/>
                    </a:lnTo>
                    <a:lnTo>
                      <a:pt x="72230" y="10407"/>
                    </a:lnTo>
                    <a:lnTo>
                      <a:pt x="71942" y="10119"/>
                    </a:lnTo>
                    <a:lnTo>
                      <a:pt x="71654" y="9867"/>
                    </a:lnTo>
                    <a:lnTo>
                      <a:pt x="71330" y="9615"/>
                    </a:lnTo>
                    <a:lnTo>
                      <a:pt x="71330" y="9615"/>
                    </a:lnTo>
                    <a:lnTo>
                      <a:pt x="70574" y="9075"/>
                    </a:lnTo>
                    <a:lnTo>
                      <a:pt x="69782" y="8571"/>
                    </a:lnTo>
                    <a:lnTo>
                      <a:pt x="68954" y="8030"/>
                    </a:lnTo>
                    <a:lnTo>
                      <a:pt x="68125" y="7526"/>
                    </a:lnTo>
                    <a:lnTo>
                      <a:pt x="66397" y="6554"/>
                    </a:lnTo>
                    <a:lnTo>
                      <a:pt x="64597" y="5654"/>
                    </a:lnTo>
                    <a:lnTo>
                      <a:pt x="62724" y="4790"/>
                    </a:lnTo>
                    <a:lnTo>
                      <a:pt x="60780" y="3998"/>
                    </a:lnTo>
                    <a:lnTo>
                      <a:pt x="58800" y="3278"/>
                    </a:lnTo>
                    <a:lnTo>
                      <a:pt x="56747" y="2629"/>
                    </a:lnTo>
                    <a:lnTo>
                      <a:pt x="54695" y="2017"/>
                    </a:lnTo>
                    <a:lnTo>
                      <a:pt x="52571" y="1513"/>
                    </a:lnTo>
                    <a:lnTo>
                      <a:pt x="50410" y="1045"/>
                    </a:lnTo>
                    <a:lnTo>
                      <a:pt x="48250" y="685"/>
                    </a:lnTo>
                    <a:lnTo>
                      <a:pt x="46053" y="397"/>
                    </a:lnTo>
                    <a:lnTo>
                      <a:pt x="43857" y="181"/>
                    </a:lnTo>
                    <a:lnTo>
                      <a:pt x="41624" y="37"/>
                    </a:lnTo>
                    <a:lnTo>
                      <a:pt x="40508" y="37"/>
                    </a:lnTo>
                    <a:lnTo>
                      <a:pt x="3942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528;p38"/>
              <p:cNvSpPr/>
              <p:nvPr/>
            </p:nvSpPr>
            <p:spPr>
              <a:xfrm>
                <a:off x="4665150" y="1671050"/>
                <a:ext cx="152150" cy="124250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4970" extrusionOk="0">
                    <a:moveTo>
                      <a:pt x="757" y="1"/>
                    </a:moveTo>
                    <a:lnTo>
                      <a:pt x="721" y="433"/>
                    </a:lnTo>
                    <a:lnTo>
                      <a:pt x="721" y="937"/>
                    </a:lnTo>
                    <a:lnTo>
                      <a:pt x="0" y="865"/>
                    </a:lnTo>
                    <a:lnTo>
                      <a:pt x="3781" y="4970"/>
                    </a:lnTo>
                    <a:lnTo>
                      <a:pt x="4429" y="4718"/>
                    </a:lnTo>
                    <a:lnTo>
                      <a:pt x="5041" y="4429"/>
                    </a:lnTo>
                    <a:lnTo>
                      <a:pt x="5582" y="4105"/>
                    </a:lnTo>
                    <a:lnTo>
                      <a:pt x="6086" y="3781"/>
                    </a:lnTo>
                    <a:lnTo>
                      <a:pt x="4789" y="2737"/>
                    </a:lnTo>
                    <a:lnTo>
                      <a:pt x="3493" y="1765"/>
                    </a:lnTo>
                    <a:lnTo>
                      <a:pt x="2125" y="865"/>
                    </a:lnTo>
                    <a:lnTo>
                      <a:pt x="757" y="1"/>
                    </a:lnTo>
                    <a:close/>
                  </a:path>
                </a:pathLst>
              </a:custGeom>
              <a:solidFill>
                <a:srgbClr val="7E88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529;p38"/>
              <p:cNvSpPr/>
              <p:nvPr/>
            </p:nvSpPr>
            <p:spPr>
              <a:xfrm>
                <a:off x="4665150" y="1671050"/>
                <a:ext cx="152150" cy="124250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4970" fill="none" extrusionOk="0">
                    <a:moveTo>
                      <a:pt x="757" y="1"/>
                    </a:moveTo>
                    <a:lnTo>
                      <a:pt x="757" y="1"/>
                    </a:lnTo>
                    <a:lnTo>
                      <a:pt x="721" y="433"/>
                    </a:lnTo>
                    <a:lnTo>
                      <a:pt x="721" y="937"/>
                    </a:lnTo>
                    <a:lnTo>
                      <a:pt x="721" y="937"/>
                    </a:lnTo>
                    <a:lnTo>
                      <a:pt x="0" y="865"/>
                    </a:lnTo>
                    <a:lnTo>
                      <a:pt x="3781" y="4970"/>
                    </a:lnTo>
                    <a:lnTo>
                      <a:pt x="3781" y="4970"/>
                    </a:lnTo>
                    <a:lnTo>
                      <a:pt x="4429" y="4718"/>
                    </a:lnTo>
                    <a:lnTo>
                      <a:pt x="5041" y="4429"/>
                    </a:lnTo>
                    <a:lnTo>
                      <a:pt x="5582" y="4105"/>
                    </a:lnTo>
                    <a:lnTo>
                      <a:pt x="6086" y="3781"/>
                    </a:lnTo>
                    <a:lnTo>
                      <a:pt x="6086" y="3781"/>
                    </a:lnTo>
                    <a:lnTo>
                      <a:pt x="4789" y="2737"/>
                    </a:lnTo>
                    <a:lnTo>
                      <a:pt x="3493" y="1765"/>
                    </a:lnTo>
                    <a:lnTo>
                      <a:pt x="2125" y="865"/>
                    </a:lnTo>
                    <a:lnTo>
                      <a:pt x="75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530;p38"/>
              <p:cNvSpPr/>
              <p:nvPr/>
            </p:nvSpPr>
            <p:spPr>
              <a:xfrm>
                <a:off x="4214175" y="1518925"/>
                <a:ext cx="469900" cy="175550"/>
              </a:xfrm>
              <a:custGeom>
                <a:avLst/>
                <a:gdLst/>
                <a:ahLst/>
                <a:cxnLst/>
                <a:rect l="l" t="t" r="r" b="b"/>
                <a:pathLst>
                  <a:path w="18796" h="7022" extrusionOk="0">
                    <a:moveTo>
                      <a:pt x="2629" y="0"/>
                    </a:moveTo>
                    <a:lnTo>
                      <a:pt x="684" y="469"/>
                    </a:lnTo>
                    <a:lnTo>
                      <a:pt x="0" y="649"/>
                    </a:lnTo>
                    <a:lnTo>
                      <a:pt x="396" y="1045"/>
                    </a:lnTo>
                    <a:lnTo>
                      <a:pt x="828" y="1477"/>
                    </a:lnTo>
                    <a:lnTo>
                      <a:pt x="1296" y="1837"/>
                    </a:lnTo>
                    <a:lnTo>
                      <a:pt x="1836" y="2233"/>
                    </a:lnTo>
                    <a:lnTo>
                      <a:pt x="2341" y="2557"/>
                    </a:lnTo>
                    <a:lnTo>
                      <a:pt x="2917" y="2917"/>
                    </a:lnTo>
                    <a:lnTo>
                      <a:pt x="3493" y="3241"/>
                    </a:lnTo>
                    <a:lnTo>
                      <a:pt x="4105" y="3529"/>
                    </a:lnTo>
                    <a:lnTo>
                      <a:pt x="5401" y="4105"/>
                    </a:lnTo>
                    <a:lnTo>
                      <a:pt x="6733" y="4573"/>
                    </a:lnTo>
                    <a:lnTo>
                      <a:pt x="8066" y="5041"/>
                    </a:lnTo>
                    <a:lnTo>
                      <a:pt x="9434" y="5401"/>
                    </a:lnTo>
                    <a:lnTo>
                      <a:pt x="10802" y="5762"/>
                    </a:lnTo>
                    <a:lnTo>
                      <a:pt x="12134" y="6050"/>
                    </a:lnTo>
                    <a:lnTo>
                      <a:pt x="13395" y="6302"/>
                    </a:lnTo>
                    <a:lnTo>
                      <a:pt x="14547" y="6482"/>
                    </a:lnTo>
                    <a:lnTo>
                      <a:pt x="16599" y="6806"/>
                    </a:lnTo>
                    <a:lnTo>
                      <a:pt x="18039" y="6950"/>
                    </a:lnTo>
                    <a:lnTo>
                      <a:pt x="18760" y="7022"/>
                    </a:lnTo>
                    <a:lnTo>
                      <a:pt x="18760" y="6518"/>
                    </a:lnTo>
                    <a:lnTo>
                      <a:pt x="18796" y="6086"/>
                    </a:lnTo>
                    <a:lnTo>
                      <a:pt x="17859" y="5510"/>
                    </a:lnTo>
                    <a:lnTo>
                      <a:pt x="16923" y="4969"/>
                    </a:lnTo>
                    <a:lnTo>
                      <a:pt x="15951" y="4465"/>
                    </a:lnTo>
                    <a:lnTo>
                      <a:pt x="15015" y="3997"/>
                    </a:lnTo>
                    <a:lnTo>
                      <a:pt x="14007" y="3529"/>
                    </a:lnTo>
                    <a:lnTo>
                      <a:pt x="13035" y="3061"/>
                    </a:lnTo>
                    <a:lnTo>
                      <a:pt x="12026" y="2665"/>
                    </a:lnTo>
                    <a:lnTo>
                      <a:pt x="11018" y="2269"/>
                    </a:lnTo>
                    <a:lnTo>
                      <a:pt x="10010" y="1909"/>
                    </a:lnTo>
                    <a:lnTo>
                      <a:pt x="8966" y="1549"/>
                    </a:lnTo>
                    <a:lnTo>
                      <a:pt x="7922" y="1225"/>
                    </a:lnTo>
                    <a:lnTo>
                      <a:pt x="6877" y="937"/>
                    </a:lnTo>
                    <a:lnTo>
                      <a:pt x="5833" y="649"/>
                    </a:lnTo>
                    <a:lnTo>
                      <a:pt x="4753" y="397"/>
                    </a:lnTo>
                    <a:lnTo>
                      <a:pt x="3673" y="181"/>
                    </a:lnTo>
                    <a:lnTo>
                      <a:pt x="2629" y="0"/>
                    </a:lnTo>
                    <a:close/>
                  </a:path>
                </a:pathLst>
              </a:custGeom>
              <a:solidFill>
                <a:srgbClr val="847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531;p38"/>
              <p:cNvSpPr/>
              <p:nvPr/>
            </p:nvSpPr>
            <p:spPr>
              <a:xfrm>
                <a:off x="4214175" y="1518925"/>
                <a:ext cx="469900" cy="175550"/>
              </a:xfrm>
              <a:custGeom>
                <a:avLst/>
                <a:gdLst/>
                <a:ahLst/>
                <a:cxnLst/>
                <a:rect l="l" t="t" r="r" b="b"/>
                <a:pathLst>
                  <a:path w="18796" h="7022" fill="none" extrusionOk="0">
                    <a:moveTo>
                      <a:pt x="2629" y="0"/>
                    </a:moveTo>
                    <a:lnTo>
                      <a:pt x="2629" y="0"/>
                    </a:lnTo>
                    <a:lnTo>
                      <a:pt x="684" y="469"/>
                    </a:lnTo>
                    <a:lnTo>
                      <a:pt x="0" y="649"/>
                    </a:lnTo>
                    <a:lnTo>
                      <a:pt x="0" y="649"/>
                    </a:lnTo>
                    <a:lnTo>
                      <a:pt x="396" y="1045"/>
                    </a:lnTo>
                    <a:lnTo>
                      <a:pt x="828" y="1477"/>
                    </a:lnTo>
                    <a:lnTo>
                      <a:pt x="1296" y="1837"/>
                    </a:lnTo>
                    <a:lnTo>
                      <a:pt x="1836" y="2233"/>
                    </a:lnTo>
                    <a:lnTo>
                      <a:pt x="2341" y="2557"/>
                    </a:lnTo>
                    <a:lnTo>
                      <a:pt x="2917" y="2917"/>
                    </a:lnTo>
                    <a:lnTo>
                      <a:pt x="3493" y="3241"/>
                    </a:lnTo>
                    <a:lnTo>
                      <a:pt x="4105" y="3529"/>
                    </a:lnTo>
                    <a:lnTo>
                      <a:pt x="5401" y="4105"/>
                    </a:lnTo>
                    <a:lnTo>
                      <a:pt x="6733" y="4573"/>
                    </a:lnTo>
                    <a:lnTo>
                      <a:pt x="8066" y="5041"/>
                    </a:lnTo>
                    <a:lnTo>
                      <a:pt x="9434" y="5401"/>
                    </a:lnTo>
                    <a:lnTo>
                      <a:pt x="10802" y="5762"/>
                    </a:lnTo>
                    <a:lnTo>
                      <a:pt x="12134" y="6050"/>
                    </a:lnTo>
                    <a:lnTo>
                      <a:pt x="13395" y="6302"/>
                    </a:lnTo>
                    <a:lnTo>
                      <a:pt x="14547" y="6482"/>
                    </a:lnTo>
                    <a:lnTo>
                      <a:pt x="16599" y="6806"/>
                    </a:lnTo>
                    <a:lnTo>
                      <a:pt x="18039" y="6950"/>
                    </a:lnTo>
                    <a:lnTo>
                      <a:pt x="18039" y="6950"/>
                    </a:lnTo>
                    <a:lnTo>
                      <a:pt x="18760" y="7022"/>
                    </a:lnTo>
                    <a:lnTo>
                      <a:pt x="18760" y="7022"/>
                    </a:lnTo>
                    <a:lnTo>
                      <a:pt x="18760" y="6518"/>
                    </a:lnTo>
                    <a:lnTo>
                      <a:pt x="18796" y="6086"/>
                    </a:lnTo>
                    <a:lnTo>
                      <a:pt x="18796" y="6086"/>
                    </a:lnTo>
                    <a:lnTo>
                      <a:pt x="17859" y="5510"/>
                    </a:lnTo>
                    <a:lnTo>
                      <a:pt x="16923" y="4969"/>
                    </a:lnTo>
                    <a:lnTo>
                      <a:pt x="15951" y="4465"/>
                    </a:lnTo>
                    <a:lnTo>
                      <a:pt x="15015" y="3997"/>
                    </a:lnTo>
                    <a:lnTo>
                      <a:pt x="14007" y="3529"/>
                    </a:lnTo>
                    <a:lnTo>
                      <a:pt x="13035" y="3061"/>
                    </a:lnTo>
                    <a:lnTo>
                      <a:pt x="12026" y="2665"/>
                    </a:lnTo>
                    <a:lnTo>
                      <a:pt x="11018" y="2269"/>
                    </a:lnTo>
                    <a:lnTo>
                      <a:pt x="10010" y="1909"/>
                    </a:lnTo>
                    <a:lnTo>
                      <a:pt x="8966" y="1549"/>
                    </a:lnTo>
                    <a:lnTo>
                      <a:pt x="7922" y="1225"/>
                    </a:lnTo>
                    <a:lnTo>
                      <a:pt x="6877" y="937"/>
                    </a:lnTo>
                    <a:lnTo>
                      <a:pt x="5833" y="649"/>
                    </a:lnTo>
                    <a:lnTo>
                      <a:pt x="4753" y="397"/>
                    </a:lnTo>
                    <a:lnTo>
                      <a:pt x="3673" y="181"/>
                    </a:lnTo>
                    <a:lnTo>
                      <a:pt x="262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532;p38"/>
              <p:cNvSpPr/>
              <p:nvPr/>
            </p:nvSpPr>
            <p:spPr>
              <a:xfrm>
                <a:off x="6954275" y="3548800"/>
                <a:ext cx="137750" cy="305175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12207" extrusionOk="0">
                    <a:moveTo>
                      <a:pt x="1" y="1"/>
                    </a:moveTo>
                    <a:lnTo>
                      <a:pt x="1369" y="3457"/>
                    </a:lnTo>
                    <a:lnTo>
                      <a:pt x="4826" y="12207"/>
                    </a:lnTo>
                    <a:lnTo>
                      <a:pt x="4826" y="10407"/>
                    </a:lnTo>
                    <a:lnTo>
                      <a:pt x="4826" y="8678"/>
                    </a:lnTo>
                    <a:lnTo>
                      <a:pt x="4862" y="7058"/>
                    </a:lnTo>
                    <a:lnTo>
                      <a:pt x="4934" y="5474"/>
                    </a:lnTo>
                    <a:lnTo>
                      <a:pt x="5042" y="3997"/>
                    </a:lnTo>
                    <a:lnTo>
                      <a:pt x="5186" y="2593"/>
                    </a:lnTo>
                    <a:lnTo>
                      <a:pt x="5330" y="1261"/>
                    </a:lnTo>
                    <a:lnTo>
                      <a:pt x="5510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533;p38"/>
              <p:cNvSpPr/>
              <p:nvPr/>
            </p:nvSpPr>
            <p:spPr>
              <a:xfrm>
                <a:off x="6954275" y="3548800"/>
                <a:ext cx="137750" cy="305175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12207" fill="none" extrusionOk="0">
                    <a:moveTo>
                      <a:pt x="5510" y="1"/>
                    </a:moveTo>
                    <a:lnTo>
                      <a:pt x="1225" y="1"/>
                    </a:lnTo>
                    <a:lnTo>
                      <a:pt x="1" y="1"/>
                    </a:lnTo>
                    <a:lnTo>
                      <a:pt x="1369" y="3457"/>
                    </a:lnTo>
                    <a:lnTo>
                      <a:pt x="4826" y="12207"/>
                    </a:lnTo>
                    <a:lnTo>
                      <a:pt x="4826" y="12207"/>
                    </a:lnTo>
                    <a:lnTo>
                      <a:pt x="4826" y="10407"/>
                    </a:lnTo>
                    <a:lnTo>
                      <a:pt x="4826" y="8678"/>
                    </a:lnTo>
                    <a:lnTo>
                      <a:pt x="4862" y="7058"/>
                    </a:lnTo>
                    <a:lnTo>
                      <a:pt x="4934" y="5474"/>
                    </a:lnTo>
                    <a:lnTo>
                      <a:pt x="5042" y="3997"/>
                    </a:lnTo>
                    <a:lnTo>
                      <a:pt x="5186" y="2593"/>
                    </a:lnTo>
                    <a:lnTo>
                      <a:pt x="5330" y="1261"/>
                    </a:lnTo>
                    <a:lnTo>
                      <a:pt x="551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534;p38"/>
              <p:cNvSpPr/>
              <p:nvPr/>
            </p:nvSpPr>
            <p:spPr>
              <a:xfrm>
                <a:off x="1385825" y="1725075"/>
                <a:ext cx="3659225" cy="854275"/>
              </a:xfrm>
              <a:custGeom>
                <a:avLst/>
                <a:gdLst/>
                <a:ahLst/>
                <a:cxnLst/>
                <a:rect l="l" t="t" r="r" b="b"/>
                <a:pathLst>
                  <a:path w="146369" h="34171" extrusionOk="0">
                    <a:moveTo>
                      <a:pt x="51778" y="936"/>
                    </a:moveTo>
                    <a:lnTo>
                      <a:pt x="51778" y="2412"/>
                    </a:lnTo>
                    <a:lnTo>
                      <a:pt x="92250" y="2412"/>
                    </a:lnTo>
                    <a:lnTo>
                      <a:pt x="92250" y="1692"/>
                    </a:lnTo>
                    <a:lnTo>
                      <a:pt x="51778" y="936"/>
                    </a:lnTo>
                    <a:close/>
                    <a:moveTo>
                      <a:pt x="1" y="0"/>
                    </a:moveTo>
                    <a:lnTo>
                      <a:pt x="1" y="34170"/>
                    </a:lnTo>
                    <a:lnTo>
                      <a:pt x="48286" y="34170"/>
                    </a:lnTo>
                    <a:lnTo>
                      <a:pt x="48286" y="30210"/>
                    </a:lnTo>
                    <a:lnTo>
                      <a:pt x="10839" y="30210"/>
                    </a:lnTo>
                    <a:lnTo>
                      <a:pt x="10371" y="30138"/>
                    </a:lnTo>
                    <a:lnTo>
                      <a:pt x="9903" y="30066"/>
                    </a:lnTo>
                    <a:lnTo>
                      <a:pt x="9470" y="29958"/>
                    </a:lnTo>
                    <a:lnTo>
                      <a:pt x="9038" y="29850"/>
                    </a:lnTo>
                    <a:lnTo>
                      <a:pt x="8642" y="29670"/>
                    </a:lnTo>
                    <a:lnTo>
                      <a:pt x="8246" y="29490"/>
                    </a:lnTo>
                    <a:lnTo>
                      <a:pt x="7850" y="29274"/>
                    </a:lnTo>
                    <a:lnTo>
                      <a:pt x="7490" y="29057"/>
                    </a:lnTo>
                    <a:lnTo>
                      <a:pt x="7130" y="28805"/>
                    </a:lnTo>
                    <a:lnTo>
                      <a:pt x="6806" y="28517"/>
                    </a:lnTo>
                    <a:lnTo>
                      <a:pt x="6482" y="28229"/>
                    </a:lnTo>
                    <a:lnTo>
                      <a:pt x="6194" y="27941"/>
                    </a:lnTo>
                    <a:lnTo>
                      <a:pt x="5906" y="27617"/>
                    </a:lnTo>
                    <a:lnTo>
                      <a:pt x="5654" y="27257"/>
                    </a:lnTo>
                    <a:lnTo>
                      <a:pt x="5402" y="26897"/>
                    </a:lnTo>
                    <a:lnTo>
                      <a:pt x="5186" y="26537"/>
                    </a:lnTo>
                    <a:lnTo>
                      <a:pt x="5006" y="26141"/>
                    </a:lnTo>
                    <a:lnTo>
                      <a:pt x="4862" y="25745"/>
                    </a:lnTo>
                    <a:lnTo>
                      <a:pt x="4718" y="25349"/>
                    </a:lnTo>
                    <a:lnTo>
                      <a:pt x="4574" y="24917"/>
                    </a:lnTo>
                    <a:lnTo>
                      <a:pt x="4502" y="24521"/>
                    </a:lnTo>
                    <a:lnTo>
                      <a:pt x="4430" y="24089"/>
                    </a:lnTo>
                    <a:lnTo>
                      <a:pt x="4394" y="23656"/>
                    </a:lnTo>
                    <a:lnTo>
                      <a:pt x="4394" y="23224"/>
                    </a:lnTo>
                    <a:lnTo>
                      <a:pt x="4394" y="22756"/>
                    </a:lnTo>
                    <a:lnTo>
                      <a:pt x="4466" y="22324"/>
                    </a:lnTo>
                    <a:lnTo>
                      <a:pt x="4538" y="21892"/>
                    </a:lnTo>
                    <a:lnTo>
                      <a:pt x="4646" y="21424"/>
                    </a:lnTo>
                    <a:lnTo>
                      <a:pt x="4790" y="20992"/>
                    </a:lnTo>
                    <a:lnTo>
                      <a:pt x="4934" y="20560"/>
                    </a:lnTo>
                    <a:lnTo>
                      <a:pt x="5150" y="20128"/>
                    </a:lnTo>
                    <a:lnTo>
                      <a:pt x="12027" y="6661"/>
                    </a:lnTo>
                    <a:lnTo>
                      <a:pt x="12315" y="6193"/>
                    </a:lnTo>
                    <a:lnTo>
                      <a:pt x="12603" y="5725"/>
                    </a:lnTo>
                    <a:lnTo>
                      <a:pt x="12927" y="5293"/>
                    </a:lnTo>
                    <a:lnTo>
                      <a:pt x="13287" y="4897"/>
                    </a:lnTo>
                    <a:lnTo>
                      <a:pt x="13647" y="4537"/>
                    </a:lnTo>
                    <a:lnTo>
                      <a:pt x="14043" y="4177"/>
                    </a:lnTo>
                    <a:lnTo>
                      <a:pt x="14475" y="3853"/>
                    </a:lnTo>
                    <a:lnTo>
                      <a:pt x="14907" y="3565"/>
                    </a:lnTo>
                    <a:lnTo>
                      <a:pt x="15376" y="3313"/>
                    </a:lnTo>
                    <a:lnTo>
                      <a:pt x="15844" y="3061"/>
                    </a:lnTo>
                    <a:lnTo>
                      <a:pt x="16348" y="2881"/>
                    </a:lnTo>
                    <a:lnTo>
                      <a:pt x="16852" y="2701"/>
                    </a:lnTo>
                    <a:lnTo>
                      <a:pt x="17392" y="2593"/>
                    </a:lnTo>
                    <a:lnTo>
                      <a:pt x="17896" y="2484"/>
                    </a:lnTo>
                    <a:lnTo>
                      <a:pt x="18436" y="2448"/>
                    </a:lnTo>
                    <a:lnTo>
                      <a:pt x="18976" y="2412"/>
                    </a:lnTo>
                    <a:lnTo>
                      <a:pt x="48286" y="2412"/>
                    </a:lnTo>
                    <a:lnTo>
                      <a:pt x="48286" y="864"/>
                    </a:lnTo>
                    <a:lnTo>
                      <a:pt x="1" y="0"/>
                    </a:lnTo>
                    <a:close/>
                    <a:moveTo>
                      <a:pt x="51778" y="30210"/>
                    </a:moveTo>
                    <a:lnTo>
                      <a:pt x="51778" y="34170"/>
                    </a:lnTo>
                    <a:lnTo>
                      <a:pt x="92250" y="34170"/>
                    </a:lnTo>
                    <a:lnTo>
                      <a:pt x="92250" y="30210"/>
                    </a:lnTo>
                    <a:close/>
                    <a:moveTo>
                      <a:pt x="95779" y="1764"/>
                    </a:moveTo>
                    <a:lnTo>
                      <a:pt x="95779" y="2412"/>
                    </a:lnTo>
                    <a:lnTo>
                      <a:pt x="121668" y="2412"/>
                    </a:lnTo>
                    <a:lnTo>
                      <a:pt x="122244" y="2448"/>
                    </a:lnTo>
                    <a:lnTo>
                      <a:pt x="122820" y="2484"/>
                    </a:lnTo>
                    <a:lnTo>
                      <a:pt x="123396" y="2557"/>
                    </a:lnTo>
                    <a:lnTo>
                      <a:pt x="123972" y="2701"/>
                    </a:lnTo>
                    <a:lnTo>
                      <a:pt x="124548" y="2845"/>
                    </a:lnTo>
                    <a:lnTo>
                      <a:pt x="125088" y="3061"/>
                    </a:lnTo>
                    <a:lnTo>
                      <a:pt x="125628" y="3277"/>
                    </a:lnTo>
                    <a:lnTo>
                      <a:pt x="126133" y="3529"/>
                    </a:lnTo>
                    <a:lnTo>
                      <a:pt x="126637" y="3817"/>
                    </a:lnTo>
                    <a:lnTo>
                      <a:pt x="127105" y="4105"/>
                    </a:lnTo>
                    <a:lnTo>
                      <a:pt x="127573" y="4465"/>
                    </a:lnTo>
                    <a:lnTo>
                      <a:pt x="128041" y="4825"/>
                    </a:lnTo>
                    <a:lnTo>
                      <a:pt x="128437" y="5221"/>
                    </a:lnTo>
                    <a:lnTo>
                      <a:pt x="128833" y="5653"/>
                    </a:lnTo>
                    <a:lnTo>
                      <a:pt x="129229" y="6085"/>
                    </a:lnTo>
                    <a:lnTo>
                      <a:pt x="129553" y="6589"/>
                    </a:lnTo>
                    <a:lnTo>
                      <a:pt x="140463" y="22432"/>
                    </a:lnTo>
                    <a:lnTo>
                      <a:pt x="140643" y="22756"/>
                    </a:lnTo>
                    <a:lnTo>
                      <a:pt x="140823" y="23080"/>
                    </a:lnTo>
                    <a:lnTo>
                      <a:pt x="140967" y="23404"/>
                    </a:lnTo>
                    <a:lnTo>
                      <a:pt x="141075" y="23728"/>
                    </a:lnTo>
                    <a:lnTo>
                      <a:pt x="141183" y="24053"/>
                    </a:lnTo>
                    <a:lnTo>
                      <a:pt x="141255" y="24377"/>
                    </a:lnTo>
                    <a:lnTo>
                      <a:pt x="141291" y="24701"/>
                    </a:lnTo>
                    <a:lnTo>
                      <a:pt x="141327" y="25061"/>
                    </a:lnTo>
                    <a:lnTo>
                      <a:pt x="141327" y="25385"/>
                    </a:lnTo>
                    <a:lnTo>
                      <a:pt x="141291" y="25709"/>
                    </a:lnTo>
                    <a:lnTo>
                      <a:pt x="141255" y="26033"/>
                    </a:lnTo>
                    <a:lnTo>
                      <a:pt x="141219" y="26357"/>
                    </a:lnTo>
                    <a:lnTo>
                      <a:pt x="141003" y="26969"/>
                    </a:lnTo>
                    <a:lnTo>
                      <a:pt x="140751" y="27545"/>
                    </a:lnTo>
                    <a:lnTo>
                      <a:pt x="140427" y="28121"/>
                    </a:lnTo>
                    <a:lnTo>
                      <a:pt x="139995" y="28625"/>
                    </a:lnTo>
                    <a:lnTo>
                      <a:pt x="139779" y="28841"/>
                    </a:lnTo>
                    <a:lnTo>
                      <a:pt x="139527" y="29057"/>
                    </a:lnTo>
                    <a:lnTo>
                      <a:pt x="139275" y="29274"/>
                    </a:lnTo>
                    <a:lnTo>
                      <a:pt x="138987" y="29454"/>
                    </a:lnTo>
                    <a:lnTo>
                      <a:pt x="138699" y="29634"/>
                    </a:lnTo>
                    <a:lnTo>
                      <a:pt x="138411" y="29778"/>
                    </a:lnTo>
                    <a:lnTo>
                      <a:pt x="138087" y="29922"/>
                    </a:lnTo>
                    <a:lnTo>
                      <a:pt x="137763" y="30030"/>
                    </a:lnTo>
                    <a:lnTo>
                      <a:pt x="137439" y="30102"/>
                    </a:lnTo>
                    <a:lnTo>
                      <a:pt x="137079" y="30174"/>
                    </a:lnTo>
                    <a:lnTo>
                      <a:pt x="136719" y="30210"/>
                    </a:lnTo>
                    <a:lnTo>
                      <a:pt x="95779" y="30210"/>
                    </a:lnTo>
                    <a:lnTo>
                      <a:pt x="95779" y="34170"/>
                    </a:lnTo>
                    <a:lnTo>
                      <a:pt x="146368" y="34170"/>
                    </a:lnTo>
                    <a:lnTo>
                      <a:pt x="131822" y="2412"/>
                    </a:lnTo>
                    <a:lnTo>
                      <a:pt x="95779" y="1764"/>
                    </a:lnTo>
                    <a:close/>
                  </a:path>
                </a:pathLst>
              </a:custGeom>
              <a:solidFill>
                <a:srgbClr val="798B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535;p38"/>
              <p:cNvSpPr/>
              <p:nvPr/>
            </p:nvSpPr>
            <p:spPr>
              <a:xfrm>
                <a:off x="2680275" y="1748475"/>
                <a:ext cx="1011825" cy="36925"/>
              </a:xfrm>
              <a:custGeom>
                <a:avLst/>
                <a:gdLst/>
                <a:ahLst/>
                <a:cxnLst/>
                <a:rect l="l" t="t" r="r" b="b"/>
                <a:pathLst>
                  <a:path w="40473" h="1477" fill="none" extrusionOk="0">
                    <a:moveTo>
                      <a:pt x="0" y="0"/>
                    </a:moveTo>
                    <a:lnTo>
                      <a:pt x="0" y="1476"/>
                    </a:lnTo>
                    <a:lnTo>
                      <a:pt x="40472" y="1476"/>
                    </a:lnTo>
                    <a:lnTo>
                      <a:pt x="40472" y="75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536;p38"/>
              <p:cNvSpPr/>
              <p:nvPr/>
            </p:nvSpPr>
            <p:spPr>
              <a:xfrm>
                <a:off x="1385825" y="1725075"/>
                <a:ext cx="3659225" cy="854275"/>
              </a:xfrm>
              <a:custGeom>
                <a:avLst/>
                <a:gdLst/>
                <a:ahLst/>
                <a:cxnLst/>
                <a:rect l="l" t="t" r="r" b="b"/>
                <a:pathLst>
                  <a:path w="146369" h="34171" fill="none" extrusionOk="0">
                    <a:moveTo>
                      <a:pt x="1" y="0"/>
                    </a:moveTo>
                    <a:lnTo>
                      <a:pt x="1" y="34170"/>
                    </a:lnTo>
                    <a:lnTo>
                      <a:pt x="146368" y="34170"/>
                    </a:lnTo>
                    <a:lnTo>
                      <a:pt x="131822" y="2412"/>
                    </a:lnTo>
                    <a:lnTo>
                      <a:pt x="95779" y="1764"/>
                    </a:lnTo>
                    <a:lnTo>
                      <a:pt x="95779" y="2412"/>
                    </a:lnTo>
                    <a:lnTo>
                      <a:pt x="121668" y="2412"/>
                    </a:lnTo>
                    <a:lnTo>
                      <a:pt x="121668" y="2412"/>
                    </a:lnTo>
                    <a:lnTo>
                      <a:pt x="122244" y="2448"/>
                    </a:lnTo>
                    <a:lnTo>
                      <a:pt x="122820" y="2484"/>
                    </a:lnTo>
                    <a:lnTo>
                      <a:pt x="123396" y="2557"/>
                    </a:lnTo>
                    <a:lnTo>
                      <a:pt x="123972" y="2701"/>
                    </a:lnTo>
                    <a:lnTo>
                      <a:pt x="124548" y="2845"/>
                    </a:lnTo>
                    <a:lnTo>
                      <a:pt x="125088" y="3061"/>
                    </a:lnTo>
                    <a:lnTo>
                      <a:pt x="125628" y="3277"/>
                    </a:lnTo>
                    <a:lnTo>
                      <a:pt x="126133" y="3529"/>
                    </a:lnTo>
                    <a:lnTo>
                      <a:pt x="126637" y="3817"/>
                    </a:lnTo>
                    <a:lnTo>
                      <a:pt x="127105" y="4105"/>
                    </a:lnTo>
                    <a:lnTo>
                      <a:pt x="127573" y="4465"/>
                    </a:lnTo>
                    <a:lnTo>
                      <a:pt x="128041" y="4825"/>
                    </a:lnTo>
                    <a:lnTo>
                      <a:pt x="128437" y="5221"/>
                    </a:lnTo>
                    <a:lnTo>
                      <a:pt x="128833" y="5653"/>
                    </a:lnTo>
                    <a:lnTo>
                      <a:pt x="129229" y="6085"/>
                    </a:lnTo>
                    <a:lnTo>
                      <a:pt x="129553" y="6589"/>
                    </a:lnTo>
                    <a:lnTo>
                      <a:pt x="140463" y="22432"/>
                    </a:lnTo>
                    <a:lnTo>
                      <a:pt x="140463" y="22432"/>
                    </a:lnTo>
                    <a:lnTo>
                      <a:pt x="140643" y="22756"/>
                    </a:lnTo>
                    <a:lnTo>
                      <a:pt x="140823" y="23080"/>
                    </a:lnTo>
                    <a:lnTo>
                      <a:pt x="140967" y="23404"/>
                    </a:lnTo>
                    <a:lnTo>
                      <a:pt x="141075" y="23728"/>
                    </a:lnTo>
                    <a:lnTo>
                      <a:pt x="141183" y="24053"/>
                    </a:lnTo>
                    <a:lnTo>
                      <a:pt x="141255" y="24377"/>
                    </a:lnTo>
                    <a:lnTo>
                      <a:pt x="141291" y="24701"/>
                    </a:lnTo>
                    <a:lnTo>
                      <a:pt x="141327" y="25061"/>
                    </a:lnTo>
                    <a:lnTo>
                      <a:pt x="141327" y="25385"/>
                    </a:lnTo>
                    <a:lnTo>
                      <a:pt x="141291" y="25709"/>
                    </a:lnTo>
                    <a:lnTo>
                      <a:pt x="141255" y="26033"/>
                    </a:lnTo>
                    <a:lnTo>
                      <a:pt x="141219" y="26357"/>
                    </a:lnTo>
                    <a:lnTo>
                      <a:pt x="141003" y="26969"/>
                    </a:lnTo>
                    <a:lnTo>
                      <a:pt x="140751" y="27545"/>
                    </a:lnTo>
                    <a:lnTo>
                      <a:pt x="140427" y="28121"/>
                    </a:lnTo>
                    <a:lnTo>
                      <a:pt x="139995" y="28625"/>
                    </a:lnTo>
                    <a:lnTo>
                      <a:pt x="139779" y="28841"/>
                    </a:lnTo>
                    <a:lnTo>
                      <a:pt x="139527" y="29057"/>
                    </a:lnTo>
                    <a:lnTo>
                      <a:pt x="139275" y="29274"/>
                    </a:lnTo>
                    <a:lnTo>
                      <a:pt x="138987" y="29454"/>
                    </a:lnTo>
                    <a:lnTo>
                      <a:pt x="138699" y="29634"/>
                    </a:lnTo>
                    <a:lnTo>
                      <a:pt x="138411" y="29778"/>
                    </a:lnTo>
                    <a:lnTo>
                      <a:pt x="138087" y="29922"/>
                    </a:lnTo>
                    <a:lnTo>
                      <a:pt x="137763" y="30030"/>
                    </a:lnTo>
                    <a:lnTo>
                      <a:pt x="137439" y="30102"/>
                    </a:lnTo>
                    <a:lnTo>
                      <a:pt x="137079" y="30174"/>
                    </a:lnTo>
                    <a:lnTo>
                      <a:pt x="136719" y="30210"/>
                    </a:lnTo>
                    <a:lnTo>
                      <a:pt x="136358" y="30210"/>
                    </a:lnTo>
                    <a:lnTo>
                      <a:pt x="95779" y="30210"/>
                    </a:lnTo>
                    <a:lnTo>
                      <a:pt x="95779" y="34170"/>
                    </a:lnTo>
                    <a:lnTo>
                      <a:pt x="92250" y="34170"/>
                    </a:lnTo>
                    <a:lnTo>
                      <a:pt x="92250" y="30210"/>
                    </a:lnTo>
                    <a:lnTo>
                      <a:pt x="51778" y="30210"/>
                    </a:lnTo>
                    <a:lnTo>
                      <a:pt x="51778" y="34170"/>
                    </a:lnTo>
                    <a:lnTo>
                      <a:pt x="48286" y="34170"/>
                    </a:lnTo>
                    <a:lnTo>
                      <a:pt x="48286" y="30210"/>
                    </a:lnTo>
                    <a:lnTo>
                      <a:pt x="11343" y="30210"/>
                    </a:lnTo>
                    <a:lnTo>
                      <a:pt x="11343" y="30210"/>
                    </a:lnTo>
                    <a:lnTo>
                      <a:pt x="10839" y="30210"/>
                    </a:lnTo>
                    <a:lnTo>
                      <a:pt x="10371" y="30138"/>
                    </a:lnTo>
                    <a:lnTo>
                      <a:pt x="9903" y="30066"/>
                    </a:lnTo>
                    <a:lnTo>
                      <a:pt x="9470" y="29958"/>
                    </a:lnTo>
                    <a:lnTo>
                      <a:pt x="9038" y="29850"/>
                    </a:lnTo>
                    <a:lnTo>
                      <a:pt x="8642" y="29670"/>
                    </a:lnTo>
                    <a:lnTo>
                      <a:pt x="8246" y="29490"/>
                    </a:lnTo>
                    <a:lnTo>
                      <a:pt x="7850" y="29274"/>
                    </a:lnTo>
                    <a:lnTo>
                      <a:pt x="7490" y="29057"/>
                    </a:lnTo>
                    <a:lnTo>
                      <a:pt x="7130" y="28805"/>
                    </a:lnTo>
                    <a:lnTo>
                      <a:pt x="6806" y="28517"/>
                    </a:lnTo>
                    <a:lnTo>
                      <a:pt x="6482" y="28229"/>
                    </a:lnTo>
                    <a:lnTo>
                      <a:pt x="6194" y="27941"/>
                    </a:lnTo>
                    <a:lnTo>
                      <a:pt x="5906" y="27617"/>
                    </a:lnTo>
                    <a:lnTo>
                      <a:pt x="5654" y="27257"/>
                    </a:lnTo>
                    <a:lnTo>
                      <a:pt x="5402" y="26897"/>
                    </a:lnTo>
                    <a:lnTo>
                      <a:pt x="5186" y="26537"/>
                    </a:lnTo>
                    <a:lnTo>
                      <a:pt x="5006" y="26141"/>
                    </a:lnTo>
                    <a:lnTo>
                      <a:pt x="4862" y="25745"/>
                    </a:lnTo>
                    <a:lnTo>
                      <a:pt x="4718" y="25349"/>
                    </a:lnTo>
                    <a:lnTo>
                      <a:pt x="4574" y="24917"/>
                    </a:lnTo>
                    <a:lnTo>
                      <a:pt x="4502" y="24521"/>
                    </a:lnTo>
                    <a:lnTo>
                      <a:pt x="4430" y="24089"/>
                    </a:lnTo>
                    <a:lnTo>
                      <a:pt x="4394" y="23656"/>
                    </a:lnTo>
                    <a:lnTo>
                      <a:pt x="4394" y="23224"/>
                    </a:lnTo>
                    <a:lnTo>
                      <a:pt x="4394" y="22756"/>
                    </a:lnTo>
                    <a:lnTo>
                      <a:pt x="4466" y="22324"/>
                    </a:lnTo>
                    <a:lnTo>
                      <a:pt x="4538" y="21892"/>
                    </a:lnTo>
                    <a:lnTo>
                      <a:pt x="4646" y="21424"/>
                    </a:lnTo>
                    <a:lnTo>
                      <a:pt x="4790" y="20992"/>
                    </a:lnTo>
                    <a:lnTo>
                      <a:pt x="4934" y="20560"/>
                    </a:lnTo>
                    <a:lnTo>
                      <a:pt x="5150" y="20128"/>
                    </a:lnTo>
                    <a:lnTo>
                      <a:pt x="12027" y="6661"/>
                    </a:lnTo>
                    <a:lnTo>
                      <a:pt x="12027" y="6661"/>
                    </a:lnTo>
                    <a:lnTo>
                      <a:pt x="12315" y="6193"/>
                    </a:lnTo>
                    <a:lnTo>
                      <a:pt x="12603" y="5725"/>
                    </a:lnTo>
                    <a:lnTo>
                      <a:pt x="12927" y="5293"/>
                    </a:lnTo>
                    <a:lnTo>
                      <a:pt x="13287" y="4897"/>
                    </a:lnTo>
                    <a:lnTo>
                      <a:pt x="13647" y="4537"/>
                    </a:lnTo>
                    <a:lnTo>
                      <a:pt x="14043" y="4177"/>
                    </a:lnTo>
                    <a:lnTo>
                      <a:pt x="14475" y="3853"/>
                    </a:lnTo>
                    <a:lnTo>
                      <a:pt x="14907" y="3565"/>
                    </a:lnTo>
                    <a:lnTo>
                      <a:pt x="15376" y="3313"/>
                    </a:lnTo>
                    <a:lnTo>
                      <a:pt x="15844" y="3061"/>
                    </a:lnTo>
                    <a:lnTo>
                      <a:pt x="16348" y="2881"/>
                    </a:lnTo>
                    <a:lnTo>
                      <a:pt x="16852" y="2701"/>
                    </a:lnTo>
                    <a:lnTo>
                      <a:pt x="17392" y="2593"/>
                    </a:lnTo>
                    <a:lnTo>
                      <a:pt x="17896" y="2484"/>
                    </a:lnTo>
                    <a:lnTo>
                      <a:pt x="18436" y="2448"/>
                    </a:lnTo>
                    <a:lnTo>
                      <a:pt x="18976" y="2412"/>
                    </a:lnTo>
                    <a:lnTo>
                      <a:pt x="48286" y="2412"/>
                    </a:lnTo>
                    <a:lnTo>
                      <a:pt x="48286" y="864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537;p38"/>
              <p:cNvSpPr/>
              <p:nvPr/>
            </p:nvSpPr>
            <p:spPr>
              <a:xfrm>
                <a:off x="2592950" y="1694450"/>
                <a:ext cx="87350" cy="884900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396" extrusionOk="0">
                    <a:moveTo>
                      <a:pt x="1" y="1"/>
                    </a:moveTo>
                    <a:lnTo>
                      <a:pt x="1" y="2089"/>
                    </a:lnTo>
                    <a:lnTo>
                      <a:pt x="1" y="3637"/>
                    </a:lnTo>
                    <a:lnTo>
                      <a:pt x="3493" y="3637"/>
                    </a:lnTo>
                    <a:lnTo>
                      <a:pt x="3493" y="2161"/>
                    </a:lnTo>
                    <a:lnTo>
                      <a:pt x="3493" y="1"/>
                    </a:lnTo>
                    <a:close/>
                    <a:moveTo>
                      <a:pt x="1" y="31435"/>
                    </a:moveTo>
                    <a:lnTo>
                      <a:pt x="1" y="35395"/>
                    </a:lnTo>
                    <a:lnTo>
                      <a:pt x="3493" y="35395"/>
                    </a:lnTo>
                    <a:lnTo>
                      <a:pt x="3493" y="31435"/>
                    </a:lnTo>
                    <a:close/>
                  </a:path>
                </a:pathLst>
              </a:custGeom>
              <a:solidFill>
                <a:srgbClr val="847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538;p38"/>
              <p:cNvSpPr/>
              <p:nvPr/>
            </p:nvSpPr>
            <p:spPr>
              <a:xfrm>
                <a:off x="2592950" y="2480300"/>
                <a:ext cx="87350" cy="99050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962" fill="none" extrusionOk="0">
                    <a:moveTo>
                      <a:pt x="3493" y="1"/>
                    </a:moveTo>
                    <a:lnTo>
                      <a:pt x="1" y="1"/>
                    </a:lnTo>
                    <a:lnTo>
                      <a:pt x="1" y="3961"/>
                    </a:lnTo>
                    <a:lnTo>
                      <a:pt x="3493" y="3961"/>
                    </a:lnTo>
                    <a:lnTo>
                      <a:pt x="349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539;p38"/>
              <p:cNvSpPr/>
              <p:nvPr/>
            </p:nvSpPr>
            <p:spPr>
              <a:xfrm>
                <a:off x="2592950" y="1694450"/>
                <a:ext cx="87350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638" fill="none" extrusionOk="0">
                    <a:moveTo>
                      <a:pt x="3493" y="1"/>
                    </a:moveTo>
                    <a:lnTo>
                      <a:pt x="1" y="1"/>
                    </a:lnTo>
                    <a:lnTo>
                      <a:pt x="1" y="2089"/>
                    </a:lnTo>
                    <a:lnTo>
                      <a:pt x="1" y="3637"/>
                    </a:lnTo>
                    <a:lnTo>
                      <a:pt x="3493" y="3637"/>
                    </a:lnTo>
                    <a:lnTo>
                      <a:pt x="3493" y="2161"/>
                    </a:lnTo>
                    <a:lnTo>
                      <a:pt x="349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540;p38"/>
              <p:cNvSpPr/>
              <p:nvPr/>
            </p:nvSpPr>
            <p:spPr>
              <a:xfrm>
                <a:off x="3692075" y="1694450"/>
                <a:ext cx="88225" cy="884900"/>
              </a:xfrm>
              <a:custGeom>
                <a:avLst/>
                <a:gdLst/>
                <a:ahLst/>
                <a:cxnLst/>
                <a:rect l="l" t="t" r="r" b="b"/>
                <a:pathLst>
                  <a:path w="3529" h="35396" extrusionOk="0">
                    <a:moveTo>
                      <a:pt x="0" y="1"/>
                    </a:moveTo>
                    <a:lnTo>
                      <a:pt x="0" y="2917"/>
                    </a:lnTo>
                    <a:lnTo>
                      <a:pt x="0" y="3637"/>
                    </a:lnTo>
                    <a:lnTo>
                      <a:pt x="3529" y="3637"/>
                    </a:lnTo>
                    <a:lnTo>
                      <a:pt x="3529" y="2989"/>
                    </a:lnTo>
                    <a:lnTo>
                      <a:pt x="3529" y="1"/>
                    </a:lnTo>
                    <a:close/>
                    <a:moveTo>
                      <a:pt x="0" y="31435"/>
                    </a:moveTo>
                    <a:lnTo>
                      <a:pt x="0" y="35395"/>
                    </a:lnTo>
                    <a:lnTo>
                      <a:pt x="3529" y="35395"/>
                    </a:lnTo>
                    <a:lnTo>
                      <a:pt x="3529" y="31435"/>
                    </a:lnTo>
                    <a:close/>
                  </a:path>
                </a:pathLst>
              </a:custGeom>
              <a:solidFill>
                <a:srgbClr val="847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541;p38"/>
              <p:cNvSpPr/>
              <p:nvPr/>
            </p:nvSpPr>
            <p:spPr>
              <a:xfrm>
                <a:off x="3692075" y="2480300"/>
                <a:ext cx="88225" cy="99050"/>
              </a:xfrm>
              <a:custGeom>
                <a:avLst/>
                <a:gdLst/>
                <a:ahLst/>
                <a:cxnLst/>
                <a:rect l="l" t="t" r="r" b="b"/>
                <a:pathLst>
                  <a:path w="3529" h="3962" fill="none" extrusionOk="0">
                    <a:moveTo>
                      <a:pt x="3529" y="1"/>
                    </a:moveTo>
                    <a:lnTo>
                      <a:pt x="0" y="1"/>
                    </a:lnTo>
                    <a:lnTo>
                      <a:pt x="0" y="3961"/>
                    </a:lnTo>
                    <a:lnTo>
                      <a:pt x="3529" y="3961"/>
                    </a:lnTo>
                    <a:lnTo>
                      <a:pt x="352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542;p38"/>
              <p:cNvSpPr/>
              <p:nvPr/>
            </p:nvSpPr>
            <p:spPr>
              <a:xfrm>
                <a:off x="3692075" y="1694450"/>
                <a:ext cx="882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3529" h="3638" fill="none" extrusionOk="0">
                    <a:moveTo>
                      <a:pt x="3529" y="1"/>
                    </a:moveTo>
                    <a:lnTo>
                      <a:pt x="0" y="1"/>
                    </a:lnTo>
                    <a:lnTo>
                      <a:pt x="0" y="2917"/>
                    </a:lnTo>
                    <a:lnTo>
                      <a:pt x="0" y="3637"/>
                    </a:lnTo>
                    <a:lnTo>
                      <a:pt x="3529" y="3637"/>
                    </a:lnTo>
                    <a:lnTo>
                      <a:pt x="3529" y="2989"/>
                    </a:lnTo>
                    <a:lnTo>
                      <a:pt x="352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543;p38"/>
              <p:cNvSpPr/>
              <p:nvPr/>
            </p:nvSpPr>
            <p:spPr>
              <a:xfrm>
                <a:off x="361425" y="3419175"/>
                <a:ext cx="233175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9327" h="7383" extrusionOk="0">
                    <a:moveTo>
                      <a:pt x="1" y="1"/>
                    </a:moveTo>
                    <a:lnTo>
                      <a:pt x="73" y="2449"/>
                    </a:lnTo>
                    <a:lnTo>
                      <a:pt x="217" y="4574"/>
                    </a:lnTo>
                    <a:lnTo>
                      <a:pt x="361" y="6230"/>
                    </a:lnTo>
                    <a:lnTo>
                      <a:pt x="469" y="7382"/>
                    </a:lnTo>
                    <a:lnTo>
                      <a:pt x="9327" y="7382"/>
                    </a:lnTo>
                    <a:lnTo>
                      <a:pt x="9327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544;p38"/>
              <p:cNvSpPr/>
              <p:nvPr/>
            </p:nvSpPr>
            <p:spPr>
              <a:xfrm>
                <a:off x="361425" y="3419175"/>
                <a:ext cx="233175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9327" h="7383" fill="none" extrusionOk="0">
                    <a:moveTo>
                      <a:pt x="9327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73" y="2449"/>
                    </a:lnTo>
                    <a:lnTo>
                      <a:pt x="217" y="4574"/>
                    </a:lnTo>
                    <a:lnTo>
                      <a:pt x="361" y="6230"/>
                    </a:lnTo>
                    <a:lnTo>
                      <a:pt x="469" y="7382"/>
                    </a:lnTo>
                    <a:lnTo>
                      <a:pt x="9327" y="7382"/>
                    </a:lnTo>
                    <a:lnTo>
                      <a:pt x="932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545;p38"/>
              <p:cNvSpPr/>
              <p:nvPr/>
            </p:nvSpPr>
            <p:spPr>
              <a:xfrm>
                <a:off x="7274750" y="2755750"/>
                <a:ext cx="25" cy="462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8509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8508"/>
                    </a:lnTo>
                    <a:lnTo>
                      <a:pt x="0" y="185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15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546;p38"/>
              <p:cNvSpPr/>
              <p:nvPr/>
            </p:nvSpPr>
            <p:spPr>
              <a:xfrm>
                <a:off x="7274750" y="2755750"/>
                <a:ext cx="25" cy="462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8509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8508"/>
                    </a:lnTo>
                    <a:lnTo>
                      <a:pt x="0" y="18508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547;p38"/>
              <p:cNvSpPr/>
              <p:nvPr/>
            </p:nvSpPr>
            <p:spPr>
              <a:xfrm>
                <a:off x="7274750" y="2755750"/>
                <a:ext cx="107125" cy="462725"/>
              </a:xfrm>
              <a:custGeom>
                <a:avLst/>
                <a:gdLst/>
                <a:ahLst/>
                <a:cxnLst/>
                <a:rect l="l" t="t" r="r" b="b"/>
                <a:pathLst>
                  <a:path w="4285" h="18509" extrusionOk="0">
                    <a:moveTo>
                      <a:pt x="0" y="1"/>
                    </a:moveTo>
                    <a:lnTo>
                      <a:pt x="0" y="18508"/>
                    </a:lnTo>
                    <a:lnTo>
                      <a:pt x="504" y="18328"/>
                    </a:lnTo>
                    <a:lnTo>
                      <a:pt x="972" y="18184"/>
                    </a:lnTo>
                    <a:lnTo>
                      <a:pt x="1332" y="18040"/>
                    </a:lnTo>
                    <a:lnTo>
                      <a:pt x="1693" y="17896"/>
                    </a:lnTo>
                    <a:lnTo>
                      <a:pt x="2017" y="17716"/>
                    </a:lnTo>
                    <a:lnTo>
                      <a:pt x="2341" y="17536"/>
                    </a:lnTo>
                    <a:lnTo>
                      <a:pt x="2629" y="17284"/>
                    </a:lnTo>
                    <a:lnTo>
                      <a:pt x="2917" y="17032"/>
                    </a:lnTo>
                    <a:lnTo>
                      <a:pt x="3169" y="16780"/>
                    </a:lnTo>
                    <a:lnTo>
                      <a:pt x="3385" y="16492"/>
                    </a:lnTo>
                    <a:lnTo>
                      <a:pt x="3601" y="16168"/>
                    </a:lnTo>
                    <a:lnTo>
                      <a:pt x="3781" y="15844"/>
                    </a:lnTo>
                    <a:lnTo>
                      <a:pt x="3925" y="15484"/>
                    </a:lnTo>
                    <a:lnTo>
                      <a:pt x="4069" y="15124"/>
                    </a:lnTo>
                    <a:lnTo>
                      <a:pt x="4177" y="14764"/>
                    </a:lnTo>
                    <a:lnTo>
                      <a:pt x="4249" y="14403"/>
                    </a:lnTo>
                    <a:lnTo>
                      <a:pt x="4285" y="14007"/>
                    </a:lnTo>
                    <a:lnTo>
                      <a:pt x="4285" y="13647"/>
                    </a:lnTo>
                    <a:lnTo>
                      <a:pt x="4285" y="4538"/>
                    </a:lnTo>
                    <a:lnTo>
                      <a:pt x="4285" y="4106"/>
                    </a:lnTo>
                    <a:lnTo>
                      <a:pt x="4213" y="3673"/>
                    </a:lnTo>
                    <a:lnTo>
                      <a:pt x="4105" y="3241"/>
                    </a:lnTo>
                    <a:lnTo>
                      <a:pt x="3961" y="2845"/>
                    </a:lnTo>
                    <a:lnTo>
                      <a:pt x="3781" y="2449"/>
                    </a:lnTo>
                    <a:lnTo>
                      <a:pt x="3565" y="2089"/>
                    </a:lnTo>
                    <a:lnTo>
                      <a:pt x="3313" y="1729"/>
                    </a:lnTo>
                    <a:lnTo>
                      <a:pt x="3061" y="1405"/>
                    </a:lnTo>
                    <a:lnTo>
                      <a:pt x="2737" y="1117"/>
                    </a:lnTo>
                    <a:lnTo>
                      <a:pt x="2413" y="865"/>
                    </a:lnTo>
                    <a:lnTo>
                      <a:pt x="2053" y="649"/>
                    </a:lnTo>
                    <a:lnTo>
                      <a:pt x="1693" y="433"/>
                    </a:lnTo>
                    <a:lnTo>
                      <a:pt x="1296" y="289"/>
                    </a:lnTo>
                    <a:lnTo>
                      <a:pt x="900" y="145"/>
                    </a:lnTo>
                    <a:lnTo>
                      <a:pt x="468" y="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548;p38"/>
              <p:cNvSpPr/>
              <p:nvPr/>
            </p:nvSpPr>
            <p:spPr>
              <a:xfrm>
                <a:off x="7274750" y="2755750"/>
                <a:ext cx="25" cy="462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8509" fill="none" extrusionOk="0">
                    <a:moveTo>
                      <a:pt x="0" y="1"/>
                    </a:moveTo>
                    <a:lnTo>
                      <a:pt x="0" y="18508"/>
                    </a:lnTo>
                  </a:path>
                </a:pathLst>
              </a:custGeom>
              <a:noFill/>
              <a:ln w="25" cap="rnd" cmpd="sng">
                <a:solidFill>
                  <a:srgbClr val="546E7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549;p38"/>
              <p:cNvSpPr/>
              <p:nvPr/>
            </p:nvSpPr>
            <p:spPr>
              <a:xfrm>
                <a:off x="361425" y="1502725"/>
                <a:ext cx="6913350" cy="2351250"/>
              </a:xfrm>
              <a:custGeom>
                <a:avLst/>
                <a:gdLst/>
                <a:ahLst/>
                <a:cxnLst/>
                <a:rect l="l" t="t" r="r" b="b"/>
                <a:pathLst>
                  <a:path w="276534" h="94050" extrusionOk="0">
                    <a:moveTo>
                      <a:pt x="162644" y="11306"/>
                    </a:moveTo>
                    <a:lnTo>
                      <a:pt x="163220" y="11342"/>
                    </a:lnTo>
                    <a:lnTo>
                      <a:pt x="163796" y="11378"/>
                    </a:lnTo>
                    <a:lnTo>
                      <a:pt x="164372" y="11451"/>
                    </a:lnTo>
                    <a:lnTo>
                      <a:pt x="164948" y="11595"/>
                    </a:lnTo>
                    <a:lnTo>
                      <a:pt x="165524" y="11739"/>
                    </a:lnTo>
                    <a:lnTo>
                      <a:pt x="166064" y="11955"/>
                    </a:lnTo>
                    <a:lnTo>
                      <a:pt x="166604" y="12171"/>
                    </a:lnTo>
                    <a:lnTo>
                      <a:pt x="167109" y="12423"/>
                    </a:lnTo>
                    <a:lnTo>
                      <a:pt x="167613" y="12711"/>
                    </a:lnTo>
                    <a:lnTo>
                      <a:pt x="168081" y="12999"/>
                    </a:lnTo>
                    <a:lnTo>
                      <a:pt x="168549" y="13359"/>
                    </a:lnTo>
                    <a:lnTo>
                      <a:pt x="169017" y="13719"/>
                    </a:lnTo>
                    <a:lnTo>
                      <a:pt x="169413" y="14115"/>
                    </a:lnTo>
                    <a:lnTo>
                      <a:pt x="169809" y="14547"/>
                    </a:lnTo>
                    <a:lnTo>
                      <a:pt x="170205" y="14979"/>
                    </a:lnTo>
                    <a:lnTo>
                      <a:pt x="170529" y="15483"/>
                    </a:lnTo>
                    <a:lnTo>
                      <a:pt x="181439" y="31326"/>
                    </a:lnTo>
                    <a:lnTo>
                      <a:pt x="181619" y="31650"/>
                    </a:lnTo>
                    <a:lnTo>
                      <a:pt x="181799" y="31974"/>
                    </a:lnTo>
                    <a:lnTo>
                      <a:pt x="181943" y="32298"/>
                    </a:lnTo>
                    <a:lnTo>
                      <a:pt x="182051" y="32622"/>
                    </a:lnTo>
                    <a:lnTo>
                      <a:pt x="182159" y="32947"/>
                    </a:lnTo>
                    <a:lnTo>
                      <a:pt x="182231" y="33271"/>
                    </a:lnTo>
                    <a:lnTo>
                      <a:pt x="182267" y="33595"/>
                    </a:lnTo>
                    <a:lnTo>
                      <a:pt x="182303" y="33955"/>
                    </a:lnTo>
                    <a:lnTo>
                      <a:pt x="182303" y="34279"/>
                    </a:lnTo>
                    <a:lnTo>
                      <a:pt x="182267" y="34603"/>
                    </a:lnTo>
                    <a:lnTo>
                      <a:pt x="182231" y="34927"/>
                    </a:lnTo>
                    <a:lnTo>
                      <a:pt x="182195" y="35251"/>
                    </a:lnTo>
                    <a:lnTo>
                      <a:pt x="181979" y="35863"/>
                    </a:lnTo>
                    <a:lnTo>
                      <a:pt x="181727" y="36439"/>
                    </a:lnTo>
                    <a:lnTo>
                      <a:pt x="181403" y="37015"/>
                    </a:lnTo>
                    <a:lnTo>
                      <a:pt x="180971" y="37519"/>
                    </a:lnTo>
                    <a:lnTo>
                      <a:pt x="180755" y="37735"/>
                    </a:lnTo>
                    <a:lnTo>
                      <a:pt x="180503" y="37951"/>
                    </a:lnTo>
                    <a:lnTo>
                      <a:pt x="180251" y="38168"/>
                    </a:lnTo>
                    <a:lnTo>
                      <a:pt x="179963" y="38348"/>
                    </a:lnTo>
                    <a:lnTo>
                      <a:pt x="179675" y="38528"/>
                    </a:lnTo>
                    <a:lnTo>
                      <a:pt x="179387" y="38672"/>
                    </a:lnTo>
                    <a:lnTo>
                      <a:pt x="179063" y="38816"/>
                    </a:lnTo>
                    <a:lnTo>
                      <a:pt x="178739" y="38924"/>
                    </a:lnTo>
                    <a:lnTo>
                      <a:pt x="178415" y="38996"/>
                    </a:lnTo>
                    <a:lnTo>
                      <a:pt x="178055" y="39068"/>
                    </a:lnTo>
                    <a:lnTo>
                      <a:pt x="177695" y="39104"/>
                    </a:lnTo>
                    <a:lnTo>
                      <a:pt x="51815" y="39104"/>
                    </a:lnTo>
                    <a:lnTo>
                      <a:pt x="51347" y="39032"/>
                    </a:lnTo>
                    <a:lnTo>
                      <a:pt x="50879" y="38960"/>
                    </a:lnTo>
                    <a:lnTo>
                      <a:pt x="50446" y="38852"/>
                    </a:lnTo>
                    <a:lnTo>
                      <a:pt x="50014" y="38744"/>
                    </a:lnTo>
                    <a:lnTo>
                      <a:pt x="49618" y="38564"/>
                    </a:lnTo>
                    <a:lnTo>
                      <a:pt x="49222" y="38384"/>
                    </a:lnTo>
                    <a:lnTo>
                      <a:pt x="48826" y="38168"/>
                    </a:lnTo>
                    <a:lnTo>
                      <a:pt x="48466" y="37951"/>
                    </a:lnTo>
                    <a:lnTo>
                      <a:pt x="48106" y="37699"/>
                    </a:lnTo>
                    <a:lnTo>
                      <a:pt x="47782" y="37411"/>
                    </a:lnTo>
                    <a:lnTo>
                      <a:pt x="47458" y="37123"/>
                    </a:lnTo>
                    <a:lnTo>
                      <a:pt x="47170" y="36835"/>
                    </a:lnTo>
                    <a:lnTo>
                      <a:pt x="46882" y="36511"/>
                    </a:lnTo>
                    <a:lnTo>
                      <a:pt x="46630" y="36151"/>
                    </a:lnTo>
                    <a:lnTo>
                      <a:pt x="46378" y="35791"/>
                    </a:lnTo>
                    <a:lnTo>
                      <a:pt x="46162" y="35431"/>
                    </a:lnTo>
                    <a:lnTo>
                      <a:pt x="45982" y="35035"/>
                    </a:lnTo>
                    <a:lnTo>
                      <a:pt x="45838" y="34639"/>
                    </a:lnTo>
                    <a:lnTo>
                      <a:pt x="45694" y="34243"/>
                    </a:lnTo>
                    <a:lnTo>
                      <a:pt x="45550" y="33811"/>
                    </a:lnTo>
                    <a:lnTo>
                      <a:pt x="45478" y="33415"/>
                    </a:lnTo>
                    <a:lnTo>
                      <a:pt x="45406" y="32983"/>
                    </a:lnTo>
                    <a:lnTo>
                      <a:pt x="45370" y="32550"/>
                    </a:lnTo>
                    <a:lnTo>
                      <a:pt x="45370" y="32118"/>
                    </a:lnTo>
                    <a:lnTo>
                      <a:pt x="45370" y="31650"/>
                    </a:lnTo>
                    <a:lnTo>
                      <a:pt x="45442" y="31218"/>
                    </a:lnTo>
                    <a:lnTo>
                      <a:pt x="45514" y="30786"/>
                    </a:lnTo>
                    <a:lnTo>
                      <a:pt x="45622" y="30318"/>
                    </a:lnTo>
                    <a:lnTo>
                      <a:pt x="45766" y="29886"/>
                    </a:lnTo>
                    <a:lnTo>
                      <a:pt x="45910" y="29454"/>
                    </a:lnTo>
                    <a:lnTo>
                      <a:pt x="46126" y="29022"/>
                    </a:lnTo>
                    <a:lnTo>
                      <a:pt x="53003" y="15555"/>
                    </a:lnTo>
                    <a:lnTo>
                      <a:pt x="53291" y="15087"/>
                    </a:lnTo>
                    <a:lnTo>
                      <a:pt x="53579" y="14619"/>
                    </a:lnTo>
                    <a:lnTo>
                      <a:pt x="53903" y="14187"/>
                    </a:lnTo>
                    <a:lnTo>
                      <a:pt x="54263" y="13791"/>
                    </a:lnTo>
                    <a:lnTo>
                      <a:pt x="54623" y="13431"/>
                    </a:lnTo>
                    <a:lnTo>
                      <a:pt x="55019" y="13071"/>
                    </a:lnTo>
                    <a:lnTo>
                      <a:pt x="55451" y="12747"/>
                    </a:lnTo>
                    <a:lnTo>
                      <a:pt x="55883" y="12459"/>
                    </a:lnTo>
                    <a:lnTo>
                      <a:pt x="56352" y="12207"/>
                    </a:lnTo>
                    <a:lnTo>
                      <a:pt x="56820" y="11955"/>
                    </a:lnTo>
                    <a:lnTo>
                      <a:pt x="57324" y="11775"/>
                    </a:lnTo>
                    <a:lnTo>
                      <a:pt x="57828" y="11595"/>
                    </a:lnTo>
                    <a:lnTo>
                      <a:pt x="58368" y="11487"/>
                    </a:lnTo>
                    <a:lnTo>
                      <a:pt x="58872" y="11378"/>
                    </a:lnTo>
                    <a:lnTo>
                      <a:pt x="59412" y="11342"/>
                    </a:lnTo>
                    <a:lnTo>
                      <a:pt x="59952" y="11306"/>
                    </a:lnTo>
                    <a:close/>
                    <a:moveTo>
                      <a:pt x="57648" y="0"/>
                    </a:moveTo>
                    <a:lnTo>
                      <a:pt x="56712" y="72"/>
                    </a:lnTo>
                    <a:lnTo>
                      <a:pt x="55739" y="144"/>
                    </a:lnTo>
                    <a:lnTo>
                      <a:pt x="54803" y="252"/>
                    </a:lnTo>
                    <a:lnTo>
                      <a:pt x="53867" y="432"/>
                    </a:lnTo>
                    <a:lnTo>
                      <a:pt x="52931" y="612"/>
                    </a:lnTo>
                    <a:lnTo>
                      <a:pt x="52031" y="829"/>
                    </a:lnTo>
                    <a:lnTo>
                      <a:pt x="51131" y="1081"/>
                    </a:lnTo>
                    <a:lnTo>
                      <a:pt x="50230" y="1369"/>
                    </a:lnTo>
                    <a:lnTo>
                      <a:pt x="49366" y="1657"/>
                    </a:lnTo>
                    <a:lnTo>
                      <a:pt x="48466" y="2017"/>
                    </a:lnTo>
                    <a:lnTo>
                      <a:pt x="47638" y="2377"/>
                    </a:lnTo>
                    <a:lnTo>
                      <a:pt x="46774" y="2773"/>
                    </a:lnTo>
                    <a:lnTo>
                      <a:pt x="45946" y="3205"/>
                    </a:lnTo>
                    <a:lnTo>
                      <a:pt x="45153" y="3673"/>
                    </a:lnTo>
                    <a:lnTo>
                      <a:pt x="44361" y="4141"/>
                    </a:lnTo>
                    <a:lnTo>
                      <a:pt x="43605" y="4681"/>
                    </a:lnTo>
                    <a:lnTo>
                      <a:pt x="42849" y="5221"/>
                    </a:lnTo>
                    <a:lnTo>
                      <a:pt x="42093" y="5761"/>
                    </a:lnTo>
                    <a:lnTo>
                      <a:pt x="41373" y="6374"/>
                    </a:lnTo>
                    <a:lnTo>
                      <a:pt x="40689" y="6986"/>
                    </a:lnTo>
                    <a:lnTo>
                      <a:pt x="40004" y="7634"/>
                    </a:lnTo>
                    <a:lnTo>
                      <a:pt x="39356" y="8282"/>
                    </a:lnTo>
                    <a:lnTo>
                      <a:pt x="38708" y="8966"/>
                    </a:lnTo>
                    <a:lnTo>
                      <a:pt x="38096" y="9686"/>
                    </a:lnTo>
                    <a:lnTo>
                      <a:pt x="37520" y="10442"/>
                    </a:lnTo>
                    <a:lnTo>
                      <a:pt x="36980" y="11198"/>
                    </a:lnTo>
                    <a:lnTo>
                      <a:pt x="36440" y="11991"/>
                    </a:lnTo>
                    <a:lnTo>
                      <a:pt x="35936" y="12783"/>
                    </a:lnTo>
                    <a:lnTo>
                      <a:pt x="35432" y="13611"/>
                    </a:lnTo>
                    <a:lnTo>
                      <a:pt x="35000" y="14439"/>
                    </a:lnTo>
                    <a:lnTo>
                      <a:pt x="34567" y="15303"/>
                    </a:lnTo>
                    <a:lnTo>
                      <a:pt x="32335" y="20056"/>
                    </a:lnTo>
                    <a:lnTo>
                      <a:pt x="30067" y="24845"/>
                    </a:lnTo>
                    <a:lnTo>
                      <a:pt x="27834" y="29490"/>
                    </a:lnTo>
                    <a:lnTo>
                      <a:pt x="25710" y="33775"/>
                    </a:lnTo>
                    <a:lnTo>
                      <a:pt x="23801" y="37483"/>
                    </a:lnTo>
                    <a:lnTo>
                      <a:pt x="22937" y="39068"/>
                    </a:lnTo>
                    <a:lnTo>
                      <a:pt x="22181" y="40400"/>
                    </a:lnTo>
                    <a:lnTo>
                      <a:pt x="21533" y="41480"/>
                    </a:lnTo>
                    <a:lnTo>
                      <a:pt x="20993" y="42308"/>
                    </a:lnTo>
                    <a:lnTo>
                      <a:pt x="20777" y="42596"/>
                    </a:lnTo>
                    <a:lnTo>
                      <a:pt x="20561" y="42812"/>
                    </a:lnTo>
                    <a:lnTo>
                      <a:pt x="20417" y="42956"/>
                    </a:lnTo>
                    <a:lnTo>
                      <a:pt x="20273" y="42992"/>
                    </a:lnTo>
                    <a:lnTo>
                      <a:pt x="19121" y="43028"/>
                    </a:lnTo>
                    <a:lnTo>
                      <a:pt x="17968" y="43100"/>
                    </a:lnTo>
                    <a:lnTo>
                      <a:pt x="16888" y="43244"/>
                    </a:lnTo>
                    <a:lnTo>
                      <a:pt x="15844" y="43460"/>
                    </a:lnTo>
                    <a:lnTo>
                      <a:pt x="14836" y="43713"/>
                    </a:lnTo>
                    <a:lnTo>
                      <a:pt x="13900" y="44001"/>
                    </a:lnTo>
                    <a:lnTo>
                      <a:pt x="12963" y="44361"/>
                    </a:lnTo>
                    <a:lnTo>
                      <a:pt x="12099" y="44793"/>
                    </a:lnTo>
                    <a:lnTo>
                      <a:pt x="11271" y="45225"/>
                    </a:lnTo>
                    <a:lnTo>
                      <a:pt x="10479" y="45729"/>
                    </a:lnTo>
                    <a:lnTo>
                      <a:pt x="9687" y="46269"/>
                    </a:lnTo>
                    <a:lnTo>
                      <a:pt x="8967" y="46845"/>
                    </a:lnTo>
                    <a:lnTo>
                      <a:pt x="8282" y="47457"/>
                    </a:lnTo>
                    <a:lnTo>
                      <a:pt x="7634" y="48105"/>
                    </a:lnTo>
                    <a:lnTo>
                      <a:pt x="7022" y="48789"/>
                    </a:lnTo>
                    <a:lnTo>
                      <a:pt x="6410" y="49510"/>
                    </a:lnTo>
                    <a:lnTo>
                      <a:pt x="5870" y="50266"/>
                    </a:lnTo>
                    <a:lnTo>
                      <a:pt x="5330" y="51022"/>
                    </a:lnTo>
                    <a:lnTo>
                      <a:pt x="4862" y="51814"/>
                    </a:lnTo>
                    <a:lnTo>
                      <a:pt x="4394" y="52642"/>
                    </a:lnTo>
                    <a:lnTo>
                      <a:pt x="3962" y="53506"/>
                    </a:lnTo>
                    <a:lnTo>
                      <a:pt x="3566" y="54371"/>
                    </a:lnTo>
                    <a:lnTo>
                      <a:pt x="3170" y="55271"/>
                    </a:lnTo>
                    <a:lnTo>
                      <a:pt x="2809" y="56171"/>
                    </a:lnTo>
                    <a:lnTo>
                      <a:pt x="2485" y="57107"/>
                    </a:lnTo>
                    <a:lnTo>
                      <a:pt x="2197" y="58043"/>
                    </a:lnTo>
                    <a:lnTo>
                      <a:pt x="1909" y="58979"/>
                    </a:lnTo>
                    <a:lnTo>
                      <a:pt x="1657" y="59952"/>
                    </a:lnTo>
                    <a:lnTo>
                      <a:pt x="1405" y="60924"/>
                    </a:lnTo>
                    <a:lnTo>
                      <a:pt x="1189" y="61896"/>
                    </a:lnTo>
                    <a:lnTo>
                      <a:pt x="829" y="63840"/>
                    </a:lnTo>
                    <a:lnTo>
                      <a:pt x="541" y="65785"/>
                    </a:lnTo>
                    <a:lnTo>
                      <a:pt x="325" y="67729"/>
                    </a:lnTo>
                    <a:lnTo>
                      <a:pt x="181" y="69637"/>
                    </a:lnTo>
                    <a:lnTo>
                      <a:pt x="73" y="71510"/>
                    </a:lnTo>
                    <a:lnTo>
                      <a:pt x="1" y="73310"/>
                    </a:lnTo>
                    <a:lnTo>
                      <a:pt x="1" y="75002"/>
                    </a:lnTo>
                    <a:lnTo>
                      <a:pt x="1" y="76659"/>
                    </a:lnTo>
                    <a:lnTo>
                      <a:pt x="37" y="78171"/>
                    </a:lnTo>
                    <a:lnTo>
                      <a:pt x="109" y="79575"/>
                    </a:lnTo>
                    <a:lnTo>
                      <a:pt x="181" y="80835"/>
                    </a:lnTo>
                    <a:lnTo>
                      <a:pt x="361" y="82888"/>
                    </a:lnTo>
                    <a:lnTo>
                      <a:pt x="505" y="84220"/>
                    </a:lnTo>
                    <a:lnTo>
                      <a:pt x="577" y="84688"/>
                    </a:lnTo>
                    <a:lnTo>
                      <a:pt x="29815" y="89009"/>
                    </a:lnTo>
                    <a:lnTo>
                      <a:pt x="30211" y="87821"/>
                    </a:lnTo>
                    <a:lnTo>
                      <a:pt x="30679" y="86633"/>
                    </a:lnTo>
                    <a:lnTo>
                      <a:pt x="31183" y="85444"/>
                    </a:lnTo>
                    <a:lnTo>
                      <a:pt x="31723" y="84256"/>
                    </a:lnTo>
                    <a:lnTo>
                      <a:pt x="32335" y="83068"/>
                    </a:lnTo>
                    <a:lnTo>
                      <a:pt x="32983" y="81880"/>
                    </a:lnTo>
                    <a:lnTo>
                      <a:pt x="33667" y="80727"/>
                    </a:lnTo>
                    <a:lnTo>
                      <a:pt x="34423" y="79575"/>
                    </a:lnTo>
                    <a:lnTo>
                      <a:pt x="35216" y="78459"/>
                    </a:lnTo>
                    <a:lnTo>
                      <a:pt x="36044" y="77343"/>
                    </a:lnTo>
                    <a:lnTo>
                      <a:pt x="36908" y="76263"/>
                    </a:lnTo>
                    <a:lnTo>
                      <a:pt x="37808" y="75182"/>
                    </a:lnTo>
                    <a:lnTo>
                      <a:pt x="38744" y="74138"/>
                    </a:lnTo>
                    <a:lnTo>
                      <a:pt x="39752" y="73166"/>
                    </a:lnTo>
                    <a:lnTo>
                      <a:pt x="40761" y="72194"/>
                    </a:lnTo>
                    <a:lnTo>
                      <a:pt x="41805" y="71258"/>
                    </a:lnTo>
                    <a:lnTo>
                      <a:pt x="42921" y="70358"/>
                    </a:lnTo>
                    <a:lnTo>
                      <a:pt x="44037" y="69493"/>
                    </a:lnTo>
                    <a:lnTo>
                      <a:pt x="45189" y="68665"/>
                    </a:lnTo>
                    <a:lnTo>
                      <a:pt x="46414" y="67873"/>
                    </a:lnTo>
                    <a:lnTo>
                      <a:pt x="47638" y="67153"/>
                    </a:lnTo>
                    <a:lnTo>
                      <a:pt x="48862" y="66505"/>
                    </a:lnTo>
                    <a:lnTo>
                      <a:pt x="50158" y="65857"/>
                    </a:lnTo>
                    <a:lnTo>
                      <a:pt x="51491" y="65281"/>
                    </a:lnTo>
                    <a:lnTo>
                      <a:pt x="52823" y="64776"/>
                    </a:lnTo>
                    <a:lnTo>
                      <a:pt x="54191" y="64344"/>
                    </a:lnTo>
                    <a:lnTo>
                      <a:pt x="55559" y="63948"/>
                    </a:lnTo>
                    <a:lnTo>
                      <a:pt x="57000" y="63624"/>
                    </a:lnTo>
                    <a:lnTo>
                      <a:pt x="58404" y="63372"/>
                    </a:lnTo>
                    <a:lnTo>
                      <a:pt x="59880" y="63192"/>
                    </a:lnTo>
                    <a:lnTo>
                      <a:pt x="61357" y="63084"/>
                    </a:lnTo>
                    <a:lnTo>
                      <a:pt x="62869" y="63012"/>
                    </a:lnTo>
                    <a:lnTo>
                      <a:pt x="64201" y="63048"/>
                    </a:lnTo>
                    <a:lnTo>
                      <a:pt x="65533" y="63156"/>
                    </a:lnTo>
                    <a:lnTo>
                      <a:pt x="66830" y="63336"/>
                    </a:lnTo>
                    <a:lnTo>
                      <a:pt x="68126" y="63552"/>
                    </a:lnTo>
                    <a:lnTo>
                      <a:pt x="69386" y="63840"/>
                    </a:lnTo>
                    <a:lnTo>
                      <a:pt x="70646" y="64200"/>
                    </a:lnTo>
                    <a:lnTo>
                      <a:pt x="71871" y="64632"/>
                    </a:lnTo>
                    <a:lnTo>
                      <a:pt x="73059" y="65101"/>
                    </a:lnTo>
                    <a:lnTo>
                      <a:pt x="74211" y="65605"/>
                    </a:lnTo>
                    <a:lnTo>
                      <a:pt x="75327" y="66181"/>
                    </a:lnTo>
                    <a:lnTo>
                      <a:pt x="76443" y="66829"/>
                    </a:lnTo>
                    <a:lnTo>
                      <a:pt x="77488" y="67513"/>
                    </a:lnTo>
                    <a:lnTo>
                      <a:pt x="78532" y="68233"/>
                    </a:lnTo>
                    <a:lnTo>
                      <a:pt x="79504" y="69025"/>
                    </a:lnTo>
                    <a:lnTo>
                      <a:pt x="80476" y="69817"/>
                    </a:lnTo>
                    <a:lnTo>
                      <a:pt x="81376" y="70682"/>
                    </a:lnTo>
                    <a:lnTo>
                      <a:pt x="82240" y="71618"/>
                    </a:lnTo>
                    <a:lnTo>
                      <a:pt x="83069" y="72554"/>
                    </a:lnTo>
                    <a:lnTo>
                      <a:pt x="83825" y="73562"/>
                    </a:lnTo>
                    <a:lnTo>
                      <a:pt x="84581" y="74570"/>
                    </a:lnTo>
                    <a:lnTo>
                      <a:pt x="85265" y="75651"/>
                    </a:lnTo>
                    <a:lnTo>
                      <a:pt x="85877" y="76731"/>
                    </a:lnTo>
                    <a:lnTo>
                      <a:pt x="86453" y="77847"/>
                    </a:lnTo>
                    <a:lnTo>
                      <a:pt x="86993" y="79035"/>
                    </a:lnTo>
                    <a:lnTo>
                      <a:pt x="87461" y="80223"/>
                    </a:lnTo>
                    <a:lnTo>
                      <a:pt x="87858" y="81412"/>
                    </a:lnTo>
                    <a:lnTo>
                      <a:pt x="88218" y="82672"/>
                    </a:lnTo>
                    <a:lnTo>
                      <a:pt x="88506" y="83932"/>
                    </a:lnTo>
                    <a:lnTo>
                      <a:pt x="88722" y="85228"/>
                    </a:lnTo>
                    <a:lnTo>
                      <a:pt x="88902" y="86525"/>
                    </a:lnTo>
                    <a:lnTo>
                      <a:pt x="89010" y="87857"/>
                    </a:lnTo>
                    <a:lnTo>
                      <a:pt x="89046" y="89225"/>
                    </a:lnTo>
                    <a:lnTo>
                      <a:pt x="89010" y="90449"/>
                    </a:lnTo>
                    <a:lnTo>
                      <a:pt x="88938" y="91674"/>
                    </a:lnTo>
                    <a:lnTo>
                      <a:pt x="88794" y="92862"/>
                    </a:lnTo>
                    <a:lnTo>
                      <a:pt x="88578" y="94050"/>
                    </a:lnTo>
                    <a:lnTo>
                      <a:pt x="198578" y="94050"/>
                    </a:lnTo>
                    <a:lnTo>
                      <a:pt x="198795" y="92754"/>
                    </a:lnTo>
                    <a:lnTo>
                      <a:pt x="199083" y="91385"/>
                    </a:lnTo>
                    <a:lnTo>
                      <a:pt x="199407" y="90053"/>
                    </a:lnTo>
                    <a:lnTo>
                      <a:pt x="199839" y="88685"/>
                    </a:lnTo>
                    <a:lnTo>
                      <a:pt x="200307" y="87353"/>
                    </a:lnTo>
                    <a:lnTo>
                      <a:pt x="200847" y="85984"/>
                    </a:lnTo>
                    <a:lnTo>
                      <a:pt x="201459" y="84652"/>
                    </a:lnTo>
                    <a:lnTo>
                      <a:pt x="202107" y="83284"/>
                    </a:lnTo>
                    <a:lnTo>
                      <a:pt x="202863" y="81952"/>
                    </a:lnTo>
                    <a:lnTo>
                      <a:pt x="203655" y="80655"/>
                    </a:lnTo>
                    <a:lnTo>
                      <a:pt x="204484" y="79359"/>
                    </a:lnTo>
                    <a:lnTo>
                      <a:pt x="205384" y="78063"/>
                    </a:lnTo>
                    <a:lnTo>
                      <a:pt x="206356" y="76839"/>
                    </a:lnTo>
                    <a:lnTo>
                      <a:pt x="207364" y="75615"/>
                    </a:lnTo>
                    <a:lnTo>
                      <a:pt x="208408" y="74426"/>
                    </a:lnTo>
                    <a:lnTo>
                      <a:pt x="209525" y="73274"/>
                    </a:lnTo>
                    <a:lnTo>
                      <a:pt x="210677" y="72194"/>
                    </a:lnTo>
                    <a:lnTo>
                      <a:pt x="211865" y="71114"/>
                    </a:lnTo>
                    <a:lnTo>
                      <a:pt x="213125" y="70105"/>
                    </a:lnTo>
                    <a:lnTo>
                      <a:pt x="214421" y="69133"/>
                    </a:lnTo>
                    <a:lnTo>
                      <a:pt x="215754" y="68233"/>
                    </a:lnTo>
                    <a:lnTo>
                      <a:pt x="217122" y="67405"/>
                    </a:lnTo>
                    <a:lnTo>
                      <a:pt x="218562" y="66613"/>
                    </a:lnTo>
                    <a:lnTo>
                      <a:pt x="220003" y="65893"/>
                    </a:lnTo>
                    <a:lnTo>
                      <a:pt x="221479" y="65245"/>
                    </a:lnTo>
                    <a:lnTo>
                      <a:pt x="222991" y="64704"/>
                    </a:lnTo>
                    <a:lnTo>
                      <a:pt x="224575" y="64200"/>
                    </a:lnTo>
                    <a:lnTo>
                      <a:pt x="225368" y="63984"/>
                    </a:lnTo>
                    <a:lnTo>
                      <a:pt x="226160" y="63804"/>
                    </a:lnTo>
                    <a:lnTo>
                      <a:pt x="226952" y="63624"/>
                    </a:lnTo>
                    <a:lnTo>
                      <a:pt x="227780" y="63444"/>
                    </a:lnTo>
                    <a:lnTo>
                      <a:pt x="228572" y="63336"/>
                    </a:lnTo>
                    <a:lnTo>
                      <a:pt x="229400" y="63228"/>
                    </a:lnTo>
                    <a:lnTo>
                      <a:pt x="230228" y="63156"/>
                    </a:lnTo>
                    <a:lnTo>
                      <a:pt x="231093" y="63084"/>
                    </a:lnTo>
                    <a:lnTo>
                      <a:pt x="231921" y="63048"/>
                    </a:lnTo>
                    <a:lnTo>
                      <a:pt x="232785" y="63012"/>
                    </a:lnTo>
                    <a:lnTo>
                      <a:pt x="234117" y="63048"/>
                    </a:lnTo>
                    <a:lnTo>
                      <a:pt x="235449" y="63156"/>
                    </a:lnTo>
                    <a:lnTo>
                      <a:pt x="236782" y="63336"/>
                    </a:lnTo>
                    <a:lnTo>
                      <a:pt x="238042" y="63552"/>
                    </a:lnTo>
                    <a:lnTo>
                      <a:pt x="239338" y="63840"/>
                    </a:lnTo>
                    <a:lnTo>
                      <a:pt x="240562" y="64200"/>
                    </a:lnTo>
                    <a:lnTo>
                      <a:pt x="241787" y="64632"/>
                    </a:lnTo>
                    <a:lnTo>
                      <a:pt x="242975" y="65101"/>
                    </a:lnTo>
                    <a:lnTo>
                      <a:pt x="244127" y="65605"/>
                    </a:lnTo>
                    <a:lnTo>
                      <a:pt x="245243" y="66181"/>
                    </a:lnTo>
                    <a:lnTo>
                      <a:pt x="246359" y="66829"/>
                    </a:lnTo>
                    <a:lnTo>
                      <a:pt x="247404" y="67513"/>
                    </a:lnTo>
                    <a:lnTo>
                      <a:pt x="248448" y="68233"/>
                    </a:lnTo>
                    <a:lnTo>
                      <a:pt x="249420" y="69025"/>
                    </a:lnTo>
                    <a:lnTo>
                      <a:pt x="250392" y="69817"/>
                    </a:lnTo>
                    <a:lnTo>
                      <a:pt x="251292" y="70682"/>
                    </a:lnTo>
                    <a:lnTo>
                      <a:pt x="252157" y="71618"/>
                    </a:lnTo>
                    <a:lnTo>
                      <a:pt x="252985" y="72554"/>
                    </a:lnTo>
                    <a:lnTo>
                      <a:pt x="253777" y="73562"/>
                    </a:lnTo>
                    <a:lnTo>
                      <a:pt x="254497" y="74570"/>
                    </a:lnTo>
                    <a:lnTo>
                      <a:pt x="255181" y="75651"/>
                    </a:lnTo>
                    <a:lnTo>
                      <a:pt x="255793" y="76731"/>
                    </a:lnTo>
                    <a:lnTo>
                      <a:pt x="256369" y="77847"/>
                    </a:lnTo>
                    <a:lnTo>
                      <a:pt x="256909" y="79035"/>
                    </a:lnTo>
                    <a:lnTo>
                      <a:pt x="257378" y="80223"/>
                    </a:lnTo>
                    <a:lnTo>
                      <a:pt x="257774" y="81412"/>
                    </a:lnTo>
                    <a:lnTo>
                      <a:pt x="258134" y="82672"/>
                    </a:lnTo>
                    <a:lnTo>
                      <a:pt x="258422" y="83932"/>
                    </a:lnTo>
                    <a:lnTo>
                      <a:pt x="258674" y="85228"/>
                    </a:lnTo>
                    <a:lnTo>
                      <a:pt x="258818" y="86525"/>
                    </a:lnTo>
                    <a:lnTo>
                      <a:pt x="258926" y="87857"/>
                    </a:lnTo>
                    <a:lnTo>
                      <a:pt x="258962" y="89225"/>
                    </a:lnTo>
                    <a:lnTo>
                      <a:pt x="258926" y="90449"/>
                    </a:lnTo>
                    <a:lnTo>
                      <a:pt x="258854" y="91674"/>
                    </a:lnTo>
                    <a:lnTo>
                      <a:pt x="258710" y="92862"/>
                    </a:lnTo>
                    <a:lnTo>
                      <a:pt x="258494" y="94050"/>
                    </a:lnTo>
                    <a:lnTo>
                      <a:pt x="268540" y="94050"/>
                    </a:lnTo>
                    <a:lnTo>
                      <a:pt x="268540" y="92394"/>
                    </a:lnTo>
                    <a:lnTo>
                      <a:pt x="268540" y="90809"/>
                    </a:lnTo>
                    <a:lnTo>
                      <a:pt x="268576" y="89261"/>
                    </a:lnTo>
                    <a:lnTo>
                      <a:pt x="268612" y="87821"/>
                    </a:lnTo>
                    <a:lnTo>
                      <a:pt x="268720" y="86417"/>
                    </a:lnTo>
                    <a:lnTo>
                      <a:pt x="268828" y="85084"/>
                    </a:lnTo>
                    <a:lnTo>
                      <a:pt x="268972" y="83824"/>
                    </a:lnTo>
                    <a:lnTo>
                      <a:pt x="269116" y="82636"/>
                    </a:lnTo>
                    <a:lnTo>
                      <a:pt x="269296" y="81484"/>
                    </a:lnTo>
                    <a:lnTo>
                      <a:pt x="269476" y="80403"/>
                    </a:lnTo>
                    <a:lnTo>
                      <a:pt x="269692" y="79395"/>
                    </a:lnTo>
                    <a:lnTo>
                      <a:pt x="269944" y="78423"/>
                    </a:lnTo>
                    <a:lnTo>
                      <a:pt x="270196" y="77523"/>
                    </a:lnTo>
                    <a:lnTo>
                      <a:pt x="270448" y="76695"/>
                    </a:lnTo>
                    <a:lnTo>
                      <a:pt x="270736" y="75867"/>
                    </a:lnTo>
                    <a:lnTo>
                      <a:pt x="271024" y="75110"/>
                    </a:lnTo>
                    <a:lnTo>
                      <a:pt x="271312" y="74426"/>
                    </a:lnTo>
                    <a:lnTo>
                      <a:pt x="271636" y="73778"/>
                    </a:lnTo>
                    <a:lnTo>
                      <a:pt x="271960" y="73166"/>
                    </a:lnTo>
                    <a:lnTo>
                      <a:pt x="272284" y="72590"/>
                    </a:lnTo>
                    <a:lnTo>
                      <a:pt x="272644" y="72050"/>
                    </a:lnTo>
                    <a:lnTo>
                      <a:pt x="272969" y="71582"/>
                    </a:lnTo>
                    <a:lnTo>
                      <a:pt x="273329" y="71150"/>
                    </a:lnTo>
                    <a:lnTo>
                      <a:pt x="273689" y="70718"/>
                    </a:lnTo>
                    <a:lnTo>
                      <a:pt x="274049" y="70358"/>
                    </a:lnTo>
                    <a:lnTo>
                      <a:pt x="274409" y="70033"/>
                    </a:lnTo>
                    <a:lnTo>
                      <a:pt x="274769" y="69709"/>
                    </a:lnTo>
                    <a:lnTo>
                      <a:pt x="275129" y="69457"/>
                    </a:lnTo>
                    <a:lnTo>
                      <a:pt x="275489" y="69205"/>
                    </a:lnTo>
                    <a:lnTo>
                      <a:pt x="275849" y="68989"/>
                    </a:lnTo>
                    <a:lnTo>
                      <a:pt x="276533" y="68629"/>
                    </a:lnTo>
                    <a:lnTo>
                      <a:pt x="276533" y="50122"/>
                    </a:lnTo>
                    <a:lnTo>
                      <a:pt x="276281" y="50086"/>
                    </a:lnTo>
                    <a:lnTo>
                      <a:pt x="270484" y="50086"/>
                    </a:lnTo>
                    <a:lnTo>
                      <a:pt x="270088" y="49474"/>
                    </a:lnTo>
                    <a:lnTo>
                      <a:pt x="269620" y="48862"/>
                    </a:lnTo>
                    <a:lnTo>
                      <a:pt x="269044" y="48249"/>
                    </a:lnTo>
                    <a:lnTo>
                      <a:pt x="268432" y="47673"/>
                    </a:lnTo>
                    <a:lnTo>
                      <a:pt x="267748" y="47133"/>
                    </a:lnTo>
                    <a:lnTo>
                      <a:pt x="266991" y="46629"/>
                    </a:lnTo>
                    <a:lnTo>
                      <a:pt x="266163" y="46125"/>
                    </a:lnTo>
                    <a:lnTo>
                      <a:pt x="265263" y="45621"/>
                    </a:lnTo>
                    <a:lnTo>
                      <a:pt x="264327" y="45189"/>
                    </a:lnTo>
                    <a:lnTo>
                      <a:pt x="263355" y="44757"/>
                    </a:lnTo>
                    <a:lnTo>
                      <a:pt x="262275" y="44325"/>
                    </a:lnTo>
                    <a:lnTo>
                      <a:pt x="261194" y="43929"/>
                    </a:lnTo>
                    <a:lnTo>
                      <a:pt x="260042" y="43533"/>
                    </a:lnTo>
                    <a:lnTo>
                      <a:pt x="258854" y="43172"/>
                    </a:lnTo>
                    <a:lnTo>
                      <a:pt x="257630" y="42848"/>
                    </a:lnTo>
                    <a:lnTo>
                      <a:pt x="256369" y="42524"/>
                    </a:lnTo>
                    <a:lnTo>
                      <a:pt x="255037" y="42200"/>
                    </a:lnTo>
                    <a:lnTo>
                      <a:pt x="253705" y="41912"/>
                    </a:lnTo>
                    <a:lnTo>
                      <a:pt x="250932" y="41408"/>
                    </a:lnTo>
                    <a:lnTo>
                      <a:pt x="248052" y="40940"/>
                    </a:lnTo>
                    <a:lnTo>
                      <a:pt x="245099" y="40508"/>
                    </a:lnTo>
                    <a:lnTo>
                      <a:pt x="242075" y="40148"/>
                    </a:lnTo>
                    <a:lnTo>
                      <a:pt x="238978" y="39860"/>
                    </a:lnTo>
                    <a:lnTo>
                      <a:pt x="235918" y="39608"/>
                    </a:lnTo>
                    <a:lnTo>
                      <a:pt x="232821" y="39392"/>
                    </a:lnTo>
                    <a:lnTo>
                      <a:pt x="229760" y="39212"/>
                    </a:lnTo>
                    <a:lnTo>
                      <a:pt x="226736" y="39104"/>
                    </a:lnTo>
                    <a:lnTo>
                      <a:pt x="223783" y="38996"/>
                    </a:lnTo>
                    <a:lnTo>
                      <a:pt x="220939" y="38924"/>
                    </a:lnTo>
                    <a:lnTo>
                      <a:pt x="218166" y="38888"/>
                    </a:lnTo>
                    <a:lnTo>
                      <a:pt x="215538" y="38852"/>
                    </a:lnTo>
                    <a:lnTo>
                      <a:pt x="210749" y="38888"/>
                    </a:lnTo>
                    <a:lnTo>
                      <a:pt x="206752" y="38924"/>
                    </a:lnTo>
                    <a:lnTo>
                      <a:pt x="203655" y="38996"/>
                    </a:lnTo>
                    <a:lnTo>
                      <a:pt x="200991" y="39104"/>
                    </a:lnTo>
                    <a:lnTo>
                      <a:pt x="199803" y="37483"/>
                    </a:lnTo>
                    <a:lnTo>
                      <a:pt x="193393" y="37483"/>
                    </a:lnTo>
                    <a:lnTo>
                      <a:pt x="192961" y="37375"/>
                    </a:lnTo>
                    <a:lnTo>
                      <a:pt x="192565" y="37267"/>
                    </a:lnTo>
                    <a:lnTo>
                      <a:pt x="192205" y="37087"/>
                    </a:lnTo>
                    <a:lnTo>
                      <a:pt x="191845" y="36871"/>
                    </a:lnTo>
                    <a:lnTo>
                      <a:pt x="191521" y="36619"/>
                    </a:lnTo>
                    <a:lnTo>
                      <a:pt x="191233" y="36331"/>
                    </a:lnTo>
                    <a:lnTo>
                      <a:pt x="190981" y="35971"/>
                    </a:lnTo>
                    <a:lnTo>
                      <a:pt x="177046" y="15555"/>
                    </a:lnTo>
                    <a:lnTo>
                      <a:pt x="176830" y="15195"/>
                    </a:lnTo>
                    <a:lnTo>
                      <a:pt x="176686" y="14871"/>
                    </a:lnTo>
                    <a:lnTo>
                      <a:pt x="176614" y="14511"/>
                    </a:lnTo>
                    <a:lnTo>
                      <a:pt x="176578" y="14151"/>
                    </a:lnTo>
                    <a:lnTo>
                      <a:pt x="176578" y="13791"/>
                    </a:lnTo>
                    <a:lnTo>
                      <a:pt x="176614" y="13467"/>
                    </a:lnTo>
                    <a:lnTo>
                      <a:pt x="176722" y="13107"/>
                    </a:lnTo>
                    <a:lnTo>
                      <a:pt x="176866" y="12783"/>
                    </a:lnTo>
                    <a:lnTo>
                      <a:pt x="177046" y="12495"/>
                    </a:lnTo>
                    <a:lnTo>
                      <a:pt x="177262" y="12207"/>
                    </a:lnTo>
                    <a:lnTo>
                      <a:pt x="177514" y="11991"/>
                    </a:lnTo>
                    <a:lnTo>
                      <a:pt x="177767" y="11775"/>
                    </a:lnTo>
                    <a:lnTo>
                      <a:pt x="178091" y="11595"/>
                    </a:lnTo>
                    <a:lnTo>
                      <a:pt x="178415" y="11451"/>
                    </a:lnTo>
                    <a:lnTo>
                      <a:pt x="178775" y="11342"/>
                    </a:lnTo>
                    <a:lnTo>
                      <a:pt x="179171" y="11306"/>
                    </a:lnTo>
                    <a:lnTo>
                      <a:pt x="178379" y="10658"/>
                    </a:lnTo>
                    <a:lnTo>
                      <a:pt x="177586" y="10010"/>
                    </a:lnTo>
                    <a:lnTo>
                      <a:pt x="176794" y="9362"/>
                    </a:lnTo>
                    <a:lnTo>
                      <a:pt x="175966" y="8750"/>
                    </a:lnTo>
                    <a:lnTo>
                      <a:pt x="175138" y="8174"/>
                    </a:lnTo>
                    <a:lnTo>
                      <a:pt x="174274" y="7598"/>
                    </a:lnTo>
                    <a:lnTo>
                      <a:pt x="173410" y="7022"/>
                    </a:lnTo>
                    <a:lnTo>
                      <a:pt x="172546" y="6518"/>
                    </a:lnTo>
                    <a:lnTo>
                      <a:pt x="171681" y="5977"/>
                    </a:lnTo>
                    <a:lnTo>
                      <a:pt x="170781" y="5473"/>
                    </a:lnTo>
                    <a:lnTo>
                      <a:pt x="169881" y="5005"/>
                    </a:lnTo>
                    <a:lnTo>
                      <a:pt x="168945" y="4573"/>
                    </a:lnTo>
                    <a:lnTo>
                      <a:pt x="168045" y="4141"/>
                    </a:lnTo>
                    <a:lnTo>
                      <a:pt x="167109" y="3709"/>
                    </a:lnTo>
                    <a:lnTo>
                      <a:pt x="166172" y="3313"/>
                    </a:lnTo>
                    <a:lnTo>
                      <a:pt x="165200" y="2953"/>
                    </a:lnTo>
                    <a:lnTo>
                      <a:pt x="164264" y="2593"/>
                    </a:lnTo>
                    <a:lnTo>
                      <a:pt x="163292" y="2269"/>
                    </a:lnTo>
                    <a:lnTo>
                      <a:pt x="162320" y="1945"/>
                    </a:lnTo>
                    <a:lnTo>
                      <a:pt x="161311" y="1657"/>
                    </a:lnTo>
                    <a:lnTo>
                      <a:pt x="160339" y="1405"/>
                    </a:lnTo>
                    <a:lnTo>
                      <a:pt x="159331" y="1153"/>
                    </a:lnTo>
                    <a:lnTo>
                      <a:pt x="158323" y="937"/>
                    </a:lnTo>
                    <a:lnTo>
                      <a:pt x="157315" y="757"/>
                    </a:lnTo>
                    <a:lnTo>
                      <a:pt x="156306" y="576"/>
                    </a:lnTo>
                    <a:lnTo>
                      <a:pt x="155262" y="432"/>
                    </a:lnTo>
                    <a:lnTo>
                      <a:pt x="154254" y="288"/>
                    </a:lnTo>
                    <a:lnTo>
                      <a:pt x="153210" y="180"/>
                    </a:lnTo>
                    <a:lnTo>
                      <a:pt x="152166" y="108"/>
                    </a:lnTo>
                    <a:lnTo>
                      <a:pt x="151158" y="36"/>
                    </a:lnTo>
                    <a:lnTo>
                      <a:pt x="1501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550;p38"/>
              <p:cNvSpPr/>
              <p:nvPr/>
            </p:nvSpPr>
            <p:spPr>
              <a:xfrm>
                <a:off x="3692075" y="2480300"/>
                <a:ext cx="88225" cy="1361975"/>
              </a:xfrm>
              <a:custGeom>
                <a:avLst/>
                <a:gdLst/>
                <a:ahLst/>
                <a:cxnLst/>
                <a:rect l="l" t="t" r="r" b="b"/>
                <a:pathLst>
                  <a:path w="3529" h="54479" extrusionOk="0">
                    <a:moveTo>
                      <a:pt x="0" y="1"/>
                    </a:moveTo>
                    <a:lnTo>
                      <a:pt x="0" y="54479"/>
                    </a:lnTo>
                    <a:lnTo>
                      <a:pt x="3529" y="54479"/>
                    </a:lnTo>
                    <a:lnTo>
                      <a:pt x="35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551;p38"/>
              <p:cNvSpPr/>
              <p:nvPr/>
            </p:nvSpPr>
            <p:spPr>
              <a:xfrm>
                <a:off x="2268000" y="2480300"/>
                <a:ext cx="87350" cy="75347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0139" extrusionOk="0">
                    <a:moveTo>
                      <a:pt x="0" y="1"/>
                    </a:moveTo>
                    <a:lnTo>
                      <a:pt x="0" y="27618"/>
                    </a:lnTo>
                    <a:lnTo>
                      <a:pt x="901" y="28194"/>
                    </a:lnTo>
                    <a:lnTo>
                      <a:pt x="1801" y="28806"/>
                    </a:lnTo>
                    <a:lnTo>
                      <a:pt x="2665" y="29454"/>
                    </a:lnTo>
                    <a:lnTo>
                      <a:pt x="3493" y="30138"/>
                    </a:lnTo>
                    <a:lnTo>
                      <a:pt x="34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552;p38"/>
              <p:cNvSpPr/>
              <p:nvPr/>
            </p:nvSpPr>
            <p:spPr>
              <a:xfrm>
                <a:off x="5078325" y="2221950"/>
                <a:ext cx="252075" cy="399700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15988" extrusionOk="0">
                    <a:moveTo>
                      <a:pt x="1" y="1"/>
                    </a:moveTo>
                    <a:lnTo>
                      <a:pt x="1" y="15988"/>
                    </a:lnTo>
                    <a:lnTo>
                      <a:pt x="397" y="15952"/>
                    </a:lnTo>
                    <a:lnTo>
                      <a:pt x="1477" y="15880"/>
                    </a:lnTo>
                    <a:lnTo>
                      <a:pt x="3025" y="15664"/>
                    </a:lnTo>
                    <a:lnTo>
                      <a:pt x="3925" y="15556"/>
                    </a:lnTo>
                    <a:lnTo>
                      <a:pt x="4826" y="15376"/>
                    </a:lnTo>
                    <a:lnTo>
                      <a:pt x="5762" y="15196"/>
                    </a:lnTo>
                    <a:lnTo>
                      <a:pt x="6662" y="14980"/>
                    </a:lnTo>
                    <a:lnTo>
                      <a:pt x="7490" y="14728"/>
                    </a:lnTo>
                    <a:lnTo>
                      <a:pt x="8282" y="14475"/>
                    </a:lnTo>
                    <a:lnTo>
                      <a:pt x="8930" y="14151"/>
                    </a:lnTo>
                    <a:lnTo>
                      <a:pt x="9218" y="13971"/>
                    </a:lnTo>
                    <a:lnTo>
                      <a:pt x="9470" y="13791"/>
                    </a:lnTo>
                    <a:lnTo>
                      <a:pt x="9686" y="13611"/>
                    </a:lnTo>
                    <a:lnTo>
                      <a:pt x="9866" y="13395"/>
                    </a:lnTo>
                    <a:lnTo>
                      <a:pt x="9974" y="13179"/>
                    </a:lnTo>
                    <a:lnTo>
                      <a:pt x="10046" y="12963"/>
                    </a:lnTo>
                    <a:lnTo>
                      <a:pt x="10083" y="12711"/>
                    </a:lnTo>
                    <a:lnTo>
                      <a:pt x="10083" y="12423"/>
                    </a:lnTo>
                    <a:lnTo>
                      <a:pt x="10010" y="12135"/>
                    </a:lnTo>
                    <a:lnTo>
                      <a:pt x="9938" y="11775"/>
                    </a:lnTo>
                    <a:lnTo>
                      <a:pt x="9686" y="11019"/>
                    </a:lnTo>
                    <a:lnTo>
                      <a:pt x="9326" y="10155"/>
                    </a:lnTo>
                    <a:lnTo>
                      <a:pt x="8894" y="9218"/>
                    </a:lnTo>
                    <a:lnTo>
                      <a:pt x="8318" y="8246"/>
                    </a:lnTo>
                    <a:lnTo>
                      <a:pt x="7670" y="7238"/>
                    </a:lnTo>
                    <a:lnTo>
                      <a:pt x="6986" y="6194"/>
                    </a:lnTo>
                    <a:lnTo>
                      <a:pt x="6194" y="5186"/>
                    </a:lnTo>
                    <a:lnTo>
                      <a:pt x="5366" y="4214"/>
                    </a:lnTo>
                    <a:lnTo>
                      <a:pt x="4501" y="3277"/>
                    </a:lnTo>
                    <a:lnTo>
                      <a:pt x="3601" y="2413"/>
                    </a:lnTo>
                    <a:lnTo>
                      <a:pt x="2701" y="1621"/>
                    </a:lnTo>
                    <a:lnTo>
                      <a:pt x="2269" y="1261"/>
                    </a:lnTo>
                    <a:lnTo>
                      <a:pt x="1801" y="937"/>
                    </a:lnTo>
                    <a:lnTo>
                      <a:pt x="1333" y="649"/>
                    </a:lnTo>
                    <a:lnTo>
                      <a:pt x="865" y="397"/>
                    </a:lnTo>
                    <a:lnTo>
                      <a:pt x="433" y="1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553;p38"/>
              <p:cNvSpPr/>
              <p:nvPr/>
            </p:nvSpPr>
            <p:spPr>
              <a:xfrm>
                <a:off x="1450650" y="3272450"/>
                <a:ext cx="920900" cy="920900"/>
              </a:xfrm>
              <a:custGeom>
                <a:avLst/>
                <a:gdLst/>
                <a:ahLst/>
                <a:cxnLst/>
                <a:rect l="l" t="t" r="r" b="b"/>
                <a:pathLst>
                  <a:path w="36836" h="36836" extrusionOk="0">
                    <a:moveTo>
                      <a:pt x="18400" y="1"/>
                    </a:moveTo>
                    <a:lnTo>
                      <a:pt x="17463" y="37"/>
                    </a:lnTo>
                    <a:lnTo>
                      <a:pt x="16527" y="109"/>
                    </a:lnTo>
                    <a:lnTo>
                      <a:pt x="15591" y="217"/>
                    </a:lnTo>
                    <a:lnTo>
                      <a:pt x="14691" y="361"/>
                    </a:lnTo>
                    <a:lnTo>
                      <a:pt x="13791" y="577"/>
                    </a:lnTo>
                    <a:lnTo>
                      <a:pt x="12927" y="829"/>
                    </a:lnTo>
                    <a:lnTo>
                      <a:pt x="12062" y="1117"/>
                    </a:lnTo>
                    <a:lnTo>
                      <a:pt x="11234" y="1441"/>
                    </a:lnTo>
                    <a:lnTo>
                      <a:pt x="10406" y="1801"/>
                    </a:lnTo>
                    <a:lnTo>
                      <a:pt x="9614" y="2233"/>
                    </a:lnTo>
                    <a:lnTo>
                      <a:pt x="8858" y="2665"/>
                    </a:lnTo>
                    <a:lnTo>
                      <a:pt x="8102" y="3133"/>
                    </a:lnTo>
                    <a:lnTo>
                      <a:pt x="7382" y="3673"/>
                    </a:lnTo>
                    <a:lnTo>
                      <a:pt x="6697" y="4213"/>
                    </a:lnTo>
                    <a:lnTo>
                      <a:pt x="6013" y="4790"/>
                    </a:lnTo>
                    <a:lnTo>
                      <a:pt x="5365" y="5402"/>
                    </a:lnTo>
                    <a:lnTo>
                      <a:pt x="4789" y="6050"/>
                    </a:lnTo>
                    <a:lnTo>
                      <a:pt x="4177" y="6698"/>
                    </a:lnTo>
                    <a:lnTo>
                      <a:pt x="3637" y="7418"/>
                    </a:lnTo>
                    <a:lnTo>
                      <a:pt x="3133" y="8138"/>
                    </a:lnTo>
                    <a:lnTo>
                      <a:pt x="2665" y="8858"/>
                    </a:lnTo>
                    <a:lnTo>
                      <a:pt x="2197" y="9650"/>
                    </a:lnTo>
                    <a:lnTo>
                      <a:pt x="1801" y="10443"/>
                    </a:lnTo>
                    <a:lnTo>
                      <a:pt x="1440" y="11271"/>
                    </a:lnTo>
                    <a:lnTo>
                      <a:pt x="1116" y="12099"/>
                    </a:lnTo>
                    <a:lnTo>
                      <a:pt x="828" y="12963"/>
                    </a:lnTo>
                    <a:lnTo>
                      <a:pt x="576" y="13827"/>
                    </a:lnTo>
                    <a:lnTo>
                      <a:pt x="360" y="14727"/>
                    </a:lnTo>
                    <a:lnTo>
                      <a:pt x="180" y="15628"/>
                    </a:lnTo>
                    <a:lnTo>
                      <a:pt x="72" y="16528"/>
                    </a:lnTo>
                    <a:lnTo>
                      <a:pt x="0" y="17464"/>
                    </a:lnTo>
                    <a:lnTo>
                      <a:pt x="0" y="18436"/>
                    </a:lnTo>
                    <a:lnTo>
                      <a:pt x="0" y="19372"/>
                    </a:lnTo>
                    <a:lnTo>
                      <a:pt x="72" y="20308"/>
                    </a:lnTo>
                    <a:lnTo>
                      <a:pt x="180" y="21245"/>
                    </a:lnTo>
                    <a:lnTo>
                      <a:pt x="360" y="22145"/>
                    </a:lnTo>
                    <a:lnTo>
                      <a:pt x="576" y="23045"/>
                    </a:lnTo>
                    <a:lnTo>
                      <a:pt x="828" y="23909"/>
                    </a:lnTo>
                    <a:lnTo>
                      <a:pt x="1116" y="24773"/>
                    </a:lnTo>
                    <a:lnTo>
                      <a:pt x="1440" y="25601"/>
                    </a:lnTo>
                    <a:lnTo>
                      <a:pt x="1801" y="26430"/>
                    </a:lnTo>
                    <a:lnTo>
                      <a:pt x="2197" y="27222"/>
                    </a:lnTo>
                    <a:lnTo>
                      <a:pt x="2665" y="27978"/>
                    </a:lnTo>
                    <a:lnTo>
                      <a:pt x="3133" y="28734"/>
                    </a:lnTo>
                    <a:lnTo>
                      <a:pt x="3637" y="29454"/>
                    </a:lnTo>
                    <a:lnTo>
                      <a:pt x="4177" y="30138"/>
                    </a:lnTo>
                    <a:lnTo>
                      <a:pt x="4789" y="30822"/>
                    </a:lnTo>
                    <a:lnTo>
                      <a:pt x="5365" y="31470"/>
                    </a:lnTo>
                    <a:lnTo>
                      <a:pt x="6013" y="32047"/>
                    </a:lnTo>
                    <a:lnTo>
                      <a:pt x="6697" y="32659"/>
                    </a:lnTo>
                    <a:lnTo>
                      <a:pt x="7382" y="33199"/>
                    </a:lnTo>
                    <a:lnTo>
                      <a:pt x="8102" y="33703"/>
                    </a:lnTo>
                    <a:lnTo>
                      <a:pt x="8858" y="34171"/>
                    </a:lnTo>
                    <a:lnTo>
                      <a:pt x="9614" y="34639"/>
                    </a:lnTo>
                    <a:lnTo>
                      <a:pt x="10406" y="35035"/>
                    </a:lnTo>
                    <a:lnTo>
                      <a:pt x="11234" y="35395"/>
                    </a:lnTo>
                    <a:lnTo>
                      <a:pt x="12062" y="35719"/>
                    </a:lnTo>
                    <a:lnTo>
                      <a:pt x="12927" y="36007"/>
                    </a:lnTo>
                    <a:lnTo>
                      <a:pt x="13791" y="36259"/>
                    </a:lnTo>
                    <a:lnTo>
                      <a:pt x="14691" y="36475"/>
                    </a:lnTo>
                    <a:lnTo>
                      <a:pt x="15591" y="36655"/>
                    </a:lnTo>
                    <a:lnTo>
                      <a:pt x="16527" y="36763"/>
                    </a:lnTo>
                    <a:lnTo>
                      <a:pt x="17463" y="36836"/>
                    </a:lnTo>
                    <a:lnTo>
                      <a:pt x="19372" y="36836"/>
                    </a:lnTo>
                    <a:lnTo>
                      <a:pt x="20308" y="36763"/>
                    </a:lnTo>
                    <a:lnTo>
                      <a:pt x="21208" y="36655"/>
                    </a:lnTo>
                    <a:lnTo>
                      <a:pt x="22108" y="36475"/>
                    </a:lnTo>
                    <a:lnTo>
                      <a:pt x="23009" y="36259"/>
                    </a:lnTo>
                    <a:lnTo>
                      <a:pt x="23909" y="36007"/>
                    </a:lnTo>
                    <a:lnTo>
                      <a:pt x="24737" y="35719"/>
                    </a:lnTo>
                    <a:lnTo>
                      <a:pt x="25601" y="35395"/>
                    </a:lnTo>
                    <a:lnTo>
                      <a:pt x="26393" y="35035"/>
                    </a:lnTo>
                    <a:lnTo>
                      <a:pt x="27185" y="34639"/>
                    </a:lnTo>
                    <a:lnTo>
                      <a:pt x="27977" y="34171"/>
                    </a:lnTo>
                    <a:lnTo>
                      <a:pt x="28698" y="33703"/>
                    </a:lnTo>
                    <a:lnTo>
                      <a:pt x="29454" y="33199"/>
                    </a:lnTo>
                    <a:lnTo>
                      <a:pt x="30138" y="32659"/>
                    </a:lnTo>
                    <a:lnTo>
                      <a:pt x="30786" y="32047"/>
                    </a:lnTo>
                    <a:lnTo>
                      <a:pt x="31434" y="31470"/>
                    </a:lnTo>
                    <a:lnTo>
                      <a:pt x="32046" y="30822"/>
                    </a:lnTo>
                    <a:lnTo>
                      <a:pt x="32622" y="30138"/>
                    </a:lnTo>
                    <a:lnTo>
                      <a:pt x="33162" y="29454"/>
                    </a:lnTo>
                    <a:lnTo>
                      <a:pt x="33703" y="28734"/>
                    </a:lnTo>
                    <a:lnTo>
                      <a:pt x="34171" y="27978"/>
                    </a:lnTo>
                    <a:lnTo>
                      <a:pt x="34603" y="27222"/>
                    </a:lnTo>
                    <a:lnTo>
                      <a:pt x="35035" y="26430"/>
                    </a:lnTo>
                    <a:lnTo>
                      <a:pt x="35395" y="25601"/>
                    </a:lnTo>
                    <a:lnTo>
                      <a:pt x="35719" y="24773"/>
                    </a:lnTo>
                    <a:lnTo>
                      <a:pt x="36007" y="23909"/>
                    </a:lnTo>
                    <a:lnTo>
                      <a:pt x="36259" y="23045"/>
                    </a:lnTo>
                    <a:lnTo>
                      <a:pt x="36475" y="22145"/>
                    </a:lnTo>
                    <a:lnTo>
                      <a:pt x="36619" y="21245"/>
                    </a:lnTo>
                    <a:lnTo>
                      <a:pt x="36727" y="20308"/>
                    </a:lnTo>
                    <a:lnTo>
                      <a:pt x="36799" y="19372"/>
                    </a:lnTo>
                    <a:lnTo>
                      <a:pt x="36835" y="18436"/>
                    </a:lnTo>
                    <a:lnTo>
                      <a:pt x="36799" y="17464"/>
                    </a:lnTo>
                    <a:lnTo>
                      <a:pt x="36727" y="16528"/>
                    </a:lnTo>
                    <a:lnTo>
                      <a:pt x="36619" y="15628"/>
                    </a:lnTo>
                    <a:lnTo>
                      <a:pt x="36475" y="14727"/>
                    </a:lnTo>
                    <a:lnTo>
                      <a:pt x="36259" y="13827"/>
                    </a:lnTo>
                    <a:lnTo>
                      <a:pt x="36007" y="12963"/>
                    </a:lnTo>
                    <a:lnTo>
                      <a:pt x="35719" y="12099"/>
                    </a:lnTo>
                    <a:lnTo>
                      <a:pt x="35395" y="11271"/>
                    </a:lnTo>
                    <a:lnTo>
                      <a:pt x="35035" y="10443"/>
                    </a:lnTo>
                    <a:lnTo>
                      <a:pt x="34603" y="9650"/>
                    </a:lnTo>
                    <a:lnTo>
                      <a:pt x="34171" y="8858"/>
                    </a:lnTo>
                    <a:lnTo>
                      <a:pt x="33703" y="8138"/>
                    </a:lnTo>
                    <a:lnTo>
                      <a:pt x="33162" y="7418"/>
                    </a:lnTo>
                    <a:lnTo>
                      <a:pt x="32622" y="6698"/>
                    </a:lnTo>
                    <a:lnTo>
                      <a:pt x="32046" y="6050"/>
                    </a:lnTo>
                    <a:lnTo>
                      <a:pt x="31434" y="5402"/>
                    </a:lnTo>
                    <a:lnTo>
                      <a:pt x="30786" y="4790"/>
                    </a:lnTo>
                    <a:lnTo>
                      <a:pt x="30138" y="4213"/>
                    </a:lnTo>
                    <a:lnTo>
                      <a:pt x="29454" y="3673"/>
                    </a:lnTo>
                    <a:lnTo>
                      <a:pt x="28698" y="3133"/>
                    </a:lnTo>
                    <a:lnTo>
                      <a:pt x="27977" y="2665"/>
                    </a:lnTo>
                    <a:lnTo>
                      <a:pt x="27185" y="2233"/>
                    </a:lnTo>
                    <a:lnTo>
                      <a:pt x="26393" y="1801"/>
                    </a:lnTo>
                    <a:lnTo>
                      <a:pt x="25601" y="1441"/>
                    </a:lnTo>
                    <a:lnTo>
                      <a:pt x="24737" y="1117"/>
                    </a:lnTo>
                    <a:lnTo>
                      <a:pt x="23909" y="829"/>
                    </a:lnTo>
                    <a:lnTo>
                      <a:pt x="23009" y="577"/>
                    </a:lnTo>
                    <a:lnTo>
                      <a:pt x="22108" y="361"/>
                    </a:lnTo>
                    <a:lnTo>
                      <a:pt x="21208" y="217"/>
                    </a:lnTo>
                    <a:lnTo>
                      <a:pt x="20308" y="109"/>
                    </a:lnTo>
                    <a:lnTo>
                      <a:pt x="19372" y="37"/>
                    </a:lnTo>
                    <a:lnTo>
                      <a:pt x="18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554;p38"/>
              <p:cNvSpPr/>
              <p:nvPr/>
            </p:nvSpPr>
            <p:spPr>
              <a:xfrm>
                <a:off x="1712600" y="3534400"/>
                <a:ext cx="397000" cy="397000"/>
              </a:xfrm>
              <a:custGeom>
                <a:avLst/>
                <a:gdLst/>
                <a:ahLst/>
                <a:cxnLst/>
                <a:rect l="l" t="t" r="r" b="b"/>
                <a:pathLst>
                  <a:path w="15880" h="15880" fill="none" extrusionOk="0">
                    <a:moveTo>
                      <a:pt x="13539" y="13575"/>
                    </a:moveTo>
                    <a:lnTo>
                      <a:pt x="13539" y="13575"/>
                    </a:lnTo>
                    <a:lnTo>
                      <a:pt x="12963" y="14115"/>
                    </a:lnTo>
                    <a:lnTo>
                      <a:pt x="12314" y="14583"/>
                    </a:lnTo>
                    <a:lnTo>
                      <a:pt x="11630" y="14979"/>
                    </a:lnTo>
                    <a:lnTo>
                      <a:pt x="10910" y="15303"/>
                    </a:lnTo>
                    <a:lnTo>
                      <a:pt x="10190" y="15555"/>
                    </a:lnTo>
                    <a:lnTo>
                      <a:pt x="9434" y="15736"/>
                    </a:lnTo>
                    <a:lnTo>
                      <a:pt x="8678" y="15844"/>
                    </a:lnTo>
                    <a:lnTo>
                      <a:pt x="7922" y="15880"/>
                    </a:lnTo>
                    <a:lnTo>
                      <a:pt x="7166" y="15844"/>
                    </a:lnTo>
                    <a:lnTo>
                      <a:pt x="6409" y="15736"/>
                    </a:lnTo>
                    <a:lnTo>
                      <a:pt x="5689" y="15555"/>
                    </a:lnTo>
                    <a:lnTo>
                      <a:pt x="4933" y="15303"/>
                    </a:lnTo>
                    <a:lnTo>
                      <a:pt x="4249" y="14979"/>
                    </a:lnTo>
                    <a:lnTo>
                      <a:pt x="3565" y="14583"/>
                    </a:lnTo>
                    <a:lnTo>
                      <a:pt x="2917" y="14115"/>
                    </a:lnTo>
                    <a:lnTo>
                      <a:pt x="2305" y="13575"/>
                    </a:lnTo>
                    <a:lnTo>
                      <a:pt x="2305" y="13575"/>
                    </a:lnTo>
                    <a:lnTo>
                      <a:pt x="1764" y="12963"/>
                    </a:lnTo>
                    <a:lnTo>
                      <a:pt x="1296" y="12315"/>
                    </a:lnTo>
                    <a:lnTo>
                      <a:pt x="900" y="11631"/>
                    </a:lnTo>
                    <a:lnTo>
                      <a:pt x="576" y="10947"/>
                    </a:lnTo>
                    <a:lnTo>
                      <a:pt x="324" y="10190"/>
                    </a:lnTo>
                    <a:lnTo>
                      <a:pt x="144" y="9470"/>
                    </a:lnTo>
                    <a:lnTo>
                      <a:pt x="36" y="8714"/>
                    </a:lnTo>
                    <a:lnTo>
                      <a:pt x="0" y="7958"/>
                    </a:lnTo>
                    <a:lnTo>
                      <a:pt x="36" y="7202"/>
                    </a:lnTo>
                    <a:lnTo>
                      <a:pt x="144" y="6446"/>
                    </a:lnTo>
                    <a:lnTo>
                      <a:pt x="324" y="5690"/>
                    </a:lnTo>
                    <a:lnTo>
                      <a:pt x="576" y="4970"/>
                    </a:lnTo>
                    <a:lnTo>
                      <a:pt x="900" y="4249"/>
                    </a:lnTo>
                    <a:lnTo>
                      <a:pt x="1296" y="3565"/>
                    </a:lnTo>
                    <a:lnTo>
                      <a:pt x="1764" y="2953"/>
                    </a:lnTo>
                    <a:lnTo>
                      <a:pt x="2305" y="2341"/>
                    </a:lnTo>
                    <a:lnTo>
                      <a:pt x="2305" y="2341"/>
                    </a:lnTo>
                    <a:lnTo>
                      <a:pt x="2917" y="1801"/>
                    </a:lnTo>
                    <a:lnTo>
                      <a:pt x="3565" y="1297"/>
                    </a:lnTo>
                    <a:lnTo>
                      <a:pt x="4249" y="901"/>
                    </a:lnTo>
                    <a:lnTo>
                      <a:pt x="4933" y="577"/>
                    </a:lnTo>
                    <a:lnTo>
                      <a:pt x="5689" y="325"/>
                    </a:lnTo>
                    <a:lnTo>
                      <a:pt x="6409" y="145"/>
                    </a:lnTo>
                    <a:lnTo>
                      <a:pt x="7166" y="37"/>
                    </a:lnTo>
                    <a:lnTo>
                      <a:pt x="7922" y="1"/>
                    </a:lnTo>
                    <a:lnTo>
                      <a:pt x="8678" y="37"/>
                    </a:lnTo>
                    <a:lnTo>
                      <a:pt x="9434" y="145"/>
                    </a:lnTo>
                    <a:lnTo>
                      <a:pt x="10190" y="325"/>
                    </a:lnTo>
                    <a:lnTo>
                      <a:pt x="10910" y="577"/>
                    </a:lnTo>
                    <a:lnTo>
                      <a:pt x="11630" y="901"/>
                    </a:lnTo>
                    <a:lnTo>
                      <a:pt x="12314" y="1297"/>
                    </a:lnTo>
                    <a:lnTo>
                      <a:pt x="12963" y="1801"/>
                    </a:lnTo>
                    <a:lnTo>
                      <a:pt x="13539" y="2341"/>
                    </a:lnTo>
                    <a:lnTo>
                      <a:pt x="13539" y="2341"/>
                    </a:lnTo>
                    <a:lnTo>
                      <a:pt x="14079" y="2953"/>
                    </a:lnTo>
                    <a:lnTo>
                      <a:pt x="14583" y="3565"/>
                    </a:lnTo>
                    <a:lnTo>
                      <a:pt x="14979" y="4249"/>
                    </a:lnTo>
                    <a:lnTo>
                      <a:pt x="15303" y="4970"/>
                    </a:lnTo>
                    <a:lnTo>
                      <a:pt x="15555" y="5690"/>
                    </a:lnTo>
                    <a:lnTo>
                      <a:pt x="15735" y="6446"/>
                    </a:lnTo>
                    <a:lnTo>
                      <a:pt x="15843" y="7202"/>
                    </a:lnTo>
                    <a:lnTo>
                      <a:pt x="15879" y="7958"/>
                    </a:lnTo>
                    <a:lnTo>
                      <a:pt x="15843" y="8714"/>
                    </a:lnTo>
                    <a:lnTo>
                      <a:pt x="15735" y="9470"/>
                    </a:lnTo>
                    <a:lnTo>
                      <a:pt x="15555" y="10190"/>
                    </a:lnTo>
                    <a:lnTo>
                      <a:pt x="15303" y="10947"/>
                    </a:lnTo>
                    <a:lnTo>
                      <a:pt x="14979" y="11631"/>
                    </a:lnTo>
                    <a:lnTo>
                      <a:pt x="14583" y="12315"/>
                    </a:lnTo>
                    <a:lnTo>
                      <a:pt x="14079" y="12963"/>
                    </a:lnTo>
                    <a:lnTo>
                      <a:pt x="13539" y="13575"/>
                    </a:lnTo>
                    <a:lnTo>
                      <a:pt x="13539" y="13575"/>
                    </a:lnTo>
                    <a:close/>
                  </a:path>
                </a:pathLst>
              </a:custGeom>
              <a:noFill/>
              <a:ln w="50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555;p38"/>
              <p:cNvSpPr/>
              <p:nvPr/>
            </p:nvSpPr>
            <p:spPr>
              <a:xfrm>
                <a:off x="1450650" y="3272450"/>
                <a:ext cx="920900" cy="920900"/>
              </a:xfrm>
              <a:custGeom>
                <a:avLst/>
                <a:gdLst/>
                <a:ahLst/>
                <a:cxnLst/>
                <a:rect l="l" t="t" r="r" b="b"/>
                <a:pathLst>
                  <a:path w="36836" h="36836" fill="none" extrusionOk="0">
                    <a:moveTo>
                      <a:pt x="36835" y="18436"/>
                    </a:moveTo>
                    <a:lnTo>
                      <a:pt x="36835" y="18436"/>
                    </a:lnTo>
                    <a:lnTo>
                      <a:pt x="36799" y="19372"/>
                    </a:lnTo>
                    <a:lnTo>
                      <a:pt x="36727" y="20308"/>
                    </a:lnTo>
                    <a:lnTo>
                      <a:pt x="36619" y="21245"/>
                    </a:lnTo>
                    <a:lnTo>
                      <a:pt x="36475" y="22145"/>
                    </a:lnTo>
                    <a:lnTo>
                      <a:pt x="36259" y="23045"/>
                    </a:lnTo>
                    <a:lnTo>
                      <a:pt x="36007" y="23909"/>
                    </a:lnTo>
                    <a:lnTo>
                      <a:pt x="35719" y="24773"/>
                    </a:lnTo>
                    <a:lnTo>
                      <a:pt x="35395" y="25601"/>
                    </a:lnTo>
                    <a:lnTo>
                      <a:pt x="35035" y="26430"/>
                    </a:lnTo>
                    <a:lnTo>
                      <a:pt x="34603" y="27222"/>
                    </a:lnTo>
                    <a:lnTo>
                      <a:pt x="34171" y="27978"/>
                    </a:lnTo>
                    <a:lnTo>
                      <a:pt x="33703" y="28734"/>
                    </a:lnTo>
                    <a:lnTo>
                      <a:pt x="33162" y="29454"/>
                    </a:lnTo>
                    <a:lnTo>
                      <a:pt x="32622" y="30138"/>
                    </a:lnTo>
                    <a:lnTo>
                      <a:pt x="32046" y="30822"/>
                    </a:lnTo>
                    <a:lnTo>
                      <a:pt x="31434" y="31470"/>
                    </a:lnTo>
                    <a:lnTo>
                      <a:pt x="30786" y="32047"/>
                    </a:lnTo>
                    <a:lnTo>
                      <a:pt x="30138" y="32659"/>
                    </a:lnTo>
                    <a:lnTo>
                      <a:pt x="29454" y="33199"/>
                    </a:lnTo>
                    <a:lnTo>
                      <a:pt x="28698" y="33703"/>
                    </a:lnTo>
                    <a:lnTo>
                      <a:pt x="27977" y="34171"/>
                    </a:lnTo>
                    <a:lnTo>
                      <a:pt x="27185" y="34639"/>
                    </a:lnTo>
                    <a:lnTo>
                      <a:pt x="26393" y="35035"/>
                    </a:lnTo>
                    <a:lnTo>
                      <a:pt x="25601" y="35395"/>
                    </a:lnTo>
                    <a:lnTo>
                      <a:pt x="24737" y="35719"/>
                    </a:lnTo>
                    <a:lnTo>
                      <a:pt x="23909" y="36007"/>
                    </a:lnTo>
                    <a:lnTo>
                      <a:pt x="23009" y="36259"/>
                    </a:lnTo>
                    <a:lnTo>
                      <a:pt x="22108" y="36475"/>
                    </a:lnTo>
                    <a:lnTo>
                      <a:pt x="21208" y="36655"/>
                    </a:lnTo>
                    <a:lnTo>
                      <a:pt x="20308" y="36763"/>
                    </a:lnTo>
                    <a:lnTo>
                      <a:pt x="19372" y="36836"/>
                    </a:lnTo>
                    <a:lnTo>
                      <a:pt x="18400" y="36836"/>
                    </a:lnTo>
                    <a:lnTo>
                      <a:pt x="18400" y="36836"/>
                    </a:lnTo>
                    <a:lnTo>
                      <a:pt x="17463" y="36836"/>
                    </a:lnTo>
                    <a:lnTo>
                      <a:pt x="16527" y="36763"/>
                    </a:lnTo>
                    <a:lnTo>
                      <a:pt x="15591" y="36655"/>
                    </a:lnTo>
                    <a:lnTo>
                      <a:pt x="14691" y="36475"/>
                    </a:lnTo>
                    <a:lnTo>
                      <a:pt x="13791" y="36259"/>
                    </a:lnTo>
                    <a:lnTo>
                      <a:pt x="12927" y="36007"/>
                    </a:lnTo>
                    <a:lnTo>
                      <a:pt x="12062" y="35719"/>
                    </a:lnTo>
                    <a:lnTo>
                      <a:pt x="11234" y="35395"/>
                    </a:lnTo>
                    <a:lnTo>
                      <a:pt x="10406" y="35035"/>
                    </a:lnTo>
                    <a:lnTo>
                      <a:pt x="9614" y="34639"/>
                    </a:lnTo>
                    <a:lnTo>
                      <a:pt x="8858" y="34171"/>
                    </a:lnTo>
                    <a:lnTo>
                      <a:pt x="8102" y="33703"/>
                    </a:lnTo>
                    <a:lnTo>
                      <a:pt x="7382" y="33199"/>
                    </a:lnTo>
                    <a:lnTo>
                      <a:pt x="6697" y="32659"/>
                    </a:lnTo>
                    <a:lnTo>
                      <a:pt x="6013" y="32047"/>
                    </a:lnTo>
                    <a:lnTo>
                      <a:pt x="5365" y="31470"/>
                    </a:lnTo>
                    <a:lnTo>
                      <a:pt x="4789" y="30822"/>
                    </a:lnTo>
                    <a:lnTo>
                      <a:pt x="4177" y="30138"/>
                    </a:lnTo>
                    <a:lnTo>
                      <a:pt x="3637" y="29454"/>
                    </a:lnTo>
                    <a:lnTo>
                      <a:pt x="3133" y="28734"/>
                    </a:lnTo>
                    <a:lnTo>
                      <a:pt x="2665" y="27978"/>
                    </a:lnTo>
                    <a:lnTo>
                      <a:pt x="2197" y="27222"/>
                    </a:lnTo>
                    <a:lnTo>
                      <a:pt x="1801" y="26430"/>
                    </a:lnTo>
                    <a:lnTo>
                      <a:pt x="1440" y="25601"/>
                    </a:lnTo>
                    <a:lnTo>
                      <a:pt x="1116" y="24773"/>
                    </a:lnTo>
                    <a:lnTo>
                      <a:pt x="828" y="23909"/>
                    </a:lnTo>
                    <a:lnTo>
                      <a:pt x="576" y="23045"/>
                    </a:lnTo>
                    <a:lnTo>
                      <a:pt x="360" y="22145"/>
                    </a:lnTo>
                    <a:lnTo>
                      <a:pt x="180" y="21245"/>
                    </a:lnTo>
                    <a:lnTo>
                      <a:pt x="72" y="20308"/>
                    </a:lnTo>
                    <a:lnTo>
                      <a:pt x="0" y="19372"/>
                    </a:lnTo>
                    <a:lnTo>
                      <a:pt x="0" y="18436"/>
                    </a:lnTo>
                    <a:lnTo>
                      <a:pt x="0" y="18436"/>
                    </a:lnTo>
                    <a:lnTo>
                      <a:pt x="0" y="17464"/>
                    </a:lnTo>
                    <a:lnTo>
                      <a:pt x="72" y="16528"/>
                    </a:lnTo>
                    <a:lnTo>
                      <a:pt x="180" y="15628"/>
                    </a:lnTo>
                    <a:lnTo>
                      <a:pt x="360" y="14727"/>
                    </a:lnTo>
                    <a:lnTo>
                      <a:pt x="576" y="13827"/>
                    </a:lnTo>
                    <a:lnTo>
                      <a:pt x="828" y="12963"/>
                    </a:lnTo>
                    <a:lnTo>
                      <a:pt x="1116" y="12099"/>
                    </a:lnTo>
                    <a:lnTo>
                      <a:pt x="1440" y="11271"/>
                    </a:lnTo>
                    <a:lnTo>
                      <a:pt x="1801" y="10443"/>
                    </a:lnTo>
                    <a:lnTo>
                      <a:pt x="2197" y="9650"/>
                    </a:lnTo>
                    <a:lnTo>
                      <a:pt x="2665" y="8858"/>
                    </a:lnTo>
                    <a:lnTo>
                      <a:pt x="3133" y="8138"/>
                    </a:lnTo>
                    <a:lnTo>
                      <a:pt x="3637" y="7418"/>
                    </a:lnTo>
                    <a:lnTo>
                      <a:pt x="4177" y="6698"/>
                    </a:lnTo>
                    <a:lnTo>
                      <a:pt x="4789" y="6050"/>
                    </a:lnTo>
                    <a:lnTo>
                      <a:pt x="5365" y="5402"/>
                    </a:lnTo>
                    <a:lnTo>
                      <a:pt x="6013" y="4790"/>
                    </a:lnTo>
                    <a:lnTo>
                      <a:pt x="6697" y="4213"/>
                    </a:lnTo>
                    <a:lnTo>
                      <a:pt x="7382" y="3673"/>
                    </a:lnTo>
                    <a:lnTo>
                      <a:pt x="8102" y="3133"/>
                    </a:lnTo>
                    <a:lnTo>
                      <a:pt x="8858" y="2665"/>
                    </a:lnTo>
                    <a:lnTo>
                      <a:pt x="9614" y="2233"/>
                    </a:lnTo>
                    <a:lnTo>
                      <a:pt x="10406" y="1801"/>
                    </a:lnTo>
                    <a:lnTo>
                      <a:pt x="11234" y="1441"/>
                    </a:lnTo>
                    <a:lnTo>
                      <a:pt x="12062" y="1117"/>
                    </a:lnTo>
                    <a:lnTo>
                      <a:pt x="12927" y="829"/>
                    </a:lnTo>
                    <a:lnTo>
                      <a:pt x="13791" y="577"/>
                    </a:lnTo>
                    <a:lnTo>
                      <a:pt x="14691" y="361"/>
                    </a:lnTo>
                    <a:lnTo>
                      <a:pt x="15591" y="217"/>
                    </a:lnTo>
                    <a:lnTo>
                      <a:pt x="16527" y="109"/>
                    </a:lnTo>
                    <a:lnTo>
                      <a:pt x="17463" y="37"/>
                    </a:lnTo>
                    <a:lnTo>
                      <a:pt x="18400" y="1"/>
                    </a:lnTo>
                    <a:lnTo>
                      <a:pt x="18400" y="1"/>
                    </a:lnTo>
                    <a:lnTo>
                      <a:pt x="19372" y="37"/>
                    </a:lnTo>
                    <a:lnTo>
                      <a:pt x="20308" y="109"/>
                    </a:lnTo>
                    <a:lnTo>
                      <a:pt x="21208" y="217"/>
                    </a:lnTo>
                    <a:lnTo>
                      <a:pt x="22108" y="361"/>
                    </a:lnTo>
                    <a:lnTo>
                      <a:pt x="23009" y="577"/>
                    </a:lnTo>
                    <a:lnTo>
                      <a:pt x="23909" y="829"/>
                    </a:lnTo>
                    <a:lnTo>
                      <a:pt x="24737" y="1117"/>
                    </a:lnTo>
                    <a:lnTo>
                      <a:pt x="25601" y="1441"/>
                    </a:lnTo>
                    <a:lnTo>
                      <a:pt x="26393" y="1801"/>
                    </a:lnTo>
                    <a:lnTo>
                      <a:pt x="27185" y="2233"/>
                    </a:lnTo>
                    <a:lnTo>
                      <a:pt x="27977" y="2665"/>
                    </a:lnTo>
                    <a:lnTo>
                      <a:pt x="28698" y="3133"/>
                    </a:lnTo>
                    <a:lnTo>
                      <a:pt x="29454" y="3673"/>
                    </a:lnTo>
                    <a:lnTo>
                      <a:pt x="30138" y="4213"/>
                    </a:lnTo>
                    <a:lnTo>
                      <a:pt x="30786" y="4790"/>
                    </a:lnTo>
                    <a:lnTo>
                      <a:pt x="31434" y="5402"/>
                    </a:lnTo>
                    <a:lnTo>
                      <a:pt x="32046" y="6050"/>
                    </a:lnTo>
                    <a:lnTo>
                      <a:pt x="32622" y="6698"/>
                    </a:lnTo>
                    <a:lnTo>
                      <a:pt x="33162" y="7418"/>
                    </a:lnTo>
                    <a:lnTo>
                      <a:pt x="33703" y="8138"/>
                    </a:lnTo>
                    <a:lnTo>
                      <a:pt x="34171" y="8858"/>
                    </a:lnTo>
                    <a:lnTo>
                      <a:pt x="34603" y="9650"/>
                    </a:lnTo>
                    <a:lnTo>
                      <a:pt x="35035" y="10443"/>
                    </a:lnTo>
                    <a:lnTo>
                      <a:pt x="35395" y="11271"/>
                    </a:lnTo>
                    <a:lnTo>
                      <a:pt x="35719" y="12099"/>
                    </a:lnTo>
                    <a:lnTo>
                      <a:pt x="36007" y="12963"/>
                    </a:lnTo>
                    <a:lnTo>
                      <a:pt x="36259" y="13827"/>
                    </a:lnTo>
                    <a:lnTo>
                      <a:pt x="36475" y="14727"/>
                    </a:lnTo>
                    <a:lnTo>
                      <a:pt x="36619" y="15628"/>
                    </a:lnTo>
                    <a:lnTo>
                      <a:pt x="36727" y="16528"/>
                    </a:lnTo>
                    <a:lnTo>
                      <a:pt x="36799" y="17464"/>
                    </a:lnTo>
                    <a:lnTo>
                      <a:pt x="36835" y="18436"/>
                    </a:lnTo>
                    <a:lnTo>
                      <a:pt x="36835" y="18436"/>
                    </a:lnTo>
                    <a:close/>
                  </a:path>
                </a:pathLst>
              </a:custGeom>
              <a:noFill/>
              <a:ln w="1350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556;p38"/>
              <p:cNvSpPr/>
              <p:nvPr/>
            </p:nvSpPr>
            <p:spPr>
              <a:xfrm>
                <a:off x="5716550" y="3272450"/>
                <a:ext cx="921800" cy="920900"/>
              </a:xfrm>
              <a:custGeom>
                <a:avLst/>
                <a:gdLst/>
                <a:ahLst/>
                <a:cxnLst/>
                <a:rect l="l" t="t" r="r" b="b"/>
                <a:pathLst>
                  <a:path w="36872" h="36836" extrusionOk="0">
                    <a:moveTo>
                      <a:pt x="18436" y="1"/>
                    </a:moveTo>
                    <a:lnTo>
                      <a:pt x="17500" y="37"/>
                    </a:lnTo>
                    <a:lnTo>
                      <a:pt x="16564" y="109"/>
                    </a:lnTo>
                    <a:lnTo>
                      <a:pt x="15627" y="217"/>
                    </a:lnTo>
                    <a:lnTo>
                      <a:pt x="14727" y="361"/>
                    </a:lnTo>
                    <a:lnTo>
                      <a:pt x="13827" y="577"/>
                    </a:lnTo>
                    <a:lnTo>
                      <a:pt x="12963" y="829"/>
                    </a:lnTo>
                    <a:lnTo>
                      <a:pt x="12099" y="1117"/>
                    </a:lnTo>
                    <a:lnTo>
                      <a:pt x="11271" y="1441"/>
                    </a:lnTo>
                    <a:lnTo>
                      <a:pt x="10442" y="1801"/>
                    </a:lnTo>
                    <a:lnTo>
                      <a:pt x="9650" y="2233"/>
                    </a:lnTo>
                    <a:lnTo>
                      <a:pt x="8894" y="2665"/>
                    </a:lnTo>
                    <a:lnTo>
                      <a:pt x="8138" y="3133"/>
                    </a:lnTo>
                    <a:lnTo>
                      <a:pt x="7418" y="3673"/>
                    </a:lnTo>
                    <a:lnTo>
                      <a:pt x="6734" y="4213"/>
                    </a:lnTo>
                    <a:lnTo>
                      <a:pt x="6050" y="4790"/>
                    </a:lnTo>
                    <a:lnTo>
                      <a:pt x="5401" y="5402"/>
                    </a:lnTo>
                    <a:lnTo>
                      <a:pt x="4789" y="6050"/>
                    </a:lnTo>
                    <a:lnTo>
                      <a:pt x="4213" y="6698"/>
                    </a:lnTo>
                    <a:lnTo>
                      <a:pt x="3673" y="7418"/>
                    </a:lnTo>
                    <a:lnTo>
                      <a:pt x="3169" y="8138"/>
                    </a:lnTo>
                    <a:lnTo>
                      <a:pt x="2665" y="8858"/>
                    </a:lnTo>
                    <a:lnTo>
                      <a:pt x="2233" y="9650"/>
                    </a:lnTo>
                    <a:lnTo>
                      <a:pt x="1837" y="10443"/>
                    </a:lnTo>
                    <a:lnTo>
                      <a:pt x="1477" y="11271"/>
                    </a:lnTo>
                    <a:lnTo>
                      <a:pt x="1117" y="12099"/>
                    </a:lnTo>
                    <a:lnTo>
                      <a:pt x="829" y="12963"/>
                    </a:lnTo>
                    <a:lnTo>
                      <a:pt x="577" y="13827"/>
                    </a:lnTo>
                    <a:lnTo>
                      <a:pt x="396" y="14727"/>
                    </a:lnTo>
                    <a:lnTo>
                      <a:pt x="216" y="15628"/>
                    </a:lnTo>
                    <a:lnTo>
                      <a:pt x="108" y="16528"/>
                    </a:lnTo>
                    <a:lnTo>
                      <a:pt x="36" y="17464"/>
                    </a:lnTo>
                    <a:lnTo>
                      <a:pt x="0" y="18436"/>
                    </a:lnTo>
                    <a:lnTo>
                      <a:pt x="36" y="19372"/>
                    </a:lnTo>
                    <a:lnTo>
                      <a:pt x="108" y="20308"/>
                    </a:lnTo>
                    <a:lnTo>
                      <a:pt x="216" y="21245"/>
                    </a:lnTo>
                    <a:lnTo>
                      <a:pt x="396" y="22145"/>
                    </a:lnTo>
                    <a:lnTo>
                      <a:pt x="577" y="23045"/>
                    </a:lnTo>
                    <a:lnTo>
                      <a:pt x="829" y="23909"/>
                    </a:lnTo>
                    <a:lnTo>
                      <a:pt x="1117" y="24773"/>
                    </a:lnTo>
                    <a:lnTo>
                      <a:pt x="1477" y="25601"/>
                    </a:lnTo>
                    <a:lnTo>
                      <a:pt x="1837" y="26430"/>
                    </a:lnTo>
                    <a:lnTo>
                      <a:pt x="2233" y="27222"/>
                    </a:lnTo>
                    <a:lnTo>
                      <a:pt x="2665" y="27978"/>
                    </a:lnTo>
                    <a:lnTo>
                      <a:pt x="3169" y="28734"/>
                    </a:lnTo>
                    <a:lnTo>
                      <a:pt x="3673" y="29454"/>
                    </a:lnTo>
                    <a:lnTo>
                      <a:pt x="4213" y="30138"/>
                    </a:lnTo>
                    <a:lnTo>
                      <a:pt x="4789" y="30822"/>
                    </a:lnTo>
                    <a:lnTo>
                      <a:pt x="5401" y="31470"/>
                    </a:lnTo>
                    <a:lnTo>
                      <a:pt x="6050" y="32047"/>
                    </a:lnTo>
                    <a:lnTo>
                      <a:pt x="6734" y="32659"/>
                    </a:lnTo>
                    <a:lnTo>
                      <a:pt x="7418" y="33199"/>
                    </a:lnTo>
                    <a:lnTo>
                      <a:pt x="8138" y="33703"/>
                    </a:lnTo>
                    <a:lnTo>
                      <a:pt x="8894" y="34171"/>
                    </a:lnTo>
                    <a:lnTo>
                      <a:pt x="9650" y="34639"/>
                    </a:lnTo>
                    <a:lnTo>
                      <a:pt x="10442" y="35035"/>
                    </a:lnTo>
                    <a:lnTo>
                      <a:pt x="11271" y="35395"/>
                    </a:lnTo>
                    <a:lnTo>
                      <a:pt x="12099" y="35719"/>
                    </a:lnTo>
                    <a:lnTo>
                      <a:pt x="12963" y="36007"/>
                    </a:lnTo>
                    <a:lnTo>
                      <a:pt x="13827" y="36259"/>
                    </a:lnTo>
                    <a:lnTo>
                      <a:pt x="14727" y="36475"/>
                    </a:lnTo>
                    <a:lnTo>
                      <a:pt x="15627" y="36655"/>
                    </a:lnTo>
                    <a:lnTo>
                      <a:pt x="16564" y="36763"/>
                    </a:lnTo>
                    <a:lnTo>
                      <a:pt x="17500" y="36836"/>
                    </a:lnTo>
                    <a:lnTo>
                      <a:pt x="19372" y="36836"/>
                    </a:lnTo>
                    <a:lnTo>
                      <a:pt x="20308" y="36763"/>
                    </a:lnTo>
                    <a:lnTo>
                      <a:pt x="21244" y="36655"/>
                    </a:lnTo>
                    <a:lnTo>
                      <a:pt x="22145" y="36475"/>
                    </a:lnTo>
                    <a:lnTo>
                      <a:pt x="23045" y="36259"/>
                    </a:lnTo>
                    <a:lnTo>
                      <a:pt x="23909" y="36007"/>
                    </a:lnTo>
                    <a:lnTo>
                      <a:pt x="24773" y="35719"/>
                    </a:lnTo>
                    <a:lnTo>
                      <a:pt x="25601" y="35395"/>
                    </a:lnTo>
                    <a:lnTo>
                      <a:pt x="26429" y="35035"/>
                    </a:lnTo>
                    <a:lnTo>
                      <a:pt x="27222" y="34639"/>
                    </a:lnTo>
                    <a:lnTo>
                      <a:pt x="27978" y="34171"/>
                    </a:lnTo>
                    <a:lnTo>
                      <a:pt x="28734" y="33703"/>
                    </a:lnTo>
                    <a:lnTo>
                      <a:pt x="29454" y="33199"/>
                    </a:lnTo>
                    <a:lnTo>
                      <a:pt x="30174" y="32659"/>
                    </a:lnTo>
                    <a:lnTo>
                      <a:pt x="30822" y="32047"/>
                    </a:lnTo>
                    <a:lnTo>
                      <a:pt x="31470" y="31470"/>
                    </a:lnTo>
                    <a:lnTo>
                      <a:pt x="32082" y="30822"/>
                    </a:lnTo>
                    <a:lnTo>
                      <a:pt x="32659" y="30138"/>
                    </a:lnTo>
                    <a:lnTo>
                      <a:pt x="33199" y="29454"/>
                    </a:lnTo>
                    <a:lnTo>
                      <a:pt x="33703" y="28734"/>
                    </a:lnTo>
                    <a:lnTo>
                      <a:pt x="34207" y="27978"/>
                    </a:lnTo>
                    <a:lnTo>
                      <a:pt x="34639" y="27222"/>
                    </a:lnTo>
                    <a:lnTo>
                      <a:pt x="35035" y="26430"/>
                    </a:lnTo>
                    <a:lnTo>
                      <a:pt x="35431" y="25601"/>
                    </a:lnTo>
                    <a:lnTo>
                      <a:pt x="35755" y="24773"/>
                    </a:lnTo>
                    <a:lnTo>
                      <a:pt x="36043" y="23909"/>
                    </a:lnTo>
                    <a:lnTo>
                      <a:pt x="36295" y="23045"/>
                    </a:lnTo>
                    <a:lnTo>
                      <a:pt x="36475" y="22145"/>
                    </a:lnTo>
                    <a:lnTo>
                      <a:pt x="36655" y="21245"/>
                    </a:lnTo>
                    <a:lnTo>
                      <a:pt x="36763" y="20308"/>
                    </a:lnTo>
                    <a:lnTo>
                      <a:pt x="36835" y="19372"/>
                    </a:lnTo>
                    <a:lnTo>
                      <a:pt x="36871" y="18436"/>
                    </a:lnTo>
                    <a:lnTo>
                      <a:pt x="36835" y="17464"/>
                    </a:lnTo>
                    <a:lnTo>
                      <a:pt x="36763" y="16528"/>
                    </a:lnTo>
                    <a:lnTo>
                      <a:pt x="36655" y="15628"/>
                    </a:lnTo>
                    <a:lnTo>
                      <a:pt x="36475" y="14727"/>
                    </a:lnTo>
                    <a:lnTo>
                      <a:pt x="36295" y="13827"/>
                    </a:lnTo>
                    <a:lnTo>
                      <a:pt x="36043" y="12963"/>
                    </a:lnTo>
                    <a:lnTo>
                      <a:pt x="35755" y="12099"/>
                    </a:lnTo>
                    <a:lnTo>
                      <a:pt x="35431" y="11271"/>
                    </a:lnTo>
                    <a:lnTo>
                      <a:pt x="35035" y="10443"/>
                    </a:lnTo>
                    <a:lnTo>
                      <a:pt x="34639" y="9650"/>
                    </a:lnTo>
                    <a:lnTo>
                      <a:pt x="34207" y="8858"/>
                    </a:lnTo>
                    <a:lnTo>
                      <a:pt x="33703" y="8138"/>
                    </a:lnTo>
                    <a:lnTo>
                      <a:pt x="33199" y="7418"/>
                    </a:lnTo>
                    <a:lnTo>
                      <a:pt x="32659" y="6698"/>
                    </a:lnTo>
                    <a:lnTo>
                      <a:pt x="32082" y="6050"/>
                    </a:lnTo>
                    <a:lnTo>
                      <a:pt x="31470" y="5402"/>
                    </a:lnTo>
                    <a:lnTo>
                      <a:pt x="30822" y="4790"/>
                    </a:lnTo>
                    <a:lnTo>
                      <a:pt x="30174" y="4213"/>
                    </a:lnTo>
                    <a:lnTo>
                      <a:pt x="29454" y="3673"/>
                    </a:lnTo>
                    <a:lnTo>
                      <a:pt x="28734" y="3133"/>
                    </a:lnTo>
                    <a:lnTo>
                      <a:pt x="27978" y="2665"/>
                    </a:lnTo>
                    <a:lnTo>
                      <a:pt x="27222" y="2233"/>
                    </a:lnTo>
                    <a:lnTo>
                      <a:pt x="26429" y="1801"/>
                    </a:lnTo>
                    <a:lnTo>
                      <a:pt x="25601" y="1441"/>
                    </a:lnTo>
                    <a:lnTo>
                      <a:pt x="24773" y="1117"/>
                    </a:lnTo>
                    <a:lnTo>
                      <a:pt x="23909" y="829"/>
                    </a:lnTo>
                    <a:lnTo>
                      <a:pt x="23045" y="577"/>
                    </a:lnTo>
                    <a:lnTo>
                      <a:pt x="22145" y="361"/>
                    </a:lnTo>
                    <a:lnTo>
                      <a:pt x="21244" y="217"/>
                    </a:lnTo>
                    <a:lnTo>
                      <a:pt x="20308" y="109"/>
                    </a:lnTo>
                    <a:lnTo>
                      <a:pt x="19372" y="37"/>
                    </a:lnTo>
                    <a:lnTo>
                      <a:pt x="184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557;p38"/>
              <p:cNvSpPr/>
              <p:nvPr/>
            </p:nvSpPr>
            <p:spPr>
              <a:xfrm>
                <a:off x="5979400" y="3534400"/>
                <a:ext cx="397000" cy="397000"/>
              </a:xfrm>
              <a:custGeom>
                <a:avLst/>
                <a:gdLst/>
                <a:ahLst/>
                <a:cxnLst/>
                <a:rect l="l" t="t" r="r" b="b"/>
                <a:pathLst>
                  <a:path w="15880" h="15880" fill="none" extrusionOk="0">
                    <a:moveTo>
                      <a:pt x="13539" y="13575"/>
                    </a:moveTo>
                    <a:lnTo>
                      <a:pt x="13539" y="13575"/>
                    </a:lnTo>
                    <a:lnTo>
                      <a:pt x="12927" y="14115"/>
                    </a:lnTo>
                    <a:lnTo>
                      <a:pt x="12279" y="14583"/>
                    </a:lnTo>
                    <a:lnTo>
                      <a:pt x="11631" y="14979"/>
                    </a:lnTo>
                    <a:lnTo>
                      <a:pt x="10910" y="15303"/>
                    </a:lnTo>
                    <a:lnTo>
                      <a:pt x="10190" y="15555"/>
                    </a:lnTo>
                    <a:lnTo>
                      <a:pt x="9434" y="15736"/>
                    </a:lnTo>
                    <a:lnTo>
                      <a:pt x="8678" y="15844"/>
                    </a:lnTo>
                    <a:lnTo>
                      <a:pt x="7922" y="15880"/>
                    </a:lnTo>
                    <a:lnTo>
                      <a:pt x="7166" y="15844"/>
                    </a:lnTo>
                    <a:lnTo>
                      <a:pt x="6410" y="15736"/>
                    </a:lnTo>
                    <a:lnTo>
                      <a:pt x="5653" y="15555"/>
                    </a:lnTo>
                    <a:lnTo>
                      <a:pt x="4933" y="15303"/>
                    </a:lnTo>
                    <a:lnTo>
                      <a:pt x="4249" y="14979"/>
                    </a:lnTo>
                    <a:lnTo>
                      <a:pt x="3565" y="14583"/>
                    </a:lnTo>
                    <a:lnTo>
                      <a:pt x="2917" y="14115"/>
                    </a:lnTo>
                    <a:lnTo>
                      <a:pt x="2305" y="13575"/>
                    </a:lnTo>
                    <a:lnTo>
                      <a:pt x="2305" y="13575"/>
                    </a:lnTo>
                    <a:lnTo>
                      <a:pt x="1765" y="12963"/>
                    </a:lnTo>
                    <a:lnTo>
                      <a:pt x="1297" y="12315"/>
                    </a:lnTo>
                    <a:lnTo>
                      <a:pt x="901" y="11631"/>
                    </a:lnTo>
                    <a:lnTo>
                      <a:pt x="577" y="10947"/>
                    </a:lnTo>
                    <a:lnTo>
                      <a:pt x="324" y="10190"/>
                    </a:lnTo>
                    <a:lnTo>
                      <a:pt x="144" y="9470"/>
                    </a:lnTo>
                    <a:lnTo>
                      <a:pt x="36" y="8714"/>
                    </a:lnTo>
                    <a:lnTo>
                      <a:pt x="0" y="7958"/>
                    </a:lnTo>
                    <a:lnTo>
                      <a:pt x="36" y="7202"/>
                    </a:lnTo>
                    <a:lnTo>
                      <a:pt x="144" y="6446"/>
                    </a:lnTo>
                    <a:lnTo>
                      <a:pt x="324" y="5690"/>
                    </a:lnTo>
                    <a:lnTo>
                      <a:pt x="577" y="4970"/>
                    </a:lnTo>
                    <a:lnTo>
                      <a:pt x="901" y="4249"/>
                    </a:lnTo>
                    <a:lnTo>
                      <a:pt x="1297" y="3565"/>
                    </a:lnTo>
                    <a:lnTo>
                      <a:pt x="1765" y="2953"/>
                    </a:lnTo>
                    <a:lnTo>
                      <a:pt x="2305" y="2341"/>
                    </a:lnTo>
                    <a:lnTo>
                      <a:pt x="2305" y="2341"/>
                    </a:lnTo>
                    <a:lnTo>
                      <a:pt x="2917" y="1801"/>
                    </a:lnTo>
                    <a:lnTo>
                      <a:pt x="3565" y="1297"/>
                    </a:lnTo>
                    <a:lnTo>
                      <a:pt x="4249" y="901"/>
                    </a:lnTo>
                    <a:lnTo>
                      <a:pt x="4933" y="577"/>
                    </a:lnTo>
                    <a:lnTo>
                      <a:pt x="5653" y="325"/>
                    </a:lnTo>
                    <a:lnTo>
                      <a:pt x="6410" y="145"/>
                    </a:lnTo>
                    <a:lnTo>
                      <a:pt x="7166" y="37"/>
                    </a:lnTo>
                    <a:lnTo>
                      <a:pt x="7922" y="1"/>
                    </a:lnTo>
                    <a:lnTo>
                      <a:pt x="8678" y="37"/>
                    </a:lnTo>
                    <a:lnTo>
                      <a:pt x="9434" y="145"/>
                    </a:lnTo>
                    <a:lnTo>
                      <a:pt x="10190" y="325"/>
                    </a:lnTo>
                    <a:lnTo>
                      <a:pt x="10910" y="577"/>
                    </a:lnTo>
                    <a:lnTo>
                      <a:pt x="11631" y="901"/>
                    </a:lnTo>
                    <a:lnTo>
                      <a:pt x="12279" y="1297"/>
                    </a:lnTo>
                    <a:lnTo>
                      <a:pt x="12927" y="1801"/>
                    </a:lnTo>
                    <a:lnTo>
                      <a:pt x="13539" y="2341"/>
                    </a:lnTo>
                    <a:lnTo>
                      <a:pt x="13539" y="2341"/>
                    </a:lnTo>
                    <a:lnTo>
                      <a:pt x="14079" y="2953"/>
                    </a:lnTo>
                    <a:lnTo>
                      <a:pt x="14547" y="3565"/>
                    </a:lnTo>
                    <a:lnTo>
                      <a:pt x="14943" y="4249"/>
                    </a:lnTo>
                    <a:lnTo>
                      <a:pt x="15267" y="4970"/>
                    </a:lnTo>
                    <a:lnTo>
                      <a:pt x="15555" y="5690"/>
                    </a:lnTo>
                    <a:lnTo>
                      <a:pt x="15735" y="6446"/>
                    </a:lnTo>
                    <a:lnTo>
                      <a:pt x="15843" y="7202"/>
                    </a:lnTo>
                    <a:lnTo>
                      <a:pt x="15879" y="7958"/>
                    </a:lnTo>
                    <a:lnTo>
                      <a:pt x="15843" y="8714"/>
                    </a:lnTo>
                    <a:lnTo>
                      <a:pt x="15735" y="9470"/>
                    </a:lnTo>
                    <a:lnTo>
                      <a:pt x="15555" y="10190"/>
                    </a:lnTo>
                    <a:lnTo>
                      <a:pt x="15267" y="10947"/>
                    </a:lnTo>
                    <a:lnTo>
                      <a:pt x="14943" y="11631"/>
                    </a:lnTo>
                    <a:lnTo>
                      <a:pt x="14547" y="12315"/>
                    </a:lnTo>
                    <a:lnTo>
                      <a:pt x="14079" y="12963"/>
                    </a:lnTo>
                    <a:lnTo>
                      <a:pt x="13539" y="13575"/>
                    </a:lnTo>
                    <a:lnTo>
                      <a:pt x="13539" y="13575"/>
                    </a:lnTo>
                    <a:close/>
                  </a:path>
                </a:pathLst>
              </a:custGeom>
              <a:noFill/>
              <a:ln w="50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558;p38"/>
              <p:cNvSpPr/>
              <p:nvPr/>
            </p:nvSpPr>
            <p:spPr>
              <a:xfrm>
                <a:off x="5716550" y="3272450"/>
                <a:ext cx="921800" cy="920900"/>
              </a:xfrm>
              <a:custGeom>
                <a:avLst/>
                <a:gdLst/>
                <a:ahLst/>
                <a:cxnLst/>
                <a:rect l="l" t="t" r="r" b="b"/>
                <a:pathLst>
                  <a:path w="36872" h="36836" fill="none" extrusionOk="0">
                    <a:moveTo>
                      <a:pt x="36871" y="18436"/>
                    </a:moveTo>
                    <a:lnTo>
                      <a:pt x="36871" y="18436"/>
                    </a:lnTo>
                    <a:lnTo>
                      <a:pt x="36835" y="19372"/>
                    </a:lnTo>
                    <a:lnTo>
                      <a:pt x="36763" y="20308"/>
                    </a:lnTo>
                    <a:lnTo>
                      <a:pt x="36655" y="21245"/>
                    </a:lnTo>
                    <a:lnTo>
                      <a:pt x="36475" y="22145"/>
                    </a:lnTo>
                    <a:lnTo>
                      <a:pt x="36295" y="23045"/>
                    </a:lnTo>
                    <a:lnTo>
                      <a:pt x="36043" y="23909"/>
                    </a:lnTo>
                    <a:lnTo>
                      <a:pt x="35755" y="24773"/>
                    </a:lnTo>
                    <a:lnTo>
                      <a:pt x="35431" y="25601"/>
                    </a:lnTo>
                    <a:lnTo>
                      <a:pt x="35035" y="26430"/>
                    </a:lnTo>
                    <a:lnTo>
                      <a:pt x="34639" y="27222"/>
                    </a:lnTo>
                    <a:lnTo>
                      <a:pt x="34207" y="27978"/>
                    </a:lnTo>
                    <a:lnTo>
                      <a:pt x="33703" y="28734"/>
                    </a:lnTo>
                    <a:lnTo>
                      <a:pt x="33199" y="29454"/>
                    </a:lnTo>
                    <a:lnTo>
                      <a:pt x="32659" y="30138"/>
                    </a:lnTo>
                    <a:lnTo>
                      <a:pt x="32082" y="30822"/>
                    </a:lnTo>
                    <a:lnTo>
                      <a:pt x="31470" y="31470"/>
                    </a:lnTo>
                    <a:lnTo>
                      <a:pt x="30822" y="32047"/>
                    </a:lnTo>
                    <a:lnTo>
                      <a:pt x="30174" y="32659"/>
                    </a:lnTo>
                    <a:lnTo>
                      <a:pt x="29454" y="33199"/>
                    </a:lnTo>
                    <a:lnTo>
                      <a:pt x="28734" y="33703"/>
                    </a:lnTo>
                    <a:lnTo>
                      <a:pt x="27978" y="34171"/>
                    </a:lnTo>
                    <a:lnTo>
                      <a:pt x="27222" y="34639"/>
                    </a:lnTo>
                    <a:lnTo>
                      <a:pt x="26429" y="35035"/>
                    </a:lnTo>
                    <a:lnTo>
                      <a:pt x="25601" y="35395"/>
                    </a:lnTo>
                    <a:lnTo>
                      <a:pt x="24773" y="35719"/>
                    </a:lnTo>
                    <a:lnTo>
                      <a:pt x="23909" y="36007"/>
                    </a:lnTo>
                    <a:lnTo>
                      <a:pt x="23045" y="36259"/>
                    </a:lnTo>
                    <a:lnTo>
                      <a:pt x="22145" y="36475"/>
                    </a:lnTo>
                    <a:lnTo>
                      <a:pt x="21244" y="36655"/>
                    </a:lnTo>
                    <a:lnTo>
                      <a:pt x="20308" y="36763"/>
                    </a:lnTo>
                    <a:lnTo>
                      <a:pt x="19372" y="36836"/>
                    </a:lnTo>
                    <a:lnTo>
                      <a:pt x="18436" y="36836"/>
                    </a:lnTo>
                    <a:lnTo>
                      <a:pt x="18436" y="36836"/>
                    </a:lnTo>
                    <a:lnTo>
                      <a:pt x="17500" y="36836"/>
                    </a:lnTo>
                    <a:lnTo>
                      <a:pt x="16564" y="36763"/>
                    </a:lnTo>
                    <a:lnTo>
                      <a:pt x="15627" y="36655"/>
                    </a:lnTo>
                    <a:lnTo>
                      <a:pt x="14727" y="36475"/>
                    </a:lnTo>
                    <a:lnTo>
                      <a:pt x="13827" y="36259"/>
                    </a:lnTo>
                    <a:lnTo>
                      <a:pt x="12963" y="36007"/>
                    </a:lnTo>
                    <a:lnTo>
                      <a:pt x="12099" y="35719"/>
                    </a:lnTo>
                    <a:lnTo>
                      <a:pt x="11271" y="35395"/>
                    </a:lnTo>
                    <a:lnTo>
                      <a:pt x="10442" y="35035"/>
                    </a:lnTo>
                    <a:lnTo>
                      <a:pt x="9650" y="34639"/>
                    </a:lnTo>
                    <a:lnTo>
                      <a:pt x="8894" y="34171"/>
                    </a:lnTo>
                    <a:lnTo>
                      <a:pt x="8138" y="33703"/>
                    </a:lnTo>
                    <a:lnTo>
                      <a:pt x="7418" y="33199"/>
                    </a:lnTo>
                    <a:lnTo>
                      <a:pt x="6734" y="32659"/>
                    </a:lnTo>
                    <a:lnTo>
                      <a:pt x="6050" y="32047"/>
                    </a:lnTo>
                    <a:lnTo>
                      <a:pt x="5401" y="31470"/>
                    </a:lnTo>
                    <a:lnTo>
                      <a:pt x="4789" y="30822"/>
                    </a:lnTo>
                    <a:lnTo>
                      <a:pt x="4213" y="30138"/>
                    </a:lnTo>
                    <a:lnTo>
                      <a:pt x="3673" y="29454"/>
                    </a:lnTo>
                    <a:lnTo>
                      <a:pt x="3169" y="28734"/>
                    </a:lnTo>
                    <a:lnTo>
                      <a:pt x="2665" y="27978"/>
                    </a:lnTo>
                    <a:lnTo>
                      <a:pt x="2233" y="27222"/>
                    </a:lnTo>
                    <a:lnTo>
                      <a:pt x="1837" y="26430"/>
                    </a:lnTo>
                    <a:lnTo>
                      <a:pt x="1477" y="25601"/>
                    </a:lnTo>
                    <a:lnTo>
                      <a:pt x="1117" y="24773"/>
                    </a:lnTo>
                    <a:lnTo>
                      <a:pt x="829" y="23909"/>
                    </a:lnTo>
                    <a:lnTo>
                      <a:pt x="577" y="23045"/>
                    </a:lnTo>
                    <a:lnTo>
                      <a:pt x="396" y="22145"/>
                    </a:lnTo>
                    <a:lnTo>
                      <a:pt x="216" y="21245"/>
                    </a:lnTo>
                    <a:lnTo>
                      <a:pt x="108" y="20308"/>
                    </a:lnTo>
                    <a:lnTo>
                      <a:pt x="36" y="19372"/>
                    </a:lnTo>
                    <a:lnTo>
                      <a:pt x="0" y="18436"/>
                    </a:lnTo>
                    <a:lnTo>
                      <a:pt x="0" y="18436"/>
                    </a:lnTo>
                    <a:lnTo>
                      <a:pt x="36" y="17464"/>
                    </a:lnTo>
                    <a:lnTo>
                      <a:pt x="108" y="16528"/>
                    </a:lnTo>
                    <a:lnTo>
                      <a:pt x="216" y="15628"/>
                    </a:lnTo>
                    <a:lnTo>
                      <a:pt x="396" y="14727"/>
                    </a:lnTo>
                    <a:lnTo>
                      <a:pt x="577" y="13827"/>
                    </a:lnTo>
                    <a:lnTo>
                      <a:pt x="829" y="12963"/>
                    </a:lnTo>
                    <a:lnTo>
                      <a:pt x="1117" y="12099"/>
                    </a:lnTo>
                    <a:lnTo>
                      <a:pt x="1477" y="11271"/>
                    </a:lnTo>
                    <a:lnTo>
                      <a:pt x="1837" y="10443"/>
                    </a:lnTo>
                    <a:lnTo>
                      <a:pt x="2233" y="9650"/>
                    </a:lnTo>
                    <a:lnTo>
                      <a:pt x="2665" y="8858"/>
                    </a:lnTo>
                    <a:lnTo>
                      <a:pt x="3169" y="8138"/>
                    </a:lnTo>
                    <a:lnTo>
                      <a:pt x="3673" y="7418"/>
                    </a:lnTo>
                    <a:lnTo>
                      <a:pt x="4213" y="6698"/>
                    </a:lnTo>
                    <a:lnTo>
                      <a:pt x="4789" y="6050"/>
                    </a:lnTo>
                    <a:lnTo>
                      <a:pt x="5401" y="5402"/>
                    </a:lnTo>
                    <a:lnTo>
                      <a:pt x="6050" y="4790"/>
                    </a:lnTo>
                    <a:lnTo>
                      <a:pt x="6734" y="4213"/>
                    </a:lnTo>
                    <a:lnTo>
                      <a:pt x="7418" y="3673"/>
                    </a:lnTo>
                    <a:lnTo>
                      <a:pt x="8138" y="3133"/>
                    </a:lnTo>
                    <a:lnTo>
                      <a:pt x="8894" y="2665"/>
                    </a:lnTo>
                    <a:lnTo>
                      <a:pt x="9650" y="2233"/>
                    </a:lnTo>
                    <a:lnTo>
                      <a:pt x="10442" y="1801"/>
                    </a:lnTo>
                    <a:lnTo>
                      <a:pt x="11271" y="1441"/>
                    </a:lnTo>
                    <a:lnTo>
                      <a:pt x="12099" y="1117"/>
                    </a:lnTo>
                    <a:lnTo>
                      <a:pt x="12963" y="829"/>
                    </a:lnTo>
                    <a:lnTo>
                      <a:pt x="13827" y="577"/>
                    </a:lnTo>
                    <a:lnTo>
                      <a:pt x="14727" y="361"/>
                    </a:lnTo>
                    <a:lnTo>
                      <a:pt x="15627" y="217"/>
                    </a:lnTo>
                    <a:lnTo>
                      <a:pt x="16564" y="109"/>
                    </a:lnTo>
                    <a:lnTo>
                      <a:pt x="17500" y="37"/>
                    </a:lnTo>
                    <a:lnTo>
                      <a:pt x="18436" y="1"/>
                    </a:lnTo>
                    <a:lnTo>
                      <a:pt x="18436" y="1"/>
                    </a:lnTo>
                    <a:lnTo>
                      <a:pt x="19372" y="37"/>
                    </a:lnTo>
                    <a:lnTo>
                      <a:pt x="20308" y="109"/>
                    </a:lnTo>
                    <a:lnTo>
                      <a:pt x="21244" y="217"/>
                    </a:lnTo>
                    <a:lnTo>
                      <a:pt x="22145" y="361"/>
                    </a:lnTo>
                    <a:lnTo>
                      <a:pt x="23045" y="577"/>
                    </a:lnTo>
                    <a:lnTo>
                      <a:pt x="23909" y="829"/>
                    </a:lnTo>
                    <a:lnTo>
                      <a:pt x="24773" y="1117"/>
                    </a:lnTo>
                    <a:lnTo>
                      <a:pt x="25601" y="1441"/>
                    </a:lnTo>
                    <a:lnTo>
                      <a:pt x="26429" y="1801"/>
                    </a:lnTo>
                    <a:lnTo>
                      <a:pt x="27222" y="2233"/>
                    </a:lnTo>
                    <a:lnTo>
                      <a:pt x="27978" y="2665"/>
                    </a:lnTo>
                    <a:lnTo>
                      <a:pt x="28734" y="3133"/>
                    </a:lnTo>
                    <a:lnTo>
                      <a:pt x="29454" y="3673"/>
                    </a:lnTo>
                    <a:lnTo>
                      <a:pt x="30174" y="4213"/>
                    </a:lnTo>
                    <a:lnTo>
                      <a:pt x="30822" y="4790"/>
                    </a:lnTo>
                    <a:lnTo>
                      <a:pt x="31470" y="5402"/>
                    </a:lnTo>
                    <a:lnTo>
                      <a:pt x="32082" y="6050"/>
                    </a:lnTo>
                    <a:lnTo>
                      <a:pt x="32659" y="6698"/>
                    </a:lnTo>
                    <a:lnTo>
                      <a:pt x="33199" y="7418"/>
                    </a:lnTo>
                    <a:lnTo>
                      <a:pt x="33703" y="8138"/>
                    </a:lnTo>
                    <a:lnTo>
                      <a:pt x="34207" y="8858"/>
                    </a:lnTo>
                    <a:lnTo>
                      <a:pt x="34639" y="9650"/>
                    </a:lnTo>
                    <a:lnTo>
                      <a:pt x="35035" y="10443"/>
                    </a:lnTo>
                    <a:lnTo>
                      <a:pt x="35431" y="11271"/>
                    </a:lnTo>
                    <a:lnTo>
                      <a:pt x="35755" y="12099"/>
                    </a:lnTo>
                    <a:lnTo>
                      <a:pt x="36043" y="12963"/>
                    </a:lnTo>
                    <a:lnTo>
                      <a:pt x="36295" y="13827"/>
                    </a:lnTo>
                    <a:lnTo>
                      <a:pt x="36475" y="14727"/>
                    </a:lnTo>
                    <a:lnTo>
                      <a:pt x="36655" y="15628"/>
                    </a:lnTo>
                    <a:lnTo>
                      <a:pt x="36763" y="16528"/>
                    </a:lnTo>
                    <a:lnTo>
                      <a:pt x="36835" y="17464"/>
                    </a:lnTo>
                    <a:lnTo>
                      <a:pt x="36871" y="18436"/>
                    </a:lnTo>
                    <a:lnTo>
                      <a:pt x="36871" y="18436"/>
                    </a:lnTo>
                    <a:close/>
                  </a:path>
                </a:pathLst>
              </a:custGeom>
              <a:noFill/>
              <a:ln w="1350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559;p38"/>
              <p:cNvSpPr/>
              <p:nvPr/>
            </p:nvSpPr>
            <p:spPr>
              <a:xfrm>
                <a:off x="3280700" y="2581125"/>
                <a:ext cx="319575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3098" extrusionOk="0">
                    <a:moveTo>
                      <a:pt x="1548" y="0"/>
                    </a:moveTo>
                    <a:lnTo>
                      <a:pt x="1224" y="36"/>
                    </a:lnTo>
                    <a:lnTo>
                      <a:pt x="936" y="144"/>
                    </a:lnTo>
                    <a:lnTo>
                      <a:pt x="684" y="288"/>
                    </a:lnTo>
                    <a:lnTo>
                      <a:pt x="468" y="469"/>
                    </a:lnTo>
                    <a:lnTo>
                      <a:pt x="252" y="685"/>
                    </a:lnTo>
                    <a:lnTo>
                      <a:pt x="108" y="937"/>
                    </a:lnTo>
                    <a:lnTo>
                      <a:pt x="36" y="1225"/>
                    </a:lnTo>
                    <a:lnTo>
                      <a:pt x="0" y="1549"/>
                    </a:lnTo>
                    <a:lnTo>
                      <a:pt x="36" y="1873"/>
                    </a:lnTo>
                    <a:lnTo>
                      <a:pt x="108" y="2161"/>
                    </a:lnTo>
                    <a:lnTo>
                      <a:pt x="252" y="2413"/>
                    </a:lnTo>
                    <a:lnTo>
                      <a:pt x="468" y="2629"/>
                    </a:lnTo>
                    <a:lnTo>
                      <a:pt x="684" y="2809"/>
                    </a:lnTo>
                    <a:lnTo>
                      <a:pt x="936" y="2953"/>
                    </a:lnTo>
                    <a:lnTo>
                      <a:pt x="1224" y="3061"/>
                    </a:lnTo>
                    <a:lnTo>
                      <a:pt x="1548" y="3097"/>
                    </a:lnTo>
                    <a:lnTo>
                      <a:pt x="11234" y="3097"/>
                    </a:lnTo>
                    <a:lnTo>
                      <a:pt x="11558" y="3061"/>
                    </a:lnTo>
                    <a:lnTo>
                      <a:pt x="11846" y="2953"/>
                    </a:lnTo>
                    <a:lnTo>
                      <a:pt x="12098" y="2809"/>
                    </a:lnTo>
                    <a:lnTo>
                      <a:pt x="12314" y="2629"/>
                    </a:lnTo>
                    <a:lnTo>
                      <a:pt x="12494" y="2413"/>
                    </a:lnTo>
                    <a:lnTo>
                      <a:pt x="12638" y="2161"/>
                    </a:lnTo>
                    <a:lnTo>
                      <a:pt x="12746" y="1873"/>
                    </a:lnTo>
                    <a:lnTo>
                      <a:pt x="12782" y="1549"/>
                    </a:lnTo>
                    <a:lnTo>
                      <a:pt x="12746" y="1225"/>
                    </a:lnTo>
                    <a:lnTo>
                      <a:pt x="12638" y="937"/>
                    </a:lnTo>
                    <a:lnTo>
                      <a:pt x="12494" y="685"/>
                    </a:lnTo>
                    <a:lnTo>
                      <a:pt x="12314" y="469"/>
                    </a:lnTo>
                    <a:lnTo>
                      <a:pt x="12098" y="288"/>
                    </a:lnTo>
                    <a:lnTo>
                      <a:pt x="11846" y="144"/>
                    </a:lnTo>
                    <a:lnTo>
                      <a:pt x="11558" y="36"/>
                    </a:lnTo>
                    <a:lnTo>
                      <a:pt x="11234" y="0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560;p38"/>
              <p:cNvSpPr/>
              <p:nvPr/>
            </p:nvSpPr>
            <p:spPr>
              <a:xfrm>
                <a:off x="3870300" y="2581125"/>
                <a:ext cx="319575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3098" extrusionOk="0">
                    <a:moveTo>
                      <a:pt x="1549" y="0"/>
                    </a:moveTo>
                    <a:lnTo>
                      <a:pt x="1261" y="36"/>
                    </a:lnTo>
                    <a:lnTo>
                      <a:pt x="973" y="144"/>
                    </a:lnTo>
                    <a:lnTo>
                      <a:pt x="685" y="288"/>
                    </a:lnTo>
                    <a:lnTo>
                      <a:pt x="469" y="469"/>
                    </a:lnTo>
                    <a:lnTo>
                      <a:pt x="289" y="685"/>
                    </a:lnTo>
                    <a:lnTo>
                      <a:pt x="144" y="937"/>
                    </a:lnTo>
                    <a:lnTo>
                      <a:pt x="36" y="1225"/>
                    </a:lnTo>
                    <a:lnTo>
                      <a:pt x="0" y="1549"/>
                    </a:lnTo>
                    <a:lnTo>
                      <a:pt x="36" y="1873"/>
                    </a:lnTo>
                    <a:lnTo>
                      <a:pt x="144" y="2161"/>
                    </a:lnTo>
                    <a:lnTo>
                      <a:pt x="289" y="2413"/>
                    </a:lnTo>
                    <a:lnTo>
                      <a:pt x="469" y="2629"/>
                    </a:lnTo>
                    <a:lnTo>
                      <a:pt x="685" y="2809"/>
                    </a:lnTo>
                    <a:lnTo>
                      <a:pt x="973" y="2953"/>
                    </a:lnTo>
                    <a:lnTo>
                      <a:pt x="1261" y="3061"/>
                    </a:lnTo>
                    <a:lnTo>
                      <a:pt x="1549" y="3097"/>
                    </a:lnTo>
                    <a:lnTo>
                      <a:pt x="11235" y="3097"/>
                    </a:lnTo>
                    <a:lnTo>
                      <a:pt x="11559" y="3061"/>
                    </a:lnTo>
                    <a:lnTo>
                      <a:pt x="11847" y="2953"/>
                    </a:lnTo>
                    <a:lnTo>
                      <a:pt x="12099" y="2809"/>
                    </a:lnTo>
                    <a:lnTo>
                      <a:pt x="12351" y="2629"/>
                    </a:lnTo>
                    <a:lnTo>
                      <a:pt x="12531" y="2413"/>
                    </a:lnTo>
                    <a:lnTo>
                      <a:pt x="12675" y="2161"/>
                    </a:lnTo>
                    <a:lnTo>
                      <a:pt x="12747" y="1873"/>
                    </a:lnTo>
                    <a:lnTo>
                      <a:pt x="12783" y="1549"/>
                    </a:lnTo>
                    <a:lnTo>
                      <a:pt x="12747" y="1225"/>
                    </a:lnTo>
                    <a:lnTo>
                      <a:pt x="12675" y="937"/>
                    </a:lnTo>
                    <a:lnTo>
                      <a:pt x="12531" y="685"/>
                    </a:lnTo>
                    <a:lnTo>
                      <a:pt x="12351" y="469"/>
                    </a:lnTo>
                    <a:lnTo>
                      <a:pt x="12099" y="288"/>
                    </a:lnTo>
                    <a:lnTo>
                      <a:pt x="11847" y="144"/>
                    </a:lnTo>
                    <a:lnTo>
                      <a:pt x="11559" y="36"/>
                    </a:lnTo>
                    <a:lnTo>
                      <a:pt x="11235" y="0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561;p38"/>
              <p:cNvSpPr/>
              <p:nvPr/>
            </p:nvSpPr>
            <p:spPr>
              <a:xfrm>
                <a:off x="320025" y="2716150"/>
                <a:ext cx="234075" cy="68325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27330" extrusionOk="0">
                    <a:moveTo>
                      <a:pt x="8066" y="0"/>
                    </a:moveTo>
                    <a:lnTo>
                      <a:pt x="7670" y="72"/>
                    </a:lnTo>
                    <a:lnTo>
                      <a:pt x="7274" y="144"/>
                    </a:lnTo>
                    <a:lnTo>
                      <a:pt x="6914" y="289"/>
                    </a:lnTo>
                    <a:lnTo>
                      <a:pt x="6590" y="433"/>
                    </a:lnTo>
                    <a:lnTo>
                      <a:pt x="6230" y="613"/>
                    </a:lnTo>
                    <a:lnTo>
                      <a:pt x="5942" y="829"/>
                    </a:lnTo>
                    <a:lnTo>
                      <a:pt x="5654" y="1081"/>
                    </a:lnTo>
                    <a:lnTo>
                      <a:pt x="5366" y="1369"/>
                    </a:lnTo>
                    <a:lnTo>
                      <a:pt x="5150" y="1657"/>
                    </a:lnTo>
                    <a:lnTo>
                      <a:pt x="4934" y="1981"/>
                    </a:lnTo>
                    <a:lnTo>
                      <a:pt x="4754" y="2341"/>
                    </a:lnTo>
                    <a:lnTo>
                      <a:pt x="4609" y="2701"/>
                    </a:lnTo>
                    <a:lnTo>
                      <a:pt x="4501" y="3097"/>
                    </a:lnTo>
                    <a:lnTo>
                      <a:pt x="109" y="22577"/>
                    </a:lnTo>
                    <a:lnTo>
                      <a:pt x="37" y="22973"/>
                    </a:lnTo>
                    <a:lnTo>
                      <a:pt x="1" y="23405"/>
                    </a:lnTo>
                    <a:lnTo>
                      <a:pt x="37" y="23765"/>
                    </a:lnTo>
                    <a:lnTo>
                      <a:pt x="73" y="24161"/>
                    </a:lnTo>
                    <a:lnTo>
                      <a:pt x="145" y="24557"/>
                    </a:lnTo>
                    <a:lnTo>
                      <a:pt x="289" y="24917"/>
                    </a:lnTo>
                    <a:lnTo>
                      <a:pt x="433" y="25241"/>
                    </a:lnTo>
                    <a:lnTo>
                      <a:pt x="613" y="25565"/>
                    </a:lnTo>
                    <a:lnTo>
                      <a:pt x="829" y="25889"/>
                    </a:lnTo>
                    <a:lnTo>
                      <a:pt x="1081" y="26177"/>
                    </a:lnTo>
                    <a:lnTo>
                      <a:pt x="1369" y="26465"/>
                    </a:lnTo>
                    <a:lnTo>
                      <a:pt x="1657" y="26681"/>
                    </a:lnTo>
                    <a:lnTo>
                      <a:pt x="1981" y="26897"/>
                    </a:lnTo>
                    <a:lnTo>
                      <a:pt x="2341" y="27078"/>
                    </a:lnTo>
                    <a:lnTo>
                      <a:pt x="2701" y="27222"/>
                    </a:lnTo>
                    <a:lnTo>
                      <a:pt x="3097" y="27330"/>
                    </a:lnTo>
                    <a:lnTo>
                      <a:pt x="3205" y="27330"/>
                    </a:lnTo>
                    <a:lnTo>
                      <a:pt x="3277" y="27258"/>
                    </a:lnTo>
                    <a:lnTo>
                      <a:pt x="3277" y="27222"/>
                    </a:lnTo>
                    <a:lnTo>
                      <a:pt x="9362" y="289"/>
                    </a:lnTo>
                    <a:lnTo>
                      <a:pt x="9362" y="216"/>
                    </a:lnTo>
                    <a:lnTo>
                      <a:pt x="9326" y="180"/>
                    </a:lnTo>
                    <a:lnTo>
                      <a:pt x="9290" y="108"/>
                    </a:lnTo>
                    <a:lnTo>
                      <a:pt x="9254" y="108"/>
                    </a:lnTo>
                    <a:lnTo>
                      <a:pt x="8822" y="36"/>
                    </a:lnTo>
                    <a:lnTo>
                      <a:pt x="842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562;p38"/>
              <p:cNvSpPr/>
              <p:nvPr/>
            </p:nvSpPr>
            <p:spPr>
              <a:xfrm>
                <a:off x="532475" y="2778250"/>
                <a:ext cx="891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566" extrusionOk="0">
                    <a:moveTo>
                      <a:pt x="0" y="1"/>
                    </a:moveTo>
                    <a:lnTo>
                      <a:pt x="0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563;p38"/>
              <p:cNvSpPr/>
              <p:nvPr/>
            </p:nvSpPr>
            <p:spPr>
              <a:xfrm>
                <a:off x="709800" y="2778250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1" y="1"/>
                    </a:moveTo>
                    <a:lnTo>
                      <a:pt x="1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564;p38"/>
              <p:cNvSpPr/>
              <p:nvPr/>
            </p:nvSpPr>
            <p:spPr>
              <a:xfrm>
                <a:off x="798025" y="2866475"/>
                <a:ext cx="89125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602" extrusionOk="0">
                    <a:moveTo>
                      <a:pt x="0" y="1"/>
                    </a:moveTo>
                    <a:lnTo>
                      <a:pt x="0" y="3601"/>
                    </a:lnTo>
                    <a:lnTo>
                      <a:pt x="3565" y="3601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565;p38"/>
              <p:cNvSpPr/>
              <p:nvPr/>
            </p:nvSpPr>
            <p:spPr>
              <a:xfrm>
                <a:off x="620675" y="2866475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1" y="1"/>
                    </a:moveTo>
                    <a:lnTo>
                      <a:pt x="1" y="3565"/>
                    </a:lnTo>
                    <a:lnTo>
                      <a:pt x="3566" y="3565"/>
                    </a:lnTo>
                    <a:lnTo>
                      <a:pt x="3566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566;p38"/>
              <p:cNvSpPr/>
              <p:nvPr/>
            </p:nvSpPr>
            <p:spPr>
              <a:xfrm>
                <a:off x="887125" y="2778250"/>
                <a:ext cx="900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566" extrusionOk="0">
                    <a:moveTo>
                      <a:pt x="1" y="1"/>
                    </a:moveTo>
                    <a:lnTo>
                      <a:pt x="1" y="3566"/>
                    </a:lnTo>
                    <a:lnTo>
                      <a:pt x="3602" y="3566"/>
                    </a:lnTo>
                    <a:lnTo>
                      <a:pt x="3602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567;p38"/>
              <p:cNvSpPr/>
              <p:nvPr/>
            </p:nvSpPr>
            <p:spPr>
              <a:xfrm>
                <a:off x="1064475" y="2778250"/>
                <a:ext cx="891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566" extrusionOk="0">
                    <a:moveTo>
                      <a:pt x="0" y="1"/>
                    </a:moveTo>
                    <a:lnTo>
                      <a:pt x="0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568;p38"/>
              <p:cNvSpPr/>
              <p:nvPr/>
            </p:nvSpPr>
            <p:spPr>
              <a:xfrm>
                <a:off x="1152675" y="2866475"/>
                <a:ext cx="90050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602" extrusionOk="0">
                    <a:moveTo>
                      <a:pt x="1" y="1"/>
                    </a:moveTo>
                    <a:lnTo>
                      <a:pt x="1" y="3601"/>
                    </a:lnTo>
                    <a:lnTo>
                      <a:pt x="3602" y="3601"/>
                    </a:lnTo>
                    <a:lnTo>
                      <a:pt x="3602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569;p38"/>
              <p:cNvSpPr/>
              <p:nvPr/>
            </p:nvSpPr>
            <p:spPr>
              <a:xfrm>
                <a:off x="975350" y="2866475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1" y="1"/>
                    </a:moveTo>
                    <a:lnTo>
                      <a:pt x="1" y="3565"/>
                    </a:lnTo>
                    <a:lnTo>
                      <a:pt x="3565" y="3565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570;p38"/>
              <p:cNvSpPr/>
              <p:nvPr/>
            </p:nvSpPr>
            <p:spPr>
              <a:xfrm>
                <a:off x="1242700" y="2778250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1" y="1"/>
                    </a:moveTo>
                    <a:lnTo>
                      <a:pt x="1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571;p38"/>
              <p:cNvSpPr/>
              <p:nvPr/>
            </p:nvSpPr>
            <p:spPr>
              <a:xfrm>
                <a:off x="1419125" y="2778250"/>
                <a:ext cx="900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566" extrusionOk="0">
                    <a:moveTo>
                      <a:pt x="1" y="1"/>
                    </a:moveTo>
                    <a:lnTo>
                      <a:pt x="1" y="3566"/>
                    </a:lnTo>
                    <a:lnTo>
                      <a:pt x="3602" y="3566"/>
                    </a:lnTo>
                    <a:lnTo>
                      <a:pt x="3602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572;p38"/>
              <p:cNvSpPr/>
              <p:nvPr/>
            </p:nvSpPr>
            <p:spPr>
              <a:xfrm>
                <a:off x="1508250" y="2866475"/>
                <a:ext cx="89150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602" extrusionOk="0">
                    <a:moveTo>
                      <a:pt x="1" y="1"/>
                    </a:moveTo>
                    <a:lnTo>
                      <a:pt x="1" y="3601"/>
                    </a:lnTo>
                    <a:lnTo>
                      <a:pt x="3565" y="3601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573;p38"/>
              <p:cNvSpPr/>
              <p:nvPr/>
            </p:nvSpPr>
            <p:spPr>
              <a:xfrm>
                <a:off x="1330025" y="2866475"/>
                <a:ext cx="891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566" extrusionOk="0">
                    <a:moveTo>
                      <a:pt x="0" y="1"/>
                    </a:moveTo>
                    <a:lnTo>
                      <a:pt x="0" y="3565"/>
                    </a:lnTo>
                    <a:lnTo>
                      <a:pt x="3565" y="3565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574;p38"/>
              <p:cNvSpPr/>
              <p:nvPr/>
            </p:nvSpPr>
            <p:spPr>
              <a:xfrm>
                <a:off x="1597375" y="2778250"/>
                <a:ext cx="891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566" extrusionOk="0">
                    <a:moveTo>
                      <a:pt x="0" y="1"/>
                    </a:moveTo>
                    <a:lnTo>
                      <a:pt x="0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575;p38"/>
              <p:cNvSpPr/>
              <p:nvPr/>
            </p:nvSpPr>
            <p:spPr>
              <a:xfrm>
                <a:off x="1774700" y="2778250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1" y="1"/>
                    </a:moveTo>
                    <a:lnTo>
                      <a:pt x="1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576;p38"/>
              <p:cNvSpPr/>
              <p:nvPr/>
            </p:nvSpPr>
            <p:spPr>
              <a:xfrm>
                <a:off x="1862925" y="2866475"/>
                <a:ext cx="89125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602" extrusionOk="0">
                    <a:moveTo>
                      <a:pt x="0" y="1"/>
                    </a:moveTo>
                    <a:lnTo>
                      <a:pt x="0" y="3601"/>
                    </a:lnTo>
                    <a:lnTo>
                      <a:pt x="3565" y="3601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577;p38"/>
              <p:cNvSpPr/>
              <p:nvPr/>
            </p:nvSpPr>
            <p:spPr>
              <a:xfrm>
                <a:off x="1684675" y="2866475"/>
                <a:ext cx="900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566" extrusionOk="0">
                    <a:moveTo>
                      <a:pt x="1" y="1"/>
                    </a:moveTo>
                    <a:lnTo>
                      <a:pt x="1" y="3565"/>
                    </a:lnTo>
                    <a:lnTo>
                      <a:pt x="3602" y="3565"/>
                    </a:lnTo>
                    <a:lnTo>
                      <a:pt x="3602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578;p38"/>
              <p:cNvSpPr/>
              <p:nvPr/>
            </p:nvSpPr>
            <p:spPr>
              <a:xfrm>
                <a:off x="1952025" y="2778250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1" y="1"/>
                    </a:moveTo>
                    <a:lnTo>
                      <a:pt x="1" y="3566"/>
                    </a:lnTo>
                    <a:lnTo>
                      <a:pt x="3566" y="3566"/>
                    </a:lnTo>
                    <a:lnTo>
                      <a:pt x="3566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579;p38"/>
              <p:cNvSpPr/>
              <p:nvPr/>
            </p:nvSpPr>
            <p:spPr>
              <a:xfrm>
                <a:off x="2129375" y="2778250"/>
                <a:ext cx="891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566" extrusionOk="0">
                    <a:moveTo>
                      <a:pt x="0" y="1"/>
                    </a:moveTo>
                    <a:lnTo>
                      <a:pt x="0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580;p38"/>
              <p:cNvSpPr/>
              <p:nvPr/>
            </p:nvSpPr>
            <p:spPr>
              <a:xfrm>
                <a:off x="2217575" y="2866475"/>
                <a:ext cx="89150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602" extrusionOk="0">
                    <a:moveTo>
                      <a:pt x="1" y="1"/>
                    </a:moveTo>
                    <a:lnTo>
                      <a:pt x="1" y="3601"/>
                    </a:lnTo>
                    <a:lnTo>
                      <a:pt x="3566" y="3601"/>
                    </a:lnTo>
                    <a:lnTo>
                      <a:pt x="3566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581;p38"/>
              <p:cNvSpPr/>
              <p:nvPr/>
            </p:nvSpPr>
            <p:spPr>
              <a:xfrm>
                <a:off x="2040250" y="2866475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1" y="1"/>
                    </a:moveTo>
                    <a:lnTo>
                      <a:pt x="1" y="3565"/>
                    </a:lnTo>
                    <a:lnTo>
                      <a:pt x="3565" y="3565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582;p38"/>
              <p:cNvSpPr/>
              <p:nvPr/>
            </p:nvSpPr>
            <p:spPr>
              <a:xfrm>
                <a:off x="2306700" y="2778250"/>
                <a:ext cx="900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566" extrusionOk="0">
                    <a:moveTo>
                      <a:pt x="1" y="1"/>
                    </a:moveTo>
                    <a:lnTo>
                      <a:pt x="1" y="3566"/>
                    </a:lnTo>
                    <a:lnTo>
                      <a:pt x="3601" y="3566"/>
                    </a:lnTo>
                    <a:lnTo>
                      <a:pt x="3601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583;p38"/>
              <p:cNvSpPr/>
              <p:nvPr/>
            </p:nvSpPr>
            <p:spPr>
              <a:xfrm>
                <a:off x="2484025" y="2778250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1" y="1"/>
                    </a:moveTo>
                    <a:lnTo>
                      <a:pt x="1" y="3566"/>
                    </a:lnTo>
                    <a:lnTo>
                      <a:pt x="3566" y="3566"/>
                    </a:lnTo>
                    <a:lnTo>
                      <a:pt x="3566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584;p38"/>
              <p:cNvSpPr/>
              <p:nvPr/>
            </p:nvSpPr>
            <p:spPr>
              <a:xfrm>
                <a:off x="2573150" y="2866475"/>
                <a:ext cx="89150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602" extrusionOk="0">
                    <a:moveTo>
                      <a:pt x="1" y="1"/>
                    </a:moveTo>
                    <a:lnTo>
                      <a:pt x="1" y="3601"/>
                    </a:lnTo>
                    <a:lnTo>
                      <a:pt x="3565" y="3601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585;p38"/>
              <p:cNvSpPr/>
              <p:nvPr/>
            </p:nvSpPr>
            <p:spPr>
              <a:xfrm>
                <a:off x="2394925" y="2866475"/>
                <a:ext cx="891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566" extrusionOk="0">
                    <a:moveTo>
                      <a:pt x="0" y="1"/>
                    </a:moveTo>
                    <a:lnTo>
                      <a:pt x="0" y="3565"/>
                    </a:lnTo>
                    <a:lnTo>
                      <a:pt x="3565" y="3565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586;p38"/>
              <p:cNvSpPr/>
              <p:nvPr/>
            </p:nvSpPr>
            <p:spPr>
              <a:xfrm>
                <a:off x="2662275" y="2778250"/>
                <a:ext cx="891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566" extrusionOk="0">
                    <a:moveTo>
                      <a:pt x="0" y="1"/>
                    </a:moveTo>
                    <a:lnTo>
                      <a:pt x="0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587;p38"/>
              <p:cNvSpPr/>
              <p:nvPr/>
            </p:nvSpPr>
            <p:spPr>
              <a:xfrm>
                <a:off x="2838700" y="2778250"/>
                <a:ext cx="900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566" extrusionOk="0">
                    <a:moveTo>
                      <a:pt x="1" y="1"/>
                    </a:moveTo>
                    <a:lnTo>
                      <a:pt x="1" y="3566"/>
                    </a:lnTo>
                    <a:lnTo>
                      <a:pt x="3601" y="3566"/>
                    </a:lnTo>
                    <a:lnTo>
                      <a:pt x="3601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588;p38"/>
              <p:cNvSpPr/>
              <p:nvPr/>
            </p:nvSpPr>
            <p:spPr>
              <a:xfrm>
                <a:off x="2927825" y="2866475"/>
                <a:ext cx="89150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602" extrusionOk="0">
                    <a:moveTo>
                      <a:pt x="0" y="1"/>
                    </a:moveTo>
                    <a:lnTo>
                      <a:pt x="0" y="3601"/>
                    </a:lnTo>
                    <a:lnTo>
                      <a:pt x="3565" y="3601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589;p38"/>
              <p:cNvSpPr/>
              <p:nvPr/>
            </p:nvSpPr>
            <p:spPr>
              <a:xfrm>
                <a:off x="2749575" y="2866475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1" y="1"/>
                    </a:moveTo>
                    <a:lnTo>
                      <a:pt x="1" y="3565"/>
                    </a:lnTo>
                    <a:lnTo>
                      <a:pt x="3566" y="3565"/>
                    </a:lnTo>
                    <a:lnTo>
                      <a:pt x="3566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590;p38"/>
              <p:cNvSpPr/>
              <p:nvPr/>
            </p:nvSpPr>
            <p:spPr>
              <a:xfrm>
                <a:off x="3016950" y="2778250"/>
                <a:ext cx="891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566" extrusionOk="0">
                    <a:moveTo>
                      <a:pt x="0" y="1"/>
                    </a:moveTo>
                    <a:lnTo>
                      <a:pt x="0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591;p38"/>
              <p:cNvSpPr/>
              <p:nvPr/>
            </p:nvSpPr>
            <p:spPr>
              <a:xfrm>
                <a:off x="3194275" y="2778250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0" y="1"/>
                    </a:moveTo>
                    <a:lnTo>
                      <a:pt x="0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592;p38"/>
              <p:cNvSpPr/>
              <p:nvPr/>
            </p:nvSpPr>
            <p:spPr>
              <a:xfrm>
                <a:off x="3282500" y="2866475"/>
                <a:ext cx="89125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602" extrusionOk="0">
                    <a:moveTo>
                      <a:pt x="0" y="1"/>
                    </a:moveTo>
                    <a:lnTo>
                      <a:pt x="0" y="3601"/>
                    </a:lnTo>
                    <a:lnTo>
                      <a:pt x="3565" y="3601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593;p38"/>
              <p:cNvSpPr/>
              <p:nvPr/>
            </p:nvSpPr>
            <p:spPr>
              <a:xfrm>
                <a:off x="3105150" y="2866475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1" y="1"/>
                    </a:moveTo>
                    <a:lnTo>
                      <a:pt x="1" y="3565"/>
                    </a:lnTo>
                    <a:lnTo>
                      <a:pt x="3565" y="3565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594;p38"/>
              <p:cNvSpPr/>
              <p:nvPr/>
            </p:nvSpPr>
            <p:spPr>
              <a:xfrm>
                <a:off x="3371600" y="2778250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1" y="1"/>
                    </a:moveTo>
                    <a:lnTo>
                      <a:pt x="1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595;p38"/>
              <p:cNvSpPr/>
              <p:nvPr/>
            </p:nvSpPr>
            <p:spPr>
              <a:xfrm>
                <a:off x="3548950" y="2778250"/>
                <a:ext cx="891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566" extrusionOk="0">
                    <a:moveTo>
                      <a:pt x="0" y="1"/>
                    </a:moveTo>
                    <a:lnTo>
                      <a:pt x="0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596;p38"/>
              <p:cNvSpPr/>
              <p:nvPr/>
            </p:nvSpPr>
            <p:spPr>
              <a:xfrm>
                <a:off x="3637150" y="2866475"/>
                <a:ext cx="90050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602" extrusionOk="0">
                    <a:moveTo>
                      <a:pt x="1" y="1"/>
                    </a:moveTo>
                    <a:lnTo>
                      <a:pt x="1" y="3601"/>
                    </a:lnTo>
                    <a:lnTo>
                      <a:pt x="3601" y="3601"/>
                    </a:lnTo>
                    <a:lnTo>
                      <a:pt x="3601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597;p38"/>
              <p:cNvSpPr/>
              <p:nvPr/>
            </p:nvSpPr>
            <p:spPr>
              <a:xfrm>
                <a:off x="3459825" y="2866475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0" y="1"/>
                    </a:moveTo>
                    <a:lnTo>
                      <a:pt x="0" y="3565"/>
                    </a:lnTo>
                    <a:lnTo>
                      <a:pt x="3565" y="3565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598;p38"/>
              <p:cNvSpPr/>
              <p:nvPr/>
            </p:nvSpPr>
            <p:spPr>
              <a:xfrm>
                <a:off x="3727175" y="2778250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0" y="1"/>
                    </a:moveTo>
                    <a:lnTo>
                      <a:pt x="0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599;p38"/>
              <p:cNvSpPr/>
              <p:nvPr/>
            </p:nvSpPr>
            <p:spPr>
              <a:xfrm>
                <a:off x="3814500" y="2866475"/>
                <a:ext cx="891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566" extrusionOk="0">
                    <a:moveTo>
                      <a:pt x="0" y="1"/>
                    </a:moveTo>
                    <a:lnTo>
                      <a:pt x="0" y="3565"/>
                    </a:lnTo>
                    <a:lnTo>
                      <a:pt x="3565" y="3565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600;p38"/>
              <p:cNvSpPr/>
              <p:nvPr/>
            </p:nvSpPr>
            <p:spPr>
              <a:xfrm>
                <a:off x="3903600" y="2778250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1" y="1"/>
                    </a:moveTo>
                    <a:lnTo>
                      <a:pt x="1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601;p38"/>
              <p:cNvSpPr/>
              <p:nvPr/>
            </p:nvSpPr>
            <p:spPr>
              <a:xfrm>
                <a:off x="4080950" y="2778250"/>
                <a:ext cx="891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566" extrusionOk="0">
                    <a:moveTo>
                      <a:pt x="0" y="1"/>
                    </a:moveTo>
                    <a:lnTo>
                      <a:pt x="0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602;p38"/>
              <p:cNvSpPr/>
              <p:nvPr/>
            </p:nvSpPr>
            <p:spPr>
              <a:xfrm>
                <a:off x="4169150" y="2866475"/>
                <a:ext cx="90050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602" extrusionOk="0">
                    <a:moveTo>
                      <a:pt x="1" y="1"/>
                    </a:moveTo>
                    <a:lnTo>
                      <a:pt x="1" y="3601"/>
                    </a:lnTo>
                    <a:lnTo>
                      <a:pt x="3601" y="3601"/>
                    </a:lnTo>
                    <a:lnTo>
                      <a:pt x="3601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603;p38"/>
              <p:cNvSpPr/>
              <p:nvPr/>
            </p:nvSpPr>
            <p:spPr>
              <a:xfrm>
                <a:off x="3991825" y="2866475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0" y="1"/>
                    </a:moveTo>
                    <a:lnTo>
                      <a:pt x="0" y="3565"/>
                    </a:lnTo>
                    <a:lnTo>
                      <a:pt x="3565" y="3565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604;p38"/>
              <p:cNvSpPr/>
              <p:nvPr/>
            </p:nvSpPr>
            <p:spPr>
              <a:xfrm>
                <a:off x="4259175" y="2778250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0" y="1"/>
                    </a:moveTo>
                    <a:lnTo>
                      <a:pt x="0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605;p38"/>
              <p:cNvSpPr/>
              <p:nvPr/>
            </p:nvSpPr>
            <p:spPr>
              <a:xfrm>
                <a:off x="4435600" y="2778250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1" y="1"/>
                    </a:moveTo>
                    <a:lnTo>
                      <a:pt x="1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606;p38"/>
              <p:cNvSpPr/>
              <p:nvPr/>
            </p:nvSpPr>
            <p:spPr>
              <a:xfrm>
                <a:off x="4524725" y="2866475"/>
                <a:ext cx="89150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602" extrusionOk="0">
                    <a:moveTo>
                      <a:pt x="0" y="1"/>
                    </a:moveTo>
                    <a:lnTo>
                      <a:pt x="0" y="3601"/>
                    </a:lnTo>
                    <a:lnTo>
                      <a:pt x="3565" y="3601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607;p38"/>
              <p:cNvSpPr/>
              <p:nvPr/>
            </p:nvSpPr>
            <p:spPr>
              <a:xfrm>
                <a:off x="4346500" y="2866475"/>
                <a:ext cx="891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566" extrusionOk="0">
                    <a:moveTo>
                      <a:pt x="0" y="1"/>
                    </a:moveTo>
                    <a:lnTo>
                      <a:pt x="0" y="3565"/>
                    </a:lnTo>
                    <a:lnTo>
                      <a:pt x="3565" y="3565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608;p38"/>
              <p:cNvSpPr/>
              <p:nvPr/>
            </p:nvSpPr>
            <p:spPr>
              <a:xfrm>
                <a:off x="4613850" y="2778250"/>
                <a:ext cx="891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566" extrusionOk="0">
                    <a:moveTo>
                      <a:pt x="0" y="1"/>
                    </a:moveTo>
                    <a:lnTo>
                      <a:pt x="0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609;p38"/>
              <p:cNvSpPr/>
              <p:nvPr/>
            </p:nvSpPr>
            <p:spPr>
              <a:xfrm>
                <a:off x="4791175" y="2778250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0" y="1"/>
                    </a:moveTo>
                    <a:lnTo>
                      <a:pt x="0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610;p38"/>
              <p:cNvSpPr/>
              <p:nvPr/>
            </p:nvSpPr>
            <p:spPr>
              <a:xfrm>
                <a:off x="4879400" y="2866475"/>
                <a:ext cx="89125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602" extrusionOk="0">
                    <a:moveTo>
                      <a:pt x="0" y="1"/>
                    </a:moveTo>
                    <a:lnTo>
                      <a:pt x="0" y="3601"/>
                    </a:lnTo>
                    <a:lnTo>
                      <a:pt x="3565" y="3601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611;p38"/>
              <p:cNvSpPr/>
              <p:nvPr/>
            </p:nvSpPr>
            <p:spPr>
              <a:xfrm>
                <a:off x="4701150" y="2866475"/>
                <a:ext cx="900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566" extrusionOk="0">
                    <a:moveTo>
                      <a:pt x="1" y="1"/>
                    </a:moveTo>
                    <a:lnTo>
                      <a:pt x="1" y="3565"/>
                    </a:lnTo>
                    <a:lnTo>
                      <a:pt x="3601" y="3565"/>
                    </a:lnTo>
                    <a:lnTo>
                      <a:pt x="3601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612;p38"/>
              <p:cNvSpPr/>
              <p:nvPr/>
            </p:nvSpPr>
            <p:spPr>
              <a:xfrm>
                <a:off x="4968500" y="2778250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1" y="1"/>
                    </a:moveTo>
                    <a:lnTo>
                      <a:pt x="1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613;p38"/>
              <p:cNvSpPr/>
              <p:nvPr/>
            </p:nvSpPr>
            <p:spPr>
              <a:xfrm>
                <a:off x="5145850" y="2778250"/>
                <a:ext cx="891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566" extrusionOk="0">
                    <a:moveTo>
                      <a:pt x="0" y="1"/>
                    </a:moveTo>
                    <a:lnTo>
                      <a:pt x="0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614;p38"/>
              <p:cNvSpPr/>
              <p:nvPr/>
            </p:nvSpPr>
            <p:spPr>
              <a:xfrm>
                <a:off x="5234050" y="2866475"/>
                <a:ext cx="89150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602" extrusionOk="0">
                    <a:moveTo>
                      <a:pt x="1" y="1"/>
                    </a:moveTo>
                    <a:lnTo>
                      <a:pt x="1" y="3601"/>
                    </a:lnTo>
                    <a:lnTo>
                      <a:pt x="3565" y="3601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615;p38"/>
              <p:cNvSpPr/>
              <p:nvPr/>
            </p:nvSpPr>
            <p:spPr>
              <a:xfrm>
                <a:off x="5056725" y="2866475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0" y="1"/>
                    </a:moveTo>
                    <a:lnTo>
                      <a:pt x="0" y="3565"/>
                    </a:lnTo>
                    <a:lnTo>
                      <a:pt x="3565" y="3565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616;p38"/>
              <p:cNvSpPr/>
              <p:nvPr/>
            </p:nvSpPr>
            <p:spPr>
              <a:xfrm>
                <a:off x="5323175" y="2778250"/>
                <a:ext cx="900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566" extrusionOk="0">
                    <a:moveTo>
                      <a:pt x="0" y="1"/>
                    </a:moveTo>
                    <a:lnTo>
                      <a:pt x="0" y="3566"/>
                    </a:lnTo>
                    <a:lnTo>
                      <a:pt x="3601" y="3566"/>
                    </a:lnTo>
                    <a:lnTo>
                      <a:pt x="3601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617;p38"/>
              <p:cNvSpPr/>
              <p:nvPr/>
            </p:nvSpPr>
            <p:spPr>
              <a:xfrm>
                <a:off x="5500500" y="2778250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1" y="1"/>
                    </a:moveTo>
                    <a:lnTo>
                      <a:pt x="1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618;p38"/>
              <p:cNvSpPr/>
              <p:nvPr/>
            </p:nvSpPr>
            <p:spPr>
              <a:xfrm>
                <a:off x="5588725" y="2866475"/>
                <a:ext cx="90050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602" extrusionOk="0">
                    <a:moveTo>
                      <a:pt x="0" y="1"/>
                    </a:moveTo>
                    <a:lnTo>
                      <a:pt x="0" y="3601"/>
                    </a:lnTo>
                    <a:lnTo>
                      <a:pt x="3601" y="3601"/>
                    </a:lnTo>
                    <a:lnTo>
                      <a:pt x="3601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619;p38"/>
              <p:cNvSpPr/>
              <p:nvPr/>
            </p:nvSpPr>
            <p:spPr>
              <a:xfrm>
                <a:off x="5411400" y="2866475"/>
                <a:ext cx="891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566" extrusionOk="0">
                    <a:moveTo>
                      <a:pt x="0" y="1"/>
                    </a:moveTo>
                    <a:lnTo>
                      <a:pt x="0" y="3565"/>
                    </a:lnTo>
                    <a:lnTo>
                      <a:pt x="3565" y="3565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620;p38"/>
              <p:cNvSpPr/>
              <p:nvPr/>
            </p:nvSpPr>
            <p:spPr>
              <a:xfrm>
                <a:off x="5678750" y="2778250"/>
                <a:ext cx="891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566" extrusionOk="0">
                    <a:moveTo>
                      <a:pt x="0" y="1"/>
                    </a:moveTo>
                    <a:lnTo>
                      <a:pt x="0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621;p38"/>
              <p:cNvSpPr/>
              <p:nvPr/>
            </p:nvSpPr>
            <p:spPr>
              <a:xfrm>
                <a:off x="5855175" y="2778250"/>
                <a:ext cx="900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566" extrusionOk="0">
                    <a:moveTo>
                      <a:pt x="0" y="1"/>
                    </a:moveTo>
                    <a:lnTo>
                      <a:pt x="0" y="3566"/>
                    </a:lnTo>
                    <a:lnTo>
                      <a:pt x="3601" y="3566"/>
                    </a:lnTo>
                    <a:lnTo>
                      <a:pt x="3601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622;p38"/>
              <p:cNvSpPr/>
              <p:nvPr/>
            </p:nvSpPr>
            <p:spPr>
              <a:xfrm>
                <a:off x="5944300" y="2866475"/>
                <a:ext cx="89125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602" extrusionOk="0">
                    <a:moveTo>
                      <a:pt x="0" y="1"/>
                    </a:moveTo>
                    <a:lnTo>
                      <a:pt x="0" y="3601"/>
                    </a:lnTo>
                    <a:lnTo>
                      <a:pt x="3565" y="3601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623;p38"/>
              <p:cNvSpPr/>
              <p:nvPr/>
            </p:nvSpPr>
            <p:spPr>
              <a:xfrm>
                <a:off x="5766050" y="2866475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1" y="1"/>
                    </a:moveTo>
                    <a:lnTo>
                      <a:pt x="1" y="3565"/>
                    </a:lnTo>
                    <a:lnTo>
                      <a:pt x="3565" y="3565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624;p38"/>
              <p:cNvSpPr/>
              <p:nvPr/>
            </p:nvSpPr>
            <p:spPr>
              <a:xfrm>
                <a:off x="6033400" y="2778250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1" y="1"/>
                    </a:moveTo>
                    <a:lnTo>
                      <a:pt x="1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625;p38"/>
              <p:cNvSpPr/>
              <p:nvPr/>
            </p:nvSpPr>
            <p:spPr>
              <a:xfrm>
                <a:off x="6210750" y="2778250"/>
                <a:ext cx="891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566" extrusionOk="0">
                    <a:moveTo>
                      <a:pt x="0" y="1"/>
                    </a:moveTo>
                    <a:lnTo>
                      <a:pt x="0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626;p38"/>
              <p:cNvSpPr/>
              <p:nvPr/>
            </p:nvSpPr>
            <p:spPr>
              <a:xfrm>
                <a:off x="6298950" y="2866475"/>
                <a:ext cx="89150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602" extrusionOk="0">
                    <a:moveTo>
                      <a:pt x="1" y="1"/>
                    </a:moveTo>
                    <a:lnTo>
                      <a:pt x="1" y="3601"/>
                    </a:lnTo>
                    <a:lnTo>
                      <a:pt x="3565" y="3601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627;p38"/>
              <p:cNvSpPr/>
              <p:nvPr/>
            </p:nvSpPr>
            <p:spPr>
              <a:xfrm>
                <a:off x="6120725" y="2866475"/>
                <a:ext cx="900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566" extrusionOk="0">
                    <a:moveTo>
                      <a:pt x="0" y="1"/>
                    </a:moveTo>
                    <a:lnTo>
                      <a:pt x="0" y="3565"/>
                    </a:lnTo>
                    <a:lnTo>
                      <a:pt x="3601" y="3565"/>
                    </a:lnTo>
                    <a:lnTo>
                      <a:pt x="3601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628;p38"/>
              <p:cNvSpPr/>
              <p:nvPr/>
            </p:nvSpPr>
            <p:spPr>
              <a:xfrm>
                <a:off x="6388075" y="2778250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0" y="1"/>
                    </a:moveTo>
                    <a:lnTo>
                      <a:pt x="0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629;p38"/>
              <p:cNvSpPr/>
              <p:nvPr/>
            </p:nvSpPr>
            <p:spPr>
              <a:xfrm>
                <a:off x="6565400" y="2778250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1" y="1"/>
                    </a:moveTo>
                    <a:lnTo>
                      <a:pt x="1" y="3566"/>
                    </a:lnTo>
                    <a:lnTo>
                      <a:pt x="3566" y="3566"/>
                    </a:lnTo>
                    <a:lnTo>
                      <a:pt x="3566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630;p38"/>
              <p:cNvSpPr/>
              <p:nvPr/>
            </p:nvSpPr>
            <p:spPr>
              <a:xfrm>
                <a:off x="6653625" y="2866475"/>
                <a:ext cx="89150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602" extrusionOk="0">
                    <a:moveTo>
                      <a:pt x="1" y="1"/>
                    </a:moveTo>
                    <a:lnTo>
                      <a:pt x="1" y="3601"/>
                    </a:lnTo>
                    <a:lnTo>
                      <a:pt x="3565" y="3601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631;p38"/>
              <p:cNvSpPr/>
              <p:nvPr/>
            </p:nvSpPr>
            <p:spPr>
              <a:xfrm>
                <a:off x="6476300" y="2866475"/>
                <a:ext cx="891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566" extrusionOk="0">
                    <a:moveTo>
                      <a:pt x="0" y="1"/>
                    </a:moveTo>
                    <a:lnTo>
                      <a:pt x="0" y="3565"/>
                    </a:lnTo>
                    <a:lnTo>
                      <a:pt x="3565" y="3565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632;p38"/>
              <p:cNvSpPr/>
              <p:nvPr/>
            </p:nvSpPr>
            <p:spPr>
              <a:xfrm>
                <a:off x="6742750" y="2778250"/>
                <a:ext cx="900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566" extrusionOk="0">
                    <a:moveTo>
                      <a:pt x="0" y="1"/>
                    </a:moveTo>
                    <a:lnTo>
                      <a:pt x="0" y="3566"/>
                    </a:lnTo>
                    <a:lnTo>
                      <a:pt x="3601" y="3566"/>
                    </a:lnTo>
                    <a:lnTo>
                      <a:pt x="3601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633;p38"/>
              <p:cNvSpPr/>
              <p:nvPr/>
            </p:nvSpPr>
            <p:spPr>
              <a:xfrm>
                <a:off x="6920075" y="2778250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1" y="1"/>
                    </a:moveTo>
                    <a:lnTo>
                      <a:pt x="1" y="3566"/>
                    </a:lnTo>
                    <a:lnTo>
                      <a:pt x="3565" y="3566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634;p38"/>
              <p:cNvSpPr/>
              <p:nvPr/>
            </p:nvSpPr>
            <p:spPr>
              <a:xfrm>
                <a:off x="7009200" y="2866475"/>
                <a:ext cx="89125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3602" extrusionOk="0">
                    <a:moveTo>
                      <a:pt x="0" y="1"/>
                    </a:moveTo>
                    <a:lnTo>
                      <a:pt x="0" y="3601"/>
                    </a:lnTo>
                    <a:lnTo>
                      <a:pt x="3565" y="3601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635;p38"/>
              <p:cNvSpPr/>
              <p:nvPr/>
            </p:nvSpPr>
            <p:spPr>
              <a:xfrm>
                <a:off x="6830950" y="2866475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1" y="1"/>
                    </a:moveTo>
                    <a:lnTo>
                      <a:pt x="1" y="3565"/>
                    </a:lnTo>
                    <a:lnTo>
                      <a:pt x="3566" y="3565"/>
                    </a:lnTo>
                    <a:lnTo>
                      <a:pt x="3566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636;p38"/>
              <p:cNvSpPr/>
              <p:nvPr/>
            </p:nvSpPr>
            <p:spPr>
              <a:xfrm>
                <a:off x="7098300" y="2778250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1" y="1"/>
                    </a:moveTo>
                    <a:lnTo>
                      <a:pt x="1" y="3566"/>
                    </a:lnTo>
                    <a:lnTo>
                      <a:pt x="3566" y="3566"/>
                    </a:lnTo>
                    <a:lnTo>
                      <a:pt x="3566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637;p38"/>
              <p:cNvSpPr/>
              <p:nvPr/>
            </p:nvSpPr>
            <p:spPr>
              <a:xfrm>
                <a:off x="7185625" y="2866475"/>
                <a:ext cx="89150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6" extrusionOk="0">
                    <a:moveTo>
                      <a:pt x="1" y="1"/>
                    </a:moveTo>
                    <a:lnTo>
                      <a:pt x="1" y="3565"/>
                    </a:lnTo>
                    <a:lnTo>
                      <a:pt x="3565" y="3565"/>
                    </a:lnTo>
                    <a:lnTo>
                      <a:pt x="3565" y="1"/>
                    </a:lnTo>
                    <a:close/>
                  </a:path>
                </a:pathLst>
              </a:custGeom>
              <a:solidFill>
                <a:srgbClr val="354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2638;p38"/>
            <p:cNvSpPr/>
            <p:nvPr/>
          </p:nvSpPr>
          <p:spPr>
            <a:xfrm>
              <a:off x="2201775" y="4597967"/>
              <a:ext cx="4740300" cy="134100"/>
            </a:xfrm>
            <a:prstGeom prst="ellipse">
              <a:avLst/>
            </a:prstGeom>
            <a:solidFill>
              <a:srgbClr val="434343">
                <a:alpha val="1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096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20"/>
          <p:cNvGrpSpPr/>
          <p:nvPr/>
        </p:nvGrpSpPr>
        <p:grpSpPr>
          <a:xfrm>
            <a:off x="274654" y="309214"/>
            <a:ext cx="3848088" cy="605986"/>
            <a:chOff x="984894" y="3957181"/>
            <a:chExt cx="2841588" cy="598857"/>
          </a:xfrm>
        </p:grpSpPr>
        <p:sp>
          <p:nvSpPr>
            <p:cNvPr id="593" name="Google Shape;593;p20"/>
            <p:cNvSpPr txBox="1"/>
            <p:nvPr/>
          </p:nvSpPr>
          <p:spPr>
            <a:xfrm>
              <a:off x="1411242" y="4070455"/>
              <a:ext cx="241524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Database</a:t>
              </a:r>
              <a:endParaRPr sz="2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4" name="Google Shape;594;p20"/>
            <p:cNvSpPr txBox="1"/>
            <p:nvPr/>
          </p:nvSpPr>
          <p:spPr>
            <a:xfrm>
              <a:off x="984894" y="3957181"/>
              <a:ext cx="768174" cy="5988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2.1</a:t>
              </a:r>
              <a:endParaRPr sz="3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12" name="Google Shape;612;p20"/>
          <p:cNvSpPr/>
          <p:nvPr/>
        </p:nvSpPr>
        <p:spPr>
          <a:xfrm>
            <a:off x="960417" y="2091507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0"/>
          <p:cNvSpPr/>
          <p:nvPr/>
        </p:nvSpPr>
        <p:spPr>
          <a:xfrm>
            <a:off x="2422792" y="149618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0"/>
          <p:cNvSpPr/>
          <p:nvPr/>
        </p:nvSpPr>
        <p:spPr>
          <a:xfrm>
            <a:off x="2651392" y="127443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0"/>
          <p:cNvSpPr/>
          <p:nvPr/>
        </p:nvSpPr>
        <p:spPr>
          <a:xfrm>
            <a:off x="4097092" y="185313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0"/>
          <p:cNvSpPr/>
          <p:nvPr/>
        </p:nvSpPr>
        <p:spPr>
          <a:xfrm>
            <a:off x="4329092" y="2091507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0"/>
          <p:cNvSpPr/>
          <p:nvPr/>
        </p:nvSpPr>
        <p:spPr>
          <a:xfrm>
            <a:off x="5804842" y="149618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0"/>
          <p:cNvSpPr/>
          <p:nvPr/>
        </p:nvSpPr>
        <p:spPr>
          <a:xfrm>
            <a:off x="6033442" y="127443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0"/>
          <p:cNvSpPr/>
          <p:nvPr/>
        </p:nvSpPr>
        <p:spPr>
          <a:xfrm>
            <a:off x="7495867" y="1853132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3885050" y="1038101"/>
            <a:ext cx="135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Fira Sans Extra Condensed" panose="020B0604020202020204" charset="0"/>
              </a:rPr>
              <a:t>ER Diagram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20" y="1438211"/>
            <a:ext cx="6700769" cy="35058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8768171"/>
      </p:ext>
    </p:extLst>
  </p:cSld>
  <p:clrMapOvr>
    <a:masterClrMapping/>
  </p:clrMapOvr>
</p:sld>
</file>

<file path=ppt/theme/theme1.xml><?xml version="1.0" encoding="utf-8"?>
<a:theme xmlns:a="http://schemas.openxmlformats.org/drawingml/2006/main" name="Taxi Infographics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D9D9D9"/>
      </a:lt2>
      <a:accent1>
        <a:srgbClr val="FDB813"/>
      </a:accent1>
      <a:accent2>
        <a:srgbClr val="DDA216"/>
      </a:accent2>
      <a:accent3>
        <a:srgbClr val="BC8B19"/>
      </a:accent3>
      <a:accent4>
        <a:srgbClr val="666666"/>
      </a:accent4>
      <a:accent5>
        <a:srgbClr val="0036B0"/>
      </a:accent5>
      <a:accent6>
        <a:srgbClr val="145CF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344</Words>
  <Application>Microsoft Macintosh PowerPoint</Application>
  <PresentationFormat>On-screen Show (16:9)</PresentationFormat>
  <Paragraphs>113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Roboto</vt:lpstr>
      <vt:lpstr>Arial</vt:lpstr>
      <vt:lpstr>Fira Sans Extra Condensed</vt:lpstr>
      <vt:lpstr>Taxi Infographics by Slidesgo</vt:lpstr>
      <vt:lpstr>Taxi Information Management System</vt:lpstr>
      <vt:lpstr>Members</vt:lpstr>
      <vt:lpstr>Content</vt:lpstr>
      <vt:lpstr>PowerPoint Presentation</vt:lpstr>
      <vt:lpstr>What is Taxi Information Management System ?</vt:lpstr>
      <vt:lpstr>Advantages of Taxi Information Management System </vt:lpstr>
      <vt:lpstr>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Information Management System</dc:title>
  <dc:creator>Admin</dc:creator>
  <cp:lastModifiedBy>Dũng Ngô Thế</cp:lastModifiedBy>
  <cp:revision>34</cp:revision>
  <dcterms:modified xsi:type="dcterms:W3CDTF">2022-05-04T01:44:58Z</dcterms:modified>
</cp:coreProperties>
</file>