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1184" r:id="rId2"/>
    <p:sldId id="1174" r:id="rId3"/>
    <p:sldId id="1196" r:id="rId4"/>
    <p:sldId id="1203" r:id="rId5"/>
    <p:sldId id="1204" r:id="rId6"/>
    <p:sldId id="1208" r:id="rId7"/>
    <p:sldId id="1210" r:id="rId8"/>
    <p:sldId id="1206" r:id="rId9"/>
    <p:sldId id="1224" r:id="rId10"/>
    <p:sldId id="1213" r:id="rId11"/>
    <p:sldId id="1212" r:id="rId12"/>
    <p:sldId id="1207" r:id="rId13"/>
    <p:sldId id="1217" r:id="rId14"/>
    <p:sldId id="1201" r:id="rId15"/>
    <p:sldId id="1218" r:id="rId16"/>
    <p:sldId id="1219" r:id="rId17"/>
    <p:sldId id="1176" r:id="rId18"/>
    <p:sldId id="1175" r:id="rId19"/>
    <p:sldId id="1198" r:id="rId20"/>
    <p:sldId id="1209" r:id="rId21"/>
    <p:sldId id="1211" r:id="rId22"/>
    <p:sldId id="1182" r:id="rId23"/>
    <p:sldId id="1177" r:id="rId24"/>
    <p:sldId id="1178" r:id="rId25"/>
    <p:sldId id="1179" r:id="rId26"/>
    <p:sldId id="1180" r:id="rId27"/>
    <p:sldId id="1197" r:id="rId28"/>
    <p:sldId id="1223" r:id="rId29"/>
    <p:sldId id="1220" r:id="rId30"/>
    <p:sldId id="1181" r:id="rId31"/>
    <p:sldId id="975" r:id="rId32"/>
    <p:sldId id="976" r:id="rId33"/>
    <p:sldId id="1216" r:id="rId34"/>
    <p:sldId id="1214" r:id="rId35"/>
    <p:sldId id="1192" r:id="rId36"/>
    <p:sldId id="1188" r:id="rId37"/>
    <p:sldId id="1193" r:id="rId38"/>
    <p:sldId id="1194" r:id="rId39"/>
    <p:sldId id="1195" r:id="rId40"/>
    <p:sldId id="1186" r:id="rId4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B00"/>
    <a:srgbClr val="9C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7"/>
    <p:restoredTop sz="96208"/>
  </p:normalViewPr>
  <p:slideViewPr>
    <p:cSldViewPr snapToGrid="0">
      <p:cViewPr>
        <p:scale>
          <a:sx n="92" d="100"/>
          <a:sy n="92" d="100"/>
        </p:scale>
        <p:origin x="21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5AEAB-9893-8E4F-90D6-0421DBE0D80E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5C235-2595-A94E-A06A-1DC035FF13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57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D79DD-0781-F5CD-1877-7E36E0287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42C3DF-E2E3-3DBE-486A-A4F2396B6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745E9-22F3-DCC8-F46A-288C4DA6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EC-3AC1-1E45-9F85-8CCD54871EE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D0D35-D54B-CF2D-3B2F-95BE9AC8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59282F-8CED-0081-713A-409C98A6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1C0F-9B49-C942-A1EF-1C2190F93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13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065BB-A176-969D-50EA-0F100C57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2F0D2C-5914-1C81-F9D5-8ACA2B126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9D1985-B61E-9730-D09E-E8B29CEE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EC-3AC1-1E45-9F85-8CCD54871EE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513CE-3E94-B2F4-0DF0-2E8426F0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D01D8A-E6CE-8F2A-EC53-82964007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1C0F-9B49-C942-A1EF-1C2190F93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60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053E55-F7C9-1582-781E-80AC12640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BC1FA6-05B5-3E5D-3F55-CE7812415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7AD989-224A-A505-17D7-8C7AF084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EC-3AC1-1E45-9F85-8CCD54871EE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F763EC-02EC-4F94-0DB7-04474C39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A6C82A-B35B-31F9-DF9D-249EEEDA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1C0F-9B49-C942-A1EF-1C2190F93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04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4E67D-C799-8044-6808-C29F0D9E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6E1BCD-0149-4DDA-F87D-DBCAABFE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0A14CD-74AE-3947-579E-BE218F58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EC-3AC1-1E45-9F85-8CCD54871EE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F4E530-B386-5A0C-88A9-F89B27B8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AE17B-0E07-70F3-024B-0632F096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1C0F-9B49-C942-A1EF-1C2190F93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B7D9A-5523-13A0-0674-B9553303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DFAA61-8902-095F-9D81-CC41475CC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2BEEE-92EA-8558-9848-1F64821A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EC-3AC1-1E45-9F85-8CCD54871EE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8FF51C-DDE0-486F-B1C4-8DFCFA0F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F7B22E-4195-A223-BE87-C6A934DC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1C0F-9B49-C942-A1EF-1C2190F93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75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E96BB-1723-F2D4-B151-F2A099F4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097151-83F2-E731-6E89-FA15BACE3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2E638B-4863-B950-3136-90B0B1614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46D25E-B087-B471-43EA-7208F2A9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EC-3AC1-1E45-9F85-8CCD54871EE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45DCD3-19ED-059A-1936-709A8573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799645-1C5A-072B-9392-4E0709D2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1C0F-9B49-C942-A1EF-1C2190F93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06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CB5CB-5A43-671A-9230-09AFBDD4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62DE18-A2ED-1BBF-5C38-76645F05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711E8D-A819-BB59-60D6-416D75456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170704-6C1D-39EE-C976-C20018C5E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FF432D-CB73-81BE-E9BD-1E50E485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2B0FC2-2BDA-27FE-0CF6-97926D33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EC-3AC1-1E45-9F85-8CCD54871EE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5815C5-E5AB-0EDC-8D5B-B3BF1FF2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E8F54E-0145-78CC-8C72-3D18CC97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1C0F-9B49-C942-A1EF-1C2190F93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72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D5F10-DF08-158B-F9C9-7D0AB9D2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DEBAE0-7719-3ED8-030F-E874DD89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EC-3AC1-1E45-9F85-8CCD54871EE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050B76-AD65-43BB-12A9-99FC2A35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1BD7DB-C20D-822B-7BF3-3B6095E9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1C0F-9B49-C942-A1EF-1C2190F93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01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E83FAE-4065-A2DE-8DFF-51DF27DE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EC-3AC1-1E45-9F85-8CCD54871EE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65B443-0A37-22CF-ABA8-B16EF371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C96D95-5368-BBCA-C23C-03502C92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1C0F-9B49-C942-A1EF-1C2190F93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70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0145FB-1742-819A-03EF-BA94D4ED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B244FA-A903-9D02-668D-1D004C73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4BF538-D29F-C661-E083-3E1F51857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A0B444-F3E8-102E-1476-B0984CE4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EC-3AC1-1E45-9F85-8CCD54871EE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0E5BE3-F9ED-6AB0-20C3-4EFD1786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319CCB-AE02-3CB6-87BF-E20B1A2E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1C0F-9B49-C942-A1EF-1C2190F93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B9D5F-7B4C-37A7-52C2-4A209FCC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99249E-833C-84F4-F204-D0BA7A47C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E5B997-F5C8-0E8B-D139-C9E7E1AC4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314DC9-5F6E-EE56-1B5B-6302CF7A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9EC-3AC1-1E45-9F85-8CCD54871EE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44CD17-254D-8F9F-6096-D485F46A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3D81A2-F881-BC52-963F-8EAB7826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1C0F-9B49-C942-A1EF-1C2190F93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38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EA0939-A60E-27B8-6C5D-096F5A64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0A7830-617D-4D38-0C6F-958BCE36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431672-B3E9-7C65-80A6-35FC17A01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9F9EC-3AC1-1E45-9F85-8CCD54871EE6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3443BA-B1DB-EE08-4A13-81063040E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0C28E7-820B-B773-2DB1-2A49FB1D8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01C0F-9B49-C942-A1EF-1C2190F932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34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smerge-development.vercel.app/dashboard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hyperlink" Target="mailto:Takahashi@gmail.com" TargetMode="External"/><Relationship Id="rId7" Type="http://schemas.openxmlformats.org/officeDocument/2006/relationships/image" Target="../media/image6.emf"/><Relationship Id="rId2" Type="http://schemas.openxmlformats.org/officeDocument/2006/relationships/hyperlink" Target="mailto:tanaka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hyperlink" Target="mailto:Suzuki@gmail.com" TargetMode="External"/><Relationship Id="rId10" Type="http://schemas.openxmlformats.org/officeDocument/2006/relationships/image" Target="../media/image2.emf"/><Relationship Id="rId4" Type="http://schemas.openxmlformats.org/officeDocument/2006/relationships/hyperlink" Target="mailto:Ichihara@gmail.com" TargetMode="External"/><Relationship Id="rId9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hyperlink" Target="https://medium.com/@Aayush-Kumar/beyond-the-spinner-modern-loading-animations-for-your-react-applications-8f0b61276ea1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hyperlink" Target="mailto:Takahashi@gmail.com" TargetMode="External"/><Relationship Id="rId7" Type="http://schemas.openxmlformats.org/officeDocument/2006/relationships/image" Target="../media/image5.emf"/><Relationship Id="rId2" Type="http://schemas.openxmlformats.org/officeDocument/2006/relationships/hyperlink" Target="mailto:tanaka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upabase.com/docs/reference/javascript/auth-admin-inviteuserbyemail" TargetMode="External"/><Relationship Id="rId11" Type="http://schemas.openxmlformats.org/officeDocument/2006/relationships/image" Target="../media/image2.emf"/><Relationship Id="rId5" Type="http://schemas.openxmlformats.org/officeDocument/2006/relationships/hyperlink" Target="mailto:Suzuki@gmail.com" TargetMode="External"/><Relationship Id="rId10" Type="http://schemas.openxmlformats.org/officeDocument/2006/relationships/image" Target="../media/image1.emf"/><Relationship Id="rId4" Type="http://schemas.openxmlformats.org/officeDocument/2006/relationships/hyperlink" Target="mailto:Ichihara@gmail.com" TargetMode="External"/><Relationship Id="rId9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2" Type="http://schemas.openxmlformats.org/officeDocument/2006/relationships/hyperlink" Target="https://docs.stripe.com/saa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2.emf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emf"/><Relationship Id="rId7" Type="http://schemas.openxmlformats.org/officeDocument/2006/relationships/image" Target="../media/image2.emf"/><Relationship Id="rId12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hyperlink" Target="https://editorjs.io/" TargetMode="External"/><Relationship Id="rId4" Type="http://schemas.openxmlformats.org/officeDocument/2006/relationships/image" Target="../media/image6.em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hyperlink" Target="https://www.dicebear.com/why-dicebear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upabase.com/docs/guides/auth" TargetMode="External"/><Relationship Id="rId11" Type="http://schemas.openxmlformats.org/officeDocument/2006/relationships/image" Target="../media/image1.emf"/><Relationship Id="rId5" Type="http://schemas.openxmlformats.org/officeDocument/2006/relationships/hyperlink" Target="http://x.com/" TargetMode="External"/><Relationship Id="rId10" Type="http://schemas.openxmlformats.org/officeDocument/2006/relationships/image" Target="../media/image7.emf"/><Relationship Id="rId4" Type="http://schemas.microsoft.com/office/2007/relationships/hdphoto" Target="../media/hdphoto1.wdp"/><Relationship Id="rId9" Type="http://schemas.openxmlformats.org/officeDocument/2006/relationships/image" Target="../media/image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23.png"/><Relationship Id="rId4" Type="http://schemas.openxmlformats.org/officeDocument/2006/relationships/image" Target="../media/image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2.png"/><Relationship Id="rId7" Type="http://schemas.openxmlformats.org/officeDocument/2006/relationships/image" Target="../media/image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67D24D-533B-372F-B223-5C3E592996C4}"/>
              </a:ext>
            </a:extLst>
          </p:cNvPr>
          <p:cNvSpPr txBox="1"/>
          <p:nvPr/>
        </p:nvSpPr>
        <p:spPr>
          <a:xfrm>
            <a:off x="3169558" y="2274838"/>
            <a:ext cx="58528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b="0" i="0" dirty="0">
                <a:solidFill>
                  <a:srgbClr val="181818"/>
                </a:solidFill>
                <a:effectLst/>
                <a:latin typeface="Neue Montreal"/>
              </a:rPr>
              <a:t>Front end is made with </a:t>
            </a:r>
          </a:p>
          <a:p>
            <a:r>
              <a:rPr lang="en" altLang="ja-JP" dirty="0">
                <a:effectLst/>
                <a:latin typeface="Helvetica Neue" panose="02000503000000020004" pitchFamily="2" charset="0"/>
              </a:rPr>
              <a:t>React, TypeScript, </a:t>
            </a:r>
            <a:r>
              <a:rPr lang="en" altLang="ja-JP" dirty="0" err="1">
                <a:effectLst/>
                <a:latin typeface="Helvetica Neue" panose="02000503000000020004" pitchFamily="2" charset="0"/>
              </a:rPr>
              <a:t>TailwindCSS</a:t>
            </a:r>
            <a:r>
              <a:rPr lang="en" altLang="ja-JP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ja-JP" dirty="0" err="1">
                <a:effectLst/>
                <a:latin typeface="Helvetica Neue" panose="02000503000000020004" pitchFamily="2" charset="0"/>
              </a:rPr>
              <a:t>Shadcn</a:t>
            </a:r>
            <a:r>
              <a:rPr lang="en" altLang="ja-JP" dirty="0">
                <a:effectLst/>
                <a:latin typeface="Helvetica Neue" panose="02000503000000020004" pitchFamily="2" charset="0"/>
              </a:rPr>
              <a:t> UI Framework</a:t>
            </a:r>
          </a:p>
          <a:p>
            <a:endParaRPr lang="en" altLang="ja-JP" dirty="0">
              <a:solidFill>
                <a:srgbClr val="181818"/>
              </a:solidFill>
              <a:latin typeface="Neue Montreal"/>
            </a:endParaRPr>
          </a:p>
          <a:p>
            <a:r>
              <a:rPr lang="en" altLang="ja-JP" dirty="0">
                <a:solidFill>
                  <a:srgbClr val="181818"/>
                </a:solidFill>
                <a:latin typeface="Neue Montreal"/>
              </a:rPr>
              <a:t>Demo user </a:t>
            </a:r>
          </a:p>
          <a:p>
            <a:r>
              <a:rPr lang="en" altLang="ja-JP" dirty="0">
                <a:solidFill>
                  <a:srgbClr val="181818"/>
                </a:solidFill>
                <a:latin typeface="Neue Montreal"/>
                <a:hlinkClick r:id="rId2"/>
              </a:rPr>
              <a:t>https://osmerge-development.vercel.app/dashboard/</a:t>
            </a:r>
            <a:endParaRPr lang="en" altLang="ja-JP" dirty="0">
              <a:solidFill>
                <a:srgbClr val="181818"/>
              </a:solidFill>
              <a:latin typeface="Neue Montreal"/>
            </a:endParaRPr>
          </a:p>
          <a:p>
            <a:r>
              <a:rPr lang="en" altLang="ja-JP" b="0" i="0" dirty="0">
                <a:solidFill>
                  <a:srgbClr val="181818"/>
                </a:solidFill>
                <a:effectLst/>
                <a:latin typeface="Neue Montreal"/>
              </a:rPr>
              <a:t>Email: </a:t>
            </a:r>
            <a:r>
              <a:rPr lang="en" altLang="ja-JP" b="0" i="0" dirty="0" err="1">
                <a:solidFill>
                  <a:srgbClr val="181818"/>
                </a:solidFill>
                <a:effectLst/>
                <a:latin typeface="Neue Montreal"/>
              </a:rPr>
              <a:t>demo@osmerge.com</a:t>
            </a:r>
            <a:br>
              <a:rPr lang="en" altLang="ja-JP" dirty="0"/>
            </a:br>
            <a:r>
              <a:rPr lang="en" altLang="ja-JP" b="0" i="0" dirty="0">
                <a:solidFill>
                  <a:srgbClr val="181818"/>
                </a:solidFill>
                <a:effectLst/>
                <a:latin typeface="Neue Montreal"/>
              </a:rPr>
              <a:t>password: 123123123</a:t>
            </a:r>
          </a:p>
          <a:p>
            <a:endParaRPr kumimoji="1" lang="en" altLang="ja-JP" dirty="0">
              <a:solidFill>
                <a:srgbClr val="181818"/>
              </a:solidFill>
              <a:latin typeface="Neue Montreal"/>
            </a:endParaRPr>
          </a:p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CC2362-2968-FE13-D3AC-57E21CE80037}"/>
              </a:ext>
            </a:extLst>
          </p:cNvPr>
          <p:cNvSpPr txBox="1"/>
          <p:nvPr/>
        </p:nvSpPr>
        <p:spPr>
          <a:xfrm>
            <a:off x="3169558" y="164386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$35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23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E39E0-6241-FA4E-9AB1-1E577D49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 social logo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2299A6-3F29-DD53-603C-2415DCD5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Add social logo on the auth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811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E39E0-6241-FA4E-9AB1-1E577D49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API secret key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2299A6-3F29-DD53-603C-2415DCD5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Always hide except the first 3 and last 4 characters, no need to show again, only able to edit the name or remove</a:t>
            </a:r>
            <a:endParaRPr kumimoji="1" lang="en-US" altLang="ja-JP" dirty="0"/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CD5A174-97E4-E399-D9A5-32372A26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181" y="3276162"/>
            <a:ext cx="1435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1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CEFE2-B92F-F52B-2B1E-13CB9C4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Make the Chat to multiple height the same  as </a:t>
            </a:r>
            <a:br>
              <a:rPr kumimoji="1" lang="en-US" altLang="ja-JP" dirty="0"/>
            </a:br>
            <a:r>
              <a:rPr kumimoji="1" lang="en-US" altLang="ja-JP" dirty="0"/>
              <a:t>Next Back</a:t>
            </a:r>
            <a:endParaRPr kumimoji="1" lang="ja-JP" altLang="en-US"/>
          </a:p>
        </p:txBody>
      </p:sp>
      <p:pic>
        <p:nvPicPr>
          <p:cNvPr id="5" name="コンテンツ プレースホルダー 4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29B01502-2443-B2B7-31B9-8F2A04169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800" y="3385344"/>
            <a:ext cx="5740400" cy="1231900"/>
          </a:xfr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8FD8238-C068-55AC-28D4-5CF79ADD69B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907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CEFE2-B92F-F52B-2B1E-13CB9C4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Should show full name, not deeps…</a:t>
            </a:r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8FD8238-C068-55AC-28D4-5CF79ADD69B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pic>
        <p:nvPicPr>
          <p:cNvPr id="4" name="図 3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C127201D-3E19-4D47-5116-57DDE2DB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148013"/>
            <a:ext cx="3949700" cy="217170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6C83E85E-771B-2D7D-C3F3-D50332D06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780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And should go to next line if the name is long.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02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24649-61BA-E0C2-4E54-629D6FA4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Error message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77F0E-7F95-DDEE-4B87-51F0DD68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Show that there was error</a:t>
            </a:r>
          </a:p>
          <a:p>
            <a:pPr marL="0" indent="0">
              <a:buNone/>
            </a:pPr>
            <a:r>
              <a:rPr lang="en-US" altLang="ja-JP" dirty="0"/>
              <a:t>, error from the model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16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24649-61BA-E0C2-4E54-629D6FA4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missing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77F0E-7F95-DDEE-4B87-51F0DD68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800" dirty="0"/>
              <a:t>Drag and drop of </a:t>
            </a:r>
            <a:r>
              <a:rPr lang="en-US" altLang="ja-JP" sz="1800" dirty="0"/>
              <a:t>o</a:t>
            </a:r>
            <a:r>
              <a:rPr kumimoji="1" lang="en-US" altLang="ja-JP" sz="1800" dirty="0"/>
              <a:t>rders of models with </a:t>
            </a:r>
            <a:r>
              <a:rPr kumimoji="1" lang="en-US" altLang="ja-JP" sz="1800" dirty="0" err="1"/>
              <a:t>chatspace</a:t>
            </a:r>
            <a:r>
              <a:rPr kumimoji="1" lang="en-US" altLang="ja-JP" sz="1800" dirty="0"/>
              <a:t> moves accordingly</a:t>
            </a:r>
          </a:p>
          <a:p>
            <a:r>
              <a:rPr lang="en-US" altLang="ja-JP" sz="1800" dirty="0" err="1"/>
              <a:t>NextBack</a:t>
            </a:r>
            <a:r>
              <a:rPr lang="en-US" altLang="ja-JP" sz="1800" dirty="0"/>
              <a:t> buttons</a:t>
            </a:r>
          </a:p>
          <a:p>
            <a:r>
              <a:rPr kumimoji="1" lang="en-US" altLang="ja-JP" sz="1800" dirty="0"/>
              <a:t>Missing the Show 3 buttons (should have options to show all added Models</a:t>
            </a:r>
          </a:p>
          <a:p>
            <a:r>
              <a:rPr kumimoji="1" lang="en-US" altLang="ja-JP" sz="1800" dirty="0"/>
              <a:t>Change text size bar (this should change the text size of texts within the </a:t>
            </a:r>
            <a:r>
              <a:rPr kumimoji="1" lang="en-US" altLang="ja-JP" sz="1800" dirty="0" err="1"/>
              <a:t>chatspace</a:t>
            </a:r>
            <a:endParaRPr kumimoji="1" lang="en-US" altLang="ja-JP" sz="1800" dirty="0"/>
          </a:p>
          <a:p>
            <a:r>
              <a:rPr lang="en-US" altLang="ja-JP" sz="1800" dirty="0"/>
              <a:t>File icon to upload instead of the SEND button</a:t>
            </a:r>
          </a:p>
          <a:p>
            <a:r>
              <a:rPr lang="en-US" altLang="ja-JP" sz="1800" dirty="0"/>
              <a:t>Designs in detail are still somewhat different</a:t>
            </a:r>
          </a:p>
          <a:p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67394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8AA9F-69A6-0792-B918-308FA178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Prompt list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0F6ECC-303D-28BF-0E3D-BA34AD7E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301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E0235A6-B181-D2AE-954A-B7C4E239E0C4}"/>
              </a:ext>
            </a:extLst>
          </p:cNvPr>
          <p:cNvCxnSpPr>
            <a:cxnSpLocks/>
          </p:cNvCxnSpPr>
          <p:nvPr/>
        </p:nvCxnSpPr>
        <p:spPr>
          <a:xfrm>
            <a:off x="0" y="237574"/>
            <a:ext cx="122589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226C38F-B99A-C8F1-D9B5-F140BF01E980}"/>
              </a:ext>
            </a:extLst>
          </p:cNvPr>
          <p:cNvCxnSpPr>
            <a:cxnSpLocks/>
          </p:cNvCxnSpPr>
          <p:nvPr/>
        </p:nvCxnSpPr>
        <p:spPr>
          <a:xfrm flipV="1">
            <a:off x="1933979" y="237574"/>
            <a:ext cx="0" cy="662688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5246CC-736B-1738-8E81-85DDBEFCE03E}"/>
              </a:ext>
            </a:extLst>
          </p:cNvPr>
          <p:cNvCxnSpPr>
            <a:cxnSpLocks/>
          </p:cNvCxnSpPr>
          <p:nvPr/>
        </p:nvCxnSpPr>
        <p:spPr>
          <a:xfrm>
            <a:off x="1946657" y="819850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F3E4897-423E-A450-AA8F-3E0CCDBB6B5A}"/>
              </a:ext>
            </a:extLst>
          </p:cNvPr>
          <p:cNvCxnSpPr>
            <a:cxnSpLocks/>
          </p:cNvCxnSpPr>
          <p:nvPr/>
        </p:nvCxnSpPr>
        <p:spPr>
          <a:xfrm>
            <a:off x="1933979" y="1165525"/>
            <a:ext cx="10272965" cy="3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696FC7-9048-02E5-ACA4-FB814B9D81AC}"/>
              </a:ext>
            </a:extLst>
          </p:cNvPr>
          <p:cNvSpPr txBox="1"/>
          <p:nvPr/>
        </p:nvSpPr>
        <p:spPr>
          <a:xfrm>
            <a:off x="2244302" y="1339281"/>
            <a:ext cx="2722012" cy="275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ChatGPT</a:t>
            </a:r>
            <a:endParaRPr kumimoji="1" lang="en-US" altLang="ja-JP" sz="900" b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C2869F-EAFA-7D8B-C321-AEA6FC5BB21D}"/>
              </a:ext>
            </a:extLst>
          </p:cNvPr>
          <p:cNvSpPr txBox="1"/>
          <p:nvPr/>
        </p:nvSpPr>
        <p:spPr>
          <a:xfrm>
            <a:off x="2237228" y="1670568"/>
            <a:ext cx="5924055" cy="35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2A71A7-25CF-109B-7D35-DF93200F13F9}"/>
              </a:ext>
            </a:extLst>
          </p:cNvPr>
          <p:cNvSpPr txBox="1"/>
          <p:nvPr/>
        </p:nvSpPr>
        <p:spPr>
          <a:xfrm>
            <a:off x="2165840" y="920090"/>
            <a:ext cx="4523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700" b="1" dirty="0">
                <a:latin typeface="Noto Sans JP Black" panose="020B0500000000000000" pitchFamily="34" charset="-128"/>
                <a:ea typeface="Noto Sans JP Black" panose="020B0500000000000000" pitchFamily="34" charset="-128"/>
              </a:rPr>
              <a:t>Tools 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9D2F41-7FE1-F499-3B50-215BB5EBF142}"/>
              </a:ext>
            </a:extLst>
          </p:cNvPr>
          <p:cNvSpPr txBox="1"/>
          <p:nvPr/>
        </p:nvSpPr>
        <p:spPr>
          <a:xfrm>
            <a:off x="2596442" y="923644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Members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85AD13-6401-A987-FD5A-873E22DED84E}"/>
              </a:ext>
            </a:extLst>
          </p:cNvPr>
          <p:cNvSpPr txBox="1"/>
          <p:nvPr/>
        </p:nvSpPr>
        <p:spPr>
          <a:xfrm>
            <a:off x="3156150" y="922208"/>
            <a:ext cx="7761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Configuration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85CD4CB-5FB9-6736-444D-2D8183B69E34}"/>
              </a:ext>
            </a:extLst>
          </p:cNvPr>
          <p:cNvCxnSpPr>
            <a:cxnSpLocks/>
          </p:cNvCxnSpPr>
          <p:nvPr/>
        </p:nvCxnSpPr>
        <p:spPr>
          <a:xfrm>
            <a:off x="1924166" y="2246790"/>
            <a:ext cx="102678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A10E148-DCB2-19E7-DDF0-BACF2B42FF66}"/>
              </a:ext>
            </a:extLst>
          </p:cNvPr>
          <p:cNvSpPr txBox="1"/>
          <p:nvPr/>
        </p:nvSpPr>
        <p:spPr>
          <a:xfrm>
            <a:off x="2269458" y="2368106"/>
            <a:ext cx="2722012" cy="275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ChatGPT</a:t>
            </a:r>
            <a:endParaRPr kumimoji="1" lang="en-US" altLang="ja-JP" sz="900" b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051F8D4-490D-8BF6-C359-5C66BC06E980}"/>
              </a:ext>
            </a:extLst>
          </p:cNvPr>
          <p:cNvSpPr txBox="1"/>
          <p:nvPr/>
        </p:nvSpPr>
        <p:spPr>
          <a:xfrm>
            <a:off x="2262384" y="2699393"/>
            <a:ext cx="5924055" cy="35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D561AC7-E98A-9A4B-320B-B67DA2D36C6A}"/>
              </a:ext>
            </a:extLst>
          </p:cNvPr>
          <p:cNvCxnSpPr>
            <a:cxnSpLocks/>
          </p:cNvCxnSpPr>
          <p:nvPr/>
        </p:nvCxnSpPr>
        <p:spPr>
          <a:xfrm>
            <a:off x="1924166" y="3275615"/>
            <a:ext cx="102678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7BEF373-833D-F812-C838-476A13D7AF00}"/>
              </a:ext>
            </a:extLst>
          </p:cNvPr>
          <p:cNvSpPr/>
          <p:nvPr/>
        </p:nvSpPr>
        <p:spPr>
          <a:xfrm>
            <a:off x="10722512" y="1564386"/>
            <a:ext cx="577485" cy="226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655F82F-9016-8ED4-BB46-DE0E75C9F1B7}"/>
              </a:ext>
            </a:extLst>
          </p:cNvPr>
          <p:cNvSpPr/>
          <p:nvPr/>
        </p:nvSpPr>
        <p:spPr>
          <a:xfrm>
            <a:off x="10722513" y="1569738"/>
            <a:ext cx="281520" cy="226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541E8D6-6749-BD53-EA4B-0E4847324EBB}"/>
              </a:ext>
            </a:extLst>
          </p:cNvPr>
          <p:cNvSpPr txBox="1"/>
          <p:nvPr/>
        </p:nvSpPr>
        <p:spPr>
          <a:xfrm>
            <a:off x="10702812" y="1589387"/>
            <a:ext cx="320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ON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A1D6E87-88E7-D626-DF15-C7B58EC77A80}"/>
              </a:ext>
            </a:extLst>
          </p:cNvPr>
          <p:cNvSpPr/>
          <p:nvPr/>
        </p:nvSpPr>
        <p:spPr>
          <a:xfrm>
            <a:off x="10722512" y="2686547"/>
            <a:ext cx="577485" cy="226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4770721-14BB-D214-FF6C-F528F4185097}"/>
              </a:ext>
            </a:extLst>
          </p:cNvPr>
          <p:cNvSpPr/>
          <p:nvPr/>
        </p:nvSpPr>
        <p:spPr>
          <a:xfrm>
            <a:off x="10722513" y="2691899"/>
            <a:ext cx="281520" cy="226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4E1B6E8-47A8-5240-A824-8BED7D82EFE7}"/>
              </a:ext>
            </a:extLst>
          </p:cNvPr>
          <p:cNvSpPr txBox="1"/>
          <p:nvPr/>
        </p:nvSpPr>
        <p:spPr>
          <a:xfrm>
            <a:off x="10702812" y="2711548"/>
            <a:ext cx="320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ON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6573B3F2-C01A-9A36-A0FF-98E6927FABB9}"/>
              </a:ext>
            </a:extLst>
          </p:cNvPr>
          <p:cNvCxnSpPr>
            <a:cxnSpLocks/>
          </p:cNvCxnSpPr>
          <p:nvPr/>
        </p:nvCxnSpPr>
        <p:spPr>
          <a:xfrm flipV="1">
            <a:off x="66287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図 54">
            <a:extLst>
              <a:ext uri="{FF2B5EF4-FFF2-40B4-BE49-F238E27FC236}">
                <a16:creationId xmlns:a16="http://schemas.microsoft.com/office/drawing/2014/main" id="{37F7B5EF-381E-FD93-37B2-F056ECDD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8" y="54985"/>
            <a:ext cx="431571" cy="133394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6298678A-8C95-BAF4-ACE5-E3924DAE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5" y="55701"/>
            <a:ext cx="597609" cy="132678"/>
          </a:xfrm>
          <a:prstGeom prst="rect">
            <a:avLst/>
          </a:prstGeom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4CA4FC0-7AFB-4670-DB98-302A690EDC7C}"/>
              </a:ext>
            </a:extLst>
          </p:cNvPr>
          <p:cNvCxnSpPr>
            <a:cxnSpLocks/>
          </p:cNvCxnSpPr>
          <p:nvPr/>
        </p:nvCxnSpPr>
        <p:spPr>
          <a:xfrm flipV="1">
            <a:off x="142472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図 58">
            <a:extLst>
              <a:ext uri="{FF2B5EF4-FFF2-40B4-BE49-F238E27FC236}">
                <a16:creationId xmlns:a16="http://schemas.microsoft.com/office/drawing/2014/main" id="{2856F6D5-5EBC-93BA-6C92-2E035F884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74" y="23966"/>
            <a:ext cx="506354" cy="167820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ED3622A-8A26-B7A9-2947-2775BDC66C9E}"/>
              </a:ext>
            </a:extLst>
          </p:cNvPr>
          <p:cNvSpPr/>
          <p:nvPr/>
        </p:nvSpPr>
        <p:spPr>
          <a:xfrm>
            <a:off x="144697" y="156446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4D375142-7FE9-DD55-FED9-5225AC3FC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18" y="1587596"/>
            <a:ext cx="129742" cy="127383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CA98215-8634-B3A7-D59F-DF33F7EE051E}"/>
              </a:ext>
            </a:extLst>
          </p:cNvPr>
          <p:cNvSpPr txBox="1"/>
          <p:nvPr/>
        </p:nvSpPr>
        <p:spPr>
          <a:xfrm>
            <a:off x="227579" y="1554634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Chatbot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EE46272-7D5F-11D7-C64F-CFF35DD5A52F}"/>
              </a:ext>
            </a:extLst>
          </p:cNvPr>
          <p:cNvSpPr txBox="1"/>
          <p:nvPr/>
        </p:nvSpPr>
        <p:spPr>
          <a:xfrm>
            <a:off x="44101" y="1367441"/>
            <a:ext cx="5854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Category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F8EC031E-58B8-FF7D-4121-178457FA0C63}"/>
              </a:ext>
            </a:extLst>
          </p:cNvPr>
          <p:cNvSpPr/>
          <p:nvPr/>
        </p:nvSpPr>
        <p:spPr>
          <a:xfrm>
            <a:off x="168900" y="941255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1AAE25DB-30E7-7800-C9FE-A2528D47C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21" y="964385"/>
            <a:ext cx="129742" cy="127383"/>
          </a:xfrm>
          <a:prstGeom prst="rect">
            <a:avLst/>
          </a:prstGeom>
        </p:spPr>
      </p:pic>
      <p:pic>
        <p:nvPicPr>
          <p:cNvPr id="105" name="図 104">
            <a:extLst>
              <a:ext uri="{FF2B5EF4-FFF2-40B4-BE49-F238E27FC236}">
                <a16:creationId xmlns:a16="http://schemas.microsoft.com/office/drawing/2014/main" id="{DE296266-587C-089B-DA17-4D59EE1AE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973" y="230217"/>
            <a:ext cx="464962" cy="456508"/>
          </a:xfrm>
          <a:prstGeom prst="rect">
            <a:avLst/>
          </a:prstGeom>
        </p:spPr>
      </p:pic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EC9A47D-4C5E-2CCA-3011-90E343E809CE}"/>
              </a:ext>
            </a:extLst>
          </p:cNvPr>
          <p:cNvCxnSpPr>
            <a:cxnSpLocks/>
          </p:cNvCxnSpPr>
          <p:nvPr/>
        </p:nvCxnSpPr>
        <p:spPr>
          <a:xfrm flipV="1">
            <a:off x="-45729" y="679242"/>
            <a:ext cx="1979708" cy="74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BE9E4D9-C5B4-F5A6-CA25-1822E835C303}"/>
              </a:ext>
            </a:extLst>
          </p:cNvPr>
          <p:cNvSpPr txBox="1"/>
          <p:nvPr/>
        </p:nvSpPr>
        <p:spPr>
          <a:xfrm>
            <a:off x="261651" y="930571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Workspace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A9575EAF-35DF-BAA8-324F-72676A3DC852}"/>
              </a:ext>
            </a:extLst>
          </p:cNvPr>
          <p:cNvSpPr txBox="1"/>
          <p:nvPr/>
        </p:nvSpPr>
        <p:spPr>
          <a:xfrm>
            <a:off x="78173" y="743378"/>
            <a:ext cx="6671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Workspace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0E238A2F-4F41-9859-19F3-29DE6B6520C0}"/>
              </a:ext>
            </a:extLst>
          </p:cNvPr>
          <p:cNvCxnSpPr>
            <a:cxnSpLocks/>
          </p:cNvCxnSpPr>
          <p:nvPr/>
        </p:nvCxnSpPr>
        <p:spPr>
          <a:xfrm flipV="1">
            <a:off x="7299" y="1188845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図 114">
            <a:extLst>
              <a:ext uri="{FF2B5EF4-FFF2-40B4-BE49-F238E27FC236}">
                <a16:creationId xmlns:a16="http://schemas.microsoft.com/office/drawing/2014/main" id="{70F56949-7316-D494-AF33-58A8CFA41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5" y="283628"/>
            <a:ext cx="1109726" cy="36779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4083956-489F-8383-2A15-0B9B8E636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94" y="2122780"/>
            <a:ext cx="128729" cy="12638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45C040-7F55-F319-4E4F-30787869A72F}"/>
              </a:ext>
            </a:extLst>
          </p:cNvPr>
          <p:cNvSpPr/>
          <p:nvPr/>
        </p:nvSpPr>
        <p:spPr>
          <a:xfrm>
            <a:off x="138700" y="285938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F873F72-6500-D842-3B4E-00EE8A50F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36" y="2888066"/>
            <a:ext cx="129742" cy="12738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5E361C8-90AF-38E7-F433-28FE7F76D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72" y="3109611"/>
            <a:ext cx="129742" cy="12738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523211C-9F5E-5B4B-9A21-73F1CFDFD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51" y="3338132"/>
            <a:ext cx="129742" cy="12738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11CFF5C-FABF-663B-F3BA-D21745249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12" y="3556943"/>
            <a:ext cx="129742" cy="127383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E461824-8C01-8CD0-11C5-701876F25C33}"/>
              </a:ext>
            </a:extLst>
          </p:cNvPr>
          <p:cNvSpPr txBox="1"/>
          <p:nvPr/>
        </p:nvSpPr>
        <p:spPr>
          <a:xfrm>
            <a:off x="227579" y="2845364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5433083-A4A1-1A03-A25E-A22BE28E0CE4}"/>
              </a:ext>
            </a:extLst>
          </p:cNvPr>
          <p:cNvSpPr txBox="1"/>
          <p:nvPr/>
        </p:nvSpPr>
        <p:spPr>
          <a:xfrm>
            <a:off x="44101" y="2666339"/>
            <a:ext cx="8803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Shared Channel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D7B091B-69F9-6E29-308F-68871877FCC4}"/>
              </a:ext>
            </a:extLst>
          </p:cNvPr>
          <p:cNvSpPr txBox="1"/>
          <p:nvPr/>
        </p:nvSpPr>
        <p:spPr>
          <a:xfrm>
            <a:off x="227579" y="3082786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7EE14C33-7DFC-E76E-4ABA-BA69DB84EA2F}"/>
              </a:ext>
            </a:extLst>
          </p:cNvPr>
          <p:cNvCxnSpPr>
            <a:cxnSpLocks/>
          </p:cNvCxnSpPr>
          <p:nvPr/>
        </p:nvCxnSpPr>
        <p:spPr>
          <a:xfrm flipV="1">
            <a:off x="0" y="3941359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A3ED203-C6BC-9344-8E02-D9B09D3CB1BF}"/>
              </a:ext>
            </a:extLst>
          </p:cNvPr>
          <p:cNvSpPr txBox="1"/>
          <p:nvPr/>
        </p:nvSpPr>
        <p:spPr>
          <a:xfrm>
            <a:off x="101010" y="4075333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Private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D8B801B-A890-BE56-CDF8-9CB9C453C2E5}"/>
              </a:ext>
            </a:extLst>
          </p:cNvPr>
          <p:cNvSpPr txBox="1"/>
          <p:nvPr/>
        </p:nvSpPr>
        <p:spPr>
          <a:xfrm>
            <a:off x="663040" y="2372197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View more</a:t>
            </a:r>
            <a:endParaRPr kumimoji="1" lang="ja-JP" altLang="en-US" sz="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B12C7D4-E24F-F426-972B-8E6F2A1AE896}"/>
              </a:ext>
            </a:extLst>
          </p:cNvPr>
          <p:cNvCxnSpPr>
            <a:cxnSpLocks/>
          </p:cNvCxnSpPr>
          <p:nvPr/>
        </p:nvCxnSpPr>
        <p:spPr>
          <a:xfrm flipV="1">
            <a:off x="7299" y="2553681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E44CD3A-9FEC-A8E8-0E8C-D3BA2CAB1422}"/>
              </a:ext>
            </a:extLst>
          </p:cNvPr>
          <p:cNvSpPr txBox="1"/>
          <p:nvPr/>
        </p:nvSpPr>
        <p:spPr>
          <a:xfrm>
            <a:off x="222383" y="3311773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B69E12D-BC22-AD84-245C-BB9B4924BD61}"/>
              </a:ext>
            </a:extLst>
          </p:cNvPr>
          <p:cNvSpPr txBox="1"/>
          <p:nvPr/>
        </p:nvSpPr>
        <p:spPr>
          <a:xfrm>
            <a:off x="222383" y="353119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95466EC-BBE0-F9E8-3A70-C75A75A1EFAE}"/>
              </a:ext>
            </a:extLst>
          </p:cNvPr>
          <p:cNvSpPr txBox="1"/>
          <p:nvPr/>
        </p:nvSpPr>
        <p:spPr>
          <a:xfrm>
            <a:off x="222404" y="2078954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Generative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B6A4209-EEE8-8628-36A7-F98A6B69E2A4}"/>
              </a:ext>
            </a:extLst>
          </p:cNvPr>
          <p:cNvSpPr txBox="1"/>
          <p:nvPr/>
        </p:nvSpPr>
        <p:spPr>
          <a:xfrm>
            <a:off x="222383" y="429448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open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BBAA8D5-9D36-70C4-518F-D118D6140AAE}"/>
              </a:ext>
            </a:extLst>
          </p:cNvPr>
          <p:cNvSpPr txBox="1"/>
          <p:nvPr/>
        </p:nvSpPr>
        <p:spPr>
          <a:xfrm>
            <a:off x="222383" y="4513909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CHat1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F68C432-51AA-5F42-8597-0B1B50B0A113}"/>
              </a:ext>
            </a:extLst>
          </p:cNvPr>
          <p:cNvSpPr txBox="1"/>
          <p:nvPr/>
        </p:nvSpPr>
        <p:spPr>
          <a:xfrm>
            <a:off x="222383" y="4716926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UI Designer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385F38A-C813-ECE5-906B-56AE53426065}"/>
              </a:ext>
            </a:extLst>
          </p:cNvPr>
          <p:cNvSpPr txBox="1"/>
          <p:nvPr/>
        </p:nvSpPr>
        <p:spPr>
          <a:xfrm>
            <a:off x="222383" y="4936348"/>
            <a:ext cx="946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get the 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2A4708E-FF88-1FBC-6C2C-83835C171750}"/>
              </a:ext>
            </a:extLst>
          </p:cNvPr>
          <p:cNvSpPr txBox="1"/>
          <p:nvPr/>
        </p:nvSpPr>
        <p:spPr>
          <a:xfrm>
            <a:off x="92396" y="4274612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D978EE6-8C58-3C15-A0E5-470D99708B57}"/>
              </a:ext>
            </a:extLst>
          </p:cNvPr>
          <p:cNvSpPr txBox="1"/>
          <p:nvPr/>
        </p:nvSpPr>
        <p:spPr>
          <a:xfrm>
            <a:off x="97592" y="450209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85BA9D3-BA19-ED7C-8722-95E7850B47EF}"/>
              </a:ext>
            </a:extLst>
          </p:cNvPr>
          <p:cNvSpPr txBox="1"/>
          <p:nvPr/>
        </p:nvSpPr>
        <p:spPr>
          <a:xfrm>
            <a:off x="97592" y="4706657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37A9DB7-C71E-89D8-D197-504ED4F6BEE9}"/>
              </a:ext>
            </a:extLst>
          </p:cNvPr>
          <p:cNvSpPr txBox="1"/>
          <p:nvPr/>
        </p:nvSpPr>
        <p:spPr>
          <a:xfrm>
            <a:off x="92396" y="492544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A277698-91A9-590E-175F-8D49AFF5DF12}"/>
              </a:ext>
            </a:extLst>
          </p:cNvPr>
          <p:cNvSpPr txBox="1"/>
          <p:nvPr/>
        </p:nvSpPr>
        <p:spPr>
          <a:xfrm rot="5400000">
            <a:off x="1703241" y="2863810"/>
            <a:ext cx="304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. . .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D586B07-98DB-FC98-0569-4EA22114AFD1}"/>
              </a:ext>
            </a:extLst>
          </p:cNvPr>
          <p:cNvSpPr txBox="1"/>
          <p:nvPr/>
        </p:nvSpPr>
        <p:spPr>
          <a:xfrm>
            <a:off x="231603" y="515848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Temporary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C04DF53-3179-A220-8D47-825C6E0936F9}"/>
              </a:ext>
            </a:extLst>
          </p:cNvPr>
          <p:cNvSpPr txBox="1"/>
          <p:nvPr/>
        </p:nvSpPr>
        <p:spPr>
          <a:xfrm>
            <a:off x="83917" y="514310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08F7EFA7-1159-377D-4402-CFB45BB5B73C}"/>
              </a:ext>
            </a:extLst>
          </p:cNvPr>
          <p:cNvCxnSpPr>
            <a:cxnSpLocks/>
          </p:cNvCxnSpPr>
          <p:nvPr/>
        </p:nvCxnSpPr>
        <p:spPr>
          <a:xfrm flipV="1">
            <a:off x="76504" y="5484800"/>
            <a:ext cx="1849592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図 97">
            <a:extLst>
              <a:ext uri="{FF2B5EF4-FFF2-40B4-BE49-F238E27FC236}">
                <a16:creationId xmlns:a16="http://schemas.microsoft.com/office/drawing/2014/main" id="{CE9FA74E-F661-0DD1-1FD1-D73B95BA0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53" y="1867299"/>
            <a:ext cx="129742" cy="127383"/>
          </a:xfrm>
          <a:prstGeom prst="rect">
            <a:avLst/>
          </a:prstGeom>
        </p:spPr>
      </p:pic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7545BBAC-9EA6-664B-EF35-BD3327902376}"/>
              </a:ext>
            </a:extLst>
          </p:cNvPr>
          <p:cNvSpPr txBox="1"/>
          <p:nvPr/>
        </p:nvSpPr>
        <p:spPr>
          <a:xfrm>
            <a:off x="220914" y="1834337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Search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40FAC38-9369-4364-F8C8-F22F94F808A6}"/>
              </a:ext>
            </a:extLst>
          </p:cNvPr>
          <p:cNvSpPr txBox="1"/>
          <p:nvPr/>
        </p:nvSpPr>
        <p:spPr>
          <a:xfrm>
            <a:off x="1709351" y="2671235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5067CD9E-D77D-3234-5E14-3B3FB43239D2}"/>
              </a:ext>
            </a:extLst>
          </p:cNvPr>
          <p:cNvSpPr txBox="1"/>
          <p:nvPr/>
        </p:nvSpPr>
        <p:spPr>
          <a:xfrm>
            <a:off x="1652358" y="4081329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6E553D57-1174-9C3C-D701-FBB434C7642B}"/>
              </a:ext>
            </a:extLst>
          </p:cNvPr>
          <p:cNvSpPr/>
          <p:nvPr/>
        </p:nvSpPr>
        <p:spPr>
          <a:xfrm>
            <a:off x="1925981" y="606277"/>
            <a:ext cx="10288166" cy="2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F8B941E-102E-2318-E5B7-23D9D48AC087}"/>
              </a:ext>
            </a:extLst>
          </p:cNvPr>
          <p:cNvSpPr txBox="1"/>
          <p:nvPr/>
        </p:nvSpPr>
        <p:spPr>
          <a:xfrm>
            <a:off x="2069029" y="603349"/>
            <a:ext cx="19207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 err="1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osMerge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/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Channel ABC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/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Setting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/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Tools</a:t>
            </a: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F463C5CC-DFAD-6986-7B66-0DA8F2A2C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277" y="358526"/>
            <a:ext cx="129742" cy="127383"/>
          </a:xfrm>
          <a:prstGeom prst="rect">
            <a:avLst/>
          </a:prstGeom>
        </p:spPr>
      </p:pic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6AB972-BE07-36F3-1C99-70E37D096B38}"/>
              </a:ext>
            </a:extLst>
          </p:cNvPr>
          <p:cNvCxnSpPr>
            <a:cxnSpLocks/>
          </p:cNvCxnSpPr>
          <p:nvPr/>
        </p:nvCxnSpPr>
        <p:spPr>
          <a:xfrm>
            <a:off x="1926096" y="592766"/>
            <a:ext cx="102735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1FBD3E0-57FF-90A5-B00B-780BDD0935FD}"/>
              </a:ext>
            </a:extLst>
          </p:cNvPr>
          <p:cNvSpPr txBox="1"/>
          <p:nvPr/>
        </p:nvSpPr>
        <p:spPr>
          <a:xfrm>
            <a:off x="2297974" y="305104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＃</a:t>
            </a:r>
            <a:r>
              <a:rPr kumimoji="1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 Channel ABC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43E89D32-C90C-A988-68DB-9B9F0C886715}"/>
              </a:ext>
            </a:extLst>
          </p:cNvPr>
          <p:cNvCxnSpPr>
            <a:cxnSpLocks/>
          </p:cNvCxnSpPr>
          <p:nvPr/>
        </p:nvCxnSpPr>
        <p:spPr>
          <a:xfrm>
            <a:off x="1961001" y="814159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27A1843-9753-7646-B959-EDB9F058750F}"/>
              </a:ext>
            </a:extLst>
          </p:cNvPr>
          <p:cNvSpPr txBox="1"/>
          <p:nvPr/>
        </p:nvSpPr>
        <p:spPr>
          <a:xfrm>
            <a:off x="3750898" y="333267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　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Setting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D70EEA65-9B39-D8F8-12E8-481586D48544}"/>
              </a:ext>
            </a:extLst>
          </p:cNvPr>
          <p:cNvCxnSpPr>
            <a:cxnSpLocks/>
          </p:cNvCxnSpPr>
          <p:nvPr/>
        </p:nvCxnSpPr>
        <p:spPr>
          <a:xfrm flipV="1">
            <a:off x="4357096" y="583901"/>
            <a:ext cx="516225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7D58FB5-4499-3F2F-FAE7-64F0C2786EA1}"/>
              </a:ext>
            </a:extLst>
          </p:cNvPr>
          <p:cNvCxnSpPr>
            <a:cxnSpLocks/>
          </p:cNvCxnSpPr>
          <p:nvPr/>
        </p:nvCxnSpPr>
        <p:spPr>
          <a:xfrm flipV="1">
            <a:off x="12194188" y="-20091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1B34D7A-C0E6-4BE3-31CB-FACB9A0F226A}"/>
              </a:ext>
            </a:extLst>
          </p:cNvPr>
          <p:cNvCxnSpPr>
            <a:cxnSpLocks/>
          </p:cNvCxnSpPr>
          <p:nvPr/>
        </p:nvCxnSpPr>
        <p:spPr>
          <a:xfrm flipV="1">
            <a:off x="11139580" y="-545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A07C949-1973-2B69-C727-31D246F649D6}"/>
              </a:ext>
            </a:extLst>
          </p:cNvPr>
          <p:cNvSpPr txBox="1"/>
          <p:nvPr/>
        </p:nvSpPr>
        <p:spPr>
          <a:xfrm>
            <a:off x="11366962" y="13259"/>
            <a:ext cx="6687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Username V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286B21A-98AD-2477-E67C-83DFB0282CEC}"/>
              </a:ext>
            </a:extLst>
          </p:cNvPr>
          <p:cNvSpPr txBox="1"/>
          <p:nvPr/>
        </p:nvSpPr>
        <p:spPr>
          <a:xfrm>
            <a:off x="2262736" y="18759"/>
            <a:ext cx="31165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Support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Documentation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Workspace Setting</a:t>
            </a:r>
            <a:r>
              <a:rPr lang="ja-JP" altLang="en-US" sz="70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  <a:r>
              <a:rPr lang="en-US" altLang="ja-JP" sz="700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Prompt library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6E1744A7-F88B-080C-275B-E6D054C113EF}"/>
              </a:ext>
            </a:extLst>
          </p:cNvPr>
          <p:cNvCxnSpPr>
            <a:cxnSpLocks/>
          </p:cNvCxnSpPr>
          <p:nvPr/>
        </p:nvCxnSpPr>
        <p:spPr>
          <a:xfrm flipV="1">
            <a:off x="2186573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4A25B40-6A6A-DF5D-4CAE-B28142C95642}"/>
              </a:ext>
            </a:extLst>
          </p:cNvPr>
          <p:cNvSpPr txBox="1"/>
          <p:nvPr/>
        </p:nvSpPr>
        <p:spPr>
          <a:xfrm>
            <a:off x="3910818" y="4304715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I will share the full list later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40BC268-902E-6058-5D33-E3F828017948}"/>
              </a:ext>
            </a:extLst>
          </p:cNvPr>
          <p:cNvSpPr txBox="1"/>
          <p:nvPr/>
        </p:nvSpPr>
        <p:spPr>
          <a:xfrm>
            <a:off x="2165840" y="891954"/>
            <a:ext cx="4523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Black" panose="020B0500000000000000" pitchFamily="34" charset="-128"/>
                <a:ea typeface="Noto Sans JP Black" panose="020B0500000000000000" pitchFamily="34" charset="-128"/>
              </a:rPr>
              <a:t>Tools</a:t>
            </a:r>
            <a:r>
              <a:rPr lang="en-US" altLang="ja-JP" sz="700" b="1" dirty="0">
                <a:latin typeface="Noto Sans JP Black" panose="020B0500000000000000" pitchFamily="34" charset="-128"/>
                <a:ea typeface="Noto Sans JP Black" panose="020B0500000000000000" pitchFamily="34" charset="-128"/>
              </a:rPr>
              <a:t> 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608B084-D2D9-7FD2-E624-09E29B4052E0}"/>
              </a:ext>
            </a:extLst>
          </p:cNvPr>
          <p:cNvSpPr txBox="1"/>
          <p:nvPr/>
        </p:nvSpPr>
        <p:spPr>
          <a:xfrm>
            <a:off x="2596442" y="895508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700" dirty="0"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Members</a:t>
            </a: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E0235A6-B181-D2AE-954A-B7C4E239E0C4}"/>
              </a:ext>
            </a:extLst>
          </p:cNvPr>
          <p:cNvCxnSpPr>
            <a:cxnSpLocks/>
          </p:cNvCxnSpPr>
          <p:nvPr/>
        </p:nvCxnSpPr>
        <p:spPr>
          <a:xfrm>
            <a:off x="0" y="237574"/>
            <a:ext cx="122589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226C38F-B99A-C8F1-D9B5-F140BF01E980}"/>
              </a:ext>
            </a:extLst>
          </p:cNvPr>
          <p:cNvCxnSpPr>
            <a:cxnSpLocks/>
          </p:cNvCxnSpPr>
          <p:nvPr/>
        </p:nvCxnSpPr>
        <p:spPr>
          <a:xfrm flipV="1">
            <a:off x="1933979" y="237574"/>
            <a:ext cx="0" cy="662688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5246CC-736B-1738-8E81-85DDBEFCE03E}"/>
              </a:ext>
            </a:extLst>
          </p:cNvPr>
          <p:cNvCxnSpPr>
            <a:cxnSpLocks/>
          </p:cNvCxnSpPr>
          <p:nvPr/>
        </p:nvCxnSpPr>
        <p:spPr>
          <a:xfrm>
            <a:off x="1946657" y="818231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85AD13-6401-A987-FD5A-873E22DED84E}"/>
              </a:ext>
            </a:extLst>
          </p:cNvPr>
          <p:cNvSpPr txBox="1"/>
          <p:nvPr/>
        </p:nvSpPr>
        <p:spPr>
          <a:xfrm>
            <a:off x="3156150" y="892453"/>
            <a:ext cx="7761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Configuration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A9B93C-86EE-3D2F-D3DE-D5F5C208B1A7}"/>
              </a:ext>
            </a:extLst>
          </p:cNvPr>
          <p:cNvSpPr txBox="1"/>
          <p:nvPr/>
        </p:nvSpPr>
        <p:spPr>
          <a:xfrm>
            <a:off x="2628363" y="126043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Name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FD7680-D74D-7D4B-7CFE-9C2880EEE075}"/>
              </a:ext>
            </a:extLst>
          </p:cNvPr>
          <p:cNvSpPr txBox="1"/>
          <p:nvPr/>
        </p:nvSpPr>
        <p:spPr>
          <a:xfrm>
            <a:off x="3529246" y="1261177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Role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284157-9B75-4C4A-169C-CDF7A08D2E7D}"/>
              </a:ext>
            </a:extLst>
          </p:cNvPr>
          <p:cNvSpPr txBox="1"/>
          <p:nvPr/>
        </p:nvSpPr>
        <p:spPr>
          <a:xfrm>
            <a:off x="2624586" y="1665949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nameA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A984049-E632-8406-056D-B2FE6F3B0D2F}"/>
              </a:ext>
            </a:extLst>
          </p:cNvPr>
          <p:cNvCxnSpPr>
            <a:cxnSpLocks/>
          </p:cNvCxnSpPr>
          <p:nvPr/>
        </p:nvCxnSpPr>
        <p:spPr>
          <a:xfrm>
            <a:off x="1974170" y="1509988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B388C9C-799F-FD99-587C-B547056740DD}"/>
              </a:ext>
            </a:extLst>
          </p:cNvPr>
          <p:cNvCxnSpPr>
            <a:cxnSpLocks/>
          </p:cNvCxnSpPr>
          <p:nvPr/>
        </p:nvCxnSpPr>
        <p:spPr>
          <a:xfrm>
            <a:off x="1983411" y="1987618"/>
            <a:ext cx="10279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E03EBA9-7F07-6D97-2AA5-8F2AAD35B243}"/>
              </a:ext>
            </a:extLst>
          </p:cNvPr>
          <p:cNvCxnSpPr>
            <a:cxnSpLocks/>
          </p:cNvCxnSpPr>
          <p:nvPr/>
        </p:nvCxnSpPr>
        <p:spPr>
          <a:xfrm>
            <a:off x="1983411" y="2493615"/>
            <a:ext cx="102797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841E7F-EA58-71E4-07D8-0E65563F9562}"/>
              </a:ext>
            </a:extLst>
          </p:cNvPr>
          <p:cNvSpPr txBox="1"/>
          <p:nvPr/>
        </p:nvSpPr>
        <p:spPr>
          <a:xfrm>
            <a:off x="2614573" y="2151007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NameB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B6C0E6D-3787-6CE6-EFFE-D374A6092454}"/>
              </a:ext>
            </a:extLst>
          </p:cNvPr>
          <p:cNvSpPr txBox="1"/>
          <p:nvPr/>
        </p:nvSpPr>
        <p:spPr>
          <a:xfrm>
            <a:off x="3546138" y="1663107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Admin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C465E50-DA41-2C55-9050-54D05F0ACFEA}"/>
              </a:ext>
            </a:extLst>
          </p:cNvPr>
          <p:cNvSpPr txBox="1"/>
          <p:nvPr/>
        </p:nvSpPr>
        <p:spPr>
          <a:xfrm>
            <a:off x="3536125" y="2148165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User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44A2E4A-F02D-2A37-F92B-41507C999E83}"/>
              </a:ext>
            </a:extLst>
          </p:cNvPr>
          <p:cNvSpPr txBox="1"/>
          <p:nvPr/>
        </p:nvSpPr>
        <p:spPr>
          <a:xfrm>
            <a:off x="2611532" y="2622062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NameB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C639B69-6383-EA5A-C5C0-178BC26F046D}"/>
              </a:ext>
            </a:extLst>
          </p:cNvPr>
          <p:cNvCxnSpPr>
            <a:cxnSpLocks/>
          </p:cNvCxnSpPr>
          <p:nvPr/>
        </p:nvCxnSpPr>
        <p:spPr>
          <a:xfrm>
            <a:off x="1956348" y="3471932"/>
            <a:ext cx="10279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5FD1AFFE-7007-2980-CD1B-7A6F14AE2567}"/>
              </a:ext>
            </a:extLst>
          </p:cNvPr>
          <p:cNvCxnSpPr>
            <a:cxnSpLocks/>
          </p:cNvCxnSpPr>
          <p:nvPr/>
        </p:nvCxnSpPr>
        <p:spPr>
          <a:xfrm>
            <a:off x="1955058" y="2989904"/>
            <a:ext cx="102797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DF14FD4-28B3-D485-EA16-8FD7C63E241C}"/>
              </a:ext>
            </a:extLst>
          </p:cNvPr>
          <p:cNvSpPr txBox="1"/>
          <p:nvPr/>
        </p:nvSpPr>
        <p:spPr>
          <a:xfrm>
            <a:off x="2613551" y="3135595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NameB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29053F3-9ACF-1B75-725C-0CAFEDA5BDED}"/>
              </a:ext>
            </a:extLst>
          </p:cNvPr>
          <p:cNvSpPr txBox="1"/>
          <p:nvPr/>
        </p:nvSpPr>
        <p:spPr>
          <a:xfrm>
            <a:off x="3533084" y="261922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User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5CF80FB-93CA-B409-D59B-AE2A1F5B2FBF}"/>
              </a:ext>
            </a:extLst>
          </p:cNvPr>
          <p:cNvSpPr txBox="1"/>
          <p:nvPr/>
        </p:nvSpPr>
        <p:spPr>
          <a:xfrm>
            <a:off x="3535103" y="3132753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Admin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7277286-8760-FEF8-4AFD-1DDE00013097}"/>
              </a:ext>
            </a:extLst>
          </p:cNvPr>
          <p:cNvSpPr txBox="1"/>
          <p:nvPr/>
        </p:nvSpPr>
        <p:spPr>
          <a:xfrm>
            <a:off x="4807348" y="125087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Email address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B367641-D065-0460-A53B-02A1415A9750}"/>
              </a:ext>
            </a:extLst>
          </p:cNvPr>
          <p:cNvSpPr txBox="1"/>
          <p:nvPr/>
        </p:nvSpPr>
        <p:spPr>
          <a:xfrm>
            <a:off x="4824240" y="1652802"/>
            <a:ext cx="11416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  <a:hlinkClick r:id="rId2"/>
              </a:rPr>
              <a:t>tanaka@gmail.com</a:t>
            </a:r>
            <a:endParaRPr kumimoji="1" lang="en-US" altLang="ja-JP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D1C256D-680E-EF39-2E65-734557103F35}"/>
              </a:ext>
            </a:extLst>
          </p:cNvPr>
          <p:cNvSpPr txBox="1"/>
          <p:nvPr/>
        </p:nvSpPr>
        <p:spPr>
          <a:xfrm>
            <a:off x="4814227" y="21378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  <a:hlinkClick r:id="rId3"/>
              </a:rPr>
              <a:t>Takahashi@gmail.com</a:t>
            </a:r>
            <a:endParaRPr kumimoji="1" lang="en-US" altLang="ja-JP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1D83095-14A7-980F-1FA4-D91F51135415}"/>
              </a:ext>
            </a:extLst>
          </p:cNvPr>
          <p:cNvSpPr txBox="1"/>
          <p:nvPr/>
        </p:nvSpPr>
        <p:spPr>
          <a:xfrm>
            <a:off x="4811186" y="2608915"/>
            <a:ext cx="12025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  <a:hlinkClick r:id="rId4"/>
              </a:rPr>
              <a:t>Ichihara@gmail.com</a:t>
            </a:r>
            <a:endParaRPr kumimoji="1" lang="en-US" altLang="ja-JP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0D174C6-7054-A8C2-871F-A7B36F7F0311}"/>
              </a:ext>
            </a:extLst>
          </p:cNvPr>
          <p:cNvSpPr txBox="1"/>
          <p:nvPr/>
        </p:nvSpPr>
        <p:spPr>
          <a:xfrm>
            <a:off x="4813205" y="3122448"/>
            <a:ext cx="1128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  <a:hlinkClick r:id="rId5"/>
              </a:rPr>
              <a:t>Suzuki@gmail.com</a:t>
            </a:r>
            <a:endParaRPr kumimoji="1" lang="en-US" altLang="ja-JP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4FAD27B-B014-F07E-9447-419D8963BEE8}"/>
              </a:ext>
            </a:extLst>
          </p:cNvPr>
          <p:cNvSpPr txBox="1"/>
          <p:nvPr/>
        </p:nvSpPr>
        <p:spPr>
          <a:xfrm>
            <a:off x="2234241" y="1260434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ID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9B5B56-1151-0A90-4C1F-58F20B1182E9}"/>
              </a:ext>
            </a:extLst>
          </p:cNvPr>
          <p:cNvSpPr txBox="1"/>
          <p:nvPr/>
        </p:nvSpPr>
        <p:spPr>
          <a:xfrm>
            <a:off x="2217956" y="1665949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12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6675360-6F91-29FC-97AF-69E099C1821D}"/>
              </a:ext>
            </a:extLst>
          </p:cNvPr>
          <p:cNvSpPr txBox="1"/>
          <p:nvPr/>
        </p:nvSpPr>
        <p:spPr>
          <a:xfrm>
            <a:off x="2207943" y="215100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17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9FF113F-49F7-D410-1DD7-73040DF3F25C}"/>
              </a:ext>
            </a:extLst>
          </p:cNvPr>
          <p:cNvSpPr txBox="1"/>
          <p:nvPr/>
        </p:nvSpPr>
        <p:spPr>
          <a:xfrm>
            <a:off x="2204902" y="262206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45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D6A75A7-3F86-102B-A261-1D3C8CF380BD}"/>
              </a:ext>
            </a:extLst>
          </p:cNvPr>
          <p:cNvSpPr txBox="1"/>
          <p:nvPr/>
        </p:nvSpPr>
        <p:spPr>
          <a:xfrm>
            <a:off x="2192633" y="3135595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254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759B9EF-8A9C-07B0-30ED-E2E8A14A62CA}"/>
              </a:ext>
            </a:extLst>
          </p:cNvPr>
          <p:cNvCxnSpPr>
            <a:cxnSpLocks/>
          </p:cNvCxnSpPr>
          <p:nvPr/>
        </p:nvCxnSpPr>
        <p:spPr>
          <a:xfrm>
            <a:off x="1959360" y="3959336"/>
            <a:ext cx="10279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E1BE31F-776A-78F1-D168-5DBF3D46D668}"/>
              </a:ext>
            </a:extLst>
          </p:cNvPr>
          <p:cNvSpPr txBox="1"/>
          <p:nvPr/>
        </p:nvSpPr>
        <p:spPr>
          <a:xfrm>
            <a:off x="2606053" y="3622999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NameB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A278AA2-39DE-C681-0991-2E263FDF1D16}"/>
              </a:ext>
            </a:extLst>
          </p:cNvPr>
          <p:cNvSpPr txBox="1"/>
          <p:nvPr/>
        </p:nvSpPr>
        <p:spPr>
          <a:xfrm>
            <a:off x="3527605" y="3620157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User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F02926E-2A5B-D727-33F0-298BFB76FD78}"/>
              </a:ext>
            </a:extLst>
          </p:cNvPr>
          <p:cNvSpPr txBox="1"/>
          <p:nvPr/>
        </p:nvSpPr>
        <p:spPr>
          <a:xfrm>
            <a:off x="4805707" y="3609852"/>
            <a:ext cx="1128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  <a:hlinkClick r:id="rId5"/>
              </a:rPr>
              <a:t>Suzuki@gmail.com</a:t>
            </a:r>
            <a:endParaRPr kumimoji="1" lang="en-US" altLang="ja-JP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8B6E6D8-7CFA-6709-FE51-FDEF0199533C}"/>
              </a:ext>
            </a:extLst>
          </p:cNvPr>
          <p:cNvSpPr txBox="1"/>
          <p:nvPr/>
        </p:nvSpPr>
        <p:spPr>
          <a:xfrm>
            <a:off x="2185135" y="3622999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254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9C5B8A1-16BC-E44A-277B-490F0650D0CC}"/>
              </a:ext>
            </a:extLst>
          </p:cNvPr>
          <p:cNvCxnSpPr>
            <a:cxnSpLocks/>
          </p:cNvCxnSpPr>
          <p:nvPr/>
        </p:nvCxnSpPr>
        <p:spPr>
          <a:xfrm flipV="1">
            <a:off x="11639399" y="1185025"/>
            <a:ext cx="0" cy="2770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845581A-D984-99DB-3BA3-83A0E923DB01}"/>
              </a:ext>
            </a:extLst>
          </p:cNvPr>
          <p:cNvSpPr txBox="1"/>
          <p:nvPr/>
        </p:nvSpPr>
        <p:spPr>
          <a:xfrm>
            <a:off x="11652198" y="1665470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REMOVE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054D615-1153-99A3-6447-AC97FB39DEF1}"/>
              </a:ext>
            </a:extLst>
          </p:cNvPr>
          <p:cNvSpPr txBox="1"/>
          <p:nvPr/>
        </p:nvSpPr>
        <p:spPr>
          <a:xfrm>
            <a:off x="11657038" y="2167488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REMOVE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2DCBEA7-C29C-F28E-6FFF-B1FB545F9E2C}"/>
              </a:ext>
            </a:extLst>
          </p:cNvPr>
          <p:cNvSpPr txBox="1"/>
          <p:nvPr/>
        </p:nvSpPr>
        <p:spPr>
          <a:xfrm>
            <a:off x="11652199" y="2624046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REMOVE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CD36255-D9C4-166A-0C22-9A75AF9B924B}"/>
              </a:ext>
            </a:extLst>
          </p:cNvPr>
          <p:cNvSpPr txBox="1"/>
          <p:nvPr/>
        </p:nvSpPr>
        <p:spPr>
          <a:xfrm>
            <a:off x="11657227" y="3129536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REMOVE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13A08C3-DA23-1243-CB60-52474FDD5D2C}"/>
              </a:ext>
            </a:extLst>
          </p:cNvPr>
          <p:cNvSpPr txBox="1"/>
          <p:nvPr/>
        </p:nvSpPr>
        <p:spPr>
          <a:xfrm>
            <a:off x="11647514" y="3604579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REMOVE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F403928-487A-98E1-A05A-1688A55DA20D}"/>
              </a:ext>
            </a:extLst>
          </p:cNvPr>
          <p:cNvSpPr txBox="1"/>
          <p:nvPr/>
        </p:nvSpPr>
        <p:spPr>
          <a:xfrm>
            <a:off x="11710232" y="1237792"/>
            <a:ext cx="473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ADD +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AFCB1F8-E269-11D2-C0DE-B2B993568EA6}"/>
              </a:ext>
            </a:extLst>
          </p:cNvPr>
          <p:cNvCxnSpPr>
            <a:cxnSpLocks/>
          </p:cNvCxnSpPr>
          <p:nvPr/>
        </p:nvCxnSpPr>
        <p:spPr>
          <a:xfrm flipV="1">
            <a:off x="66287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図 77">
            <a:extLst>
              <a:ext uri="{FF2B5EF4-FFF2-40B4-BE49-F238E27FC236}">
                <a16:creationId xmlns:a16="http://schemas.microsoft.com/office/drawing/2014/main" id="{43EB2C47-DF44-FB08-06E6-83CC1119E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28" y="54985"/>
            <a:ext cx="431571" cy="133394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DF992B6D-D9F4-3FCE-AB5E-606E98B760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995" y="55701"/>
            <a:ext cx="597609" cy="132678"/>
          </a:xfrm>
          <a:prstGeom prst="rect">
            <a:avLst/>
          </a:prstGeom>
        </p:spPr>
      </p:pic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D38D0ED6-D1A0-34B3-EB5A-8A8AC2E007EE}"/>
              </a:ext>
            </a:extLst>
          </p:cNvPr>
          <p:cNvCxnSpPr>
            <a:cxnSpLocks/>
          </p:cNvCxnSpPr>
          <p:nvPr/>
        </p:nvCxnSpPr>
        <p:spPr>
          <a:xfrm flipV="1">
            <a:off x="142472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図 81">
            <a:extLst>
              <a:ext uri="{FF2B5EF4-FFF2-40B4-BE49-F238E27FC236}">
                <a16:creationId xmlns:a16="http://schemas.microsoft.com/office/drawing/2014/main" id="{C8C42D94-DB09-E01D-B472-9EED7AD91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6274" y="23966"/>
            <a:ext cx="506354" cy="167820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3411DB4B-3F43-C8F3-10D4-78825913087D}"/>
              </a:ext>
            </a:extLst>
          </p:cNvPr>
          <p:cNvSpPr/>
          <p:nvPr/>
        </p:nvSpPr>
        <p:spPr>
          <a:xfrm>
            <a:off x="144697" y="156446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88" name="図 87">
            <a:extLst>
              <a:ext uri="{FF2B5EF4-FFF2-40B4-BE49-F238E27FC236}">
                <a16:creationId xmlns:a16="http://schemas.microsoft.com/office/drawing/2014/main" id="{C567D14B-AFFD-8162-99DF-791AB42D92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618" y="1587596"/>
            <a:ext cx="129742" cy="127383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A90371F-1A3D-812B-BE24-4F4EAD3FD7AB}"/>
              </a:ext>
            </a:extLst>
          </p:cNvPr>
          <p:cNvSpPr txBox="1"/>
          <p:nvPr/>
        </p:nvSpPr>
        <p:spPr>
          <a:xfrm>
            <a:off x="227579" y="1554634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Chatbot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1601DD9-3B84-1724-88DC-6A54FEFAEA79}"/>
              </a:ext>
            </a:extLst>
          </p:cNvPr>
          <p:cNvSpPr txBox="1"/>
          <p:nvPr/>
        </p:nvSpPr>
        <p:spPr>
          <a:xfrm>
            <a:off x="44101" y="1367441"/>
            <a:ext cx="5854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Category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99E7484E-5350-AA13-12D9-8582783EB8AE}"/>
              </a:ext>
            </a:extLst>
          </p:cNvPr>
          <p:cNvSpPr/>
          <p:nvPr/>
        </p:nvSpPr>
        <p:spPr>
          <a:xfrm>
            <a:off x="168900" y="941255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30" name="図 129">
            <a:extLst>
              <a:ext uri="{FF2B5EF4-FFF2-40B4-BE49-F238E27FC236}">
                <a16:creationId xmlns:a16="http://schemas.microsoft.com/office/drawing/2014/main" id="{B1403F5D-3FB4-56EC-D6F0-B373BB1A8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821" y="964385"/>
            <a:ext cx="129742" cy="127383"/>
          </a:xfrm>
          <a:prstGeom prst="rect">
            <a:avLst/>
          </a:prstGeom>
        </p:spPr>
      </p:pic>
      <p:pic>
        <p:nvPicPr>
          <p:cNvPr id="131" name="図 130">
            <a:extLst>
              <a:ext uri="{FF2B5EF4-FFF2-40B4-BE49-F238E27FC236}">
                <a16:creationId xmlns:a16="http://schemas.microsoft.com/office/drawing/2014/main" id="{15F7FB65-87DF-3275-242E-C1C08AA5E2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5973" y="230217"/>
            <a:ext cx="464962" cy="456508"/>
          </a:xfrm>
          <a:prstGeom prst="rect">
            <a:avLst/>
          </a:prstGeom>
        </p:spPr>
      </p:pic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F5372805-787C-D413-21D7-D0063464D0C0}"/>
              </a:ext>
            </a:extLst>
          </p:cNvPr>
          <p:cNvCxnSpPr>
            <a:cxnSpLocks/>
          </p:cNvCxnSpPr>
          <p:nvPr/>
        </p:nvCxnSpPr>
        <p:spPr>
          <a:xfrm flipV="1">
            <a:off x="-45729" y="679242"/>
            <a:ext cx="1979708" cy="74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05CE1C30-A37E-BEC5-5238-F6E3E5C4E0F4}"/>
              </a:ext>
            </a:extLst>
          </p:cNvPr>
          <p:cNvSpPr txBox="1"/>
          <p:nvPr/>
        </p:nvSpPr>
        <p:spPr>
          <a:xfrm>
            <a:off x="261651" y="930571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Workspace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FC69EA5D-0DAB-B8CC-A383-D8A12A42C07F}"/>
              </a:ext>
            </a:extLst>
          </p:cNvPr>
          <p:cNvSpPr txBox="1"/>
          <p:nvPr/>
        </p:nvSpPr>
        <p:spPr>
          <a:xfrm>
            <a:off x="78173" y="743378"/>
            <a:ext cx="6671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Workspace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6A6DD8DB-A6EB-FC64-495F-55B84D7406CA}"/>
              </a:ext>
            </a:extLst>
          </p:cNvPr>
          <p:cNvCxnSpPr>
            <a:cxnSpLocks/>
          </p:cNvCxnSpPr>
          <p:nvPr/>
        </p:nvCxnSpPr>
        <p:spPr>
          <a:xfrm flipV="1">
            <a:off x="7299" y="1188845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図 136">
            <a:extLst>
              <a:ext uri="{FF2B5EF4-FFF2-40B4-BE49-F238E27FC236}">
                <a16:creationId xmlns:a16="http://schemas.microsoft.com/office/drawing/2014/main" id="{8BF320DA-7E1E-6E06-88FF-5C78F4EBBB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565" y="283628"/>
            <a:ext cx="1109726" cy="36779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54A262E-D3A8-DC83-86A6-376532149B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194" y="2122780"/>
            <a:ext cx="128729" cy="12638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D37BDB-210D-ABCF-39B2-72ED57FCA2BB}"/>
              </a:ext>
            </a:extLst>
          </p:cNvPr>
          <p:cNvSpPr/>
          <p:nvPr/>
        </p:nvSpPr>
        <p:spPr>
          <a:xfrm>
            <a:off x="138700" y="285938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CD52B300-E2CB-854A-341F-1AE628A087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036" y="2888066"/>
            <a:ext cx="129742" cy="12738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72496B0-E2A1-0936-EA49-4918D421FD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172" y="3109611"/>
            <a:ext cx="129742" cy="12738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507037D-14B9-C276-2A56-E7923C849C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551" y="3338132"/>
            <a:ext cx="129742" cy="12738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D982FFD-1FF2-A506-27E3-ECF2E1EF7E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112" y="3556943"/>
            <a:ext cx="129742" cy="127383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BC216EC-D4C0-E23E-415A-BBE8D9F4F820}"/>
              </a:ext>
            </a:extLst>
          </p:cNvPr>
          <p:cNvSpPr txBox="1"/>
          <p:nvPr/>
        </p:nvSpPr>
        <p:spPr>
          <a:xfrm>
            <a:off x="227579" y="2845364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5C9C467-8DA8-0863-9194-DBD4F49FAA1F}"/>
              </a:ext>
            </a:extLst>
          </p:cNvPr>
          <p:cNvSpPr txBox="1"/>
          <p:nvPr/>
        </p:nvSpPr>
        <p:spPr>
          <a:xfrm>
            <a:off x="44101" y="2666339"/>
            <a:ext cx="8803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Shared Channel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B8C6B14-4FDE-3A5B-E6C7-A57D2BFDF876}"/>
              </a:ext>
            </a:extLst>
          </p:cNvPr>
          <p:cNvSpPr txBox="1"/>
          <p:nvPr/>
        </p:nvSpPr>
        <p:spPr>
          <a:xfrm>
            <a:off x="227579" y="3082786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DE4DD26-73C5-0C1C-B424-DEE2C460DC42}"/>
              </a:ext>
            </a:extLst>
          </p:cNvPr>
          <p:cNvCxnSpPr>
            <a:cxnSpLocks/>
          </p:cNvCxnSpPr>
          <p:nvPr/>
        </p:nvCxnSpPr>
        <p:spPr>
          <a:xfrm flipV="1">
            <a:off x="0" y="3941359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6F7125-9CCE-6238-2488-3FD9064340BF}"/>
              </a:ext>
            </a:extLst>
          </p:cNvPr>
          <p:cNvSpPr txBox="1"/>
          <p:nvPr/>
        </p:nvSpPr>
        <p:spPr>
          <a:xfrm>
            <a:off x="101010" y="4075333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Private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B42B037-444A-9EA7-A7DB-825FF35A20B7}"/>
              </a:ext>
            </a:extLst>
          </p:cNvPr>
          <p:cNvSpPr txBox="1"/>
          <p:nvPr/>
        </p:nvSpPr>
        <p:spPr>
          <a:xfrm>
            <a:off x="663040" y="2372197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View more</a:t>
            </a:r>
            <a:endParaRPr kumimoji="1" lang="ja-JP" altLang="en-US" sz="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3751A39-DF5F-B3A7-B55E-9A0568030FCD}"/>
              </a:ext>
            </a:extLst>
          </p:cNvPr>
          <p:cNvCxnSpPr>
            <a:cxnSpLocks/>
          </p:cNvCxnSpPr>
          <p:nvPr/>
        </p:nvCxnSpPr>
        <p:spPr>
          <a:xfrm flipV="1">
            <a:off x="7299" y="2553681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3D36D58-BA6B-BCDD-FF24-8933EBE1ABB9}"/>
              </a:ext>
            </a:extLst>
          </p:cNvPr>
          <p:cNvSpPr txBox="1"/>
          <p:nvPr/>
        </p:nvSpPr>
        <p:spPr>
          <a:xfrm>
            <a:off x="222383" y="3311773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39D5893-2198-0807-CE9F-5FD9E06C464A}"/>
              </a:ext>
            </a:extLst>
          </p:cNvPr>
          <p:cNvSpPr txBox="1"/>
          <p:nvPr/>
        </p:nvSpPr>
        <p:spPr>
          <a:xfrm>
            <a:off x="222383" y="353119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A3ED363-E61A-925B-B94D-7FCB92B4DFF3}"/>
              </a:ext>
            </a:extLst>
          </p:cNvPr>
          <p:cNvSpPr txBox="1"/>
          <p:nvPr/>
        </p:nvSpPr>
        <p:spPr>
          <a:xfrm>
            <a:off x="222404" y="2078954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Generative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77A41F8-2D1F-D0DA-8974-9C98982C4091}"/>
              </a:ext>
            </a:extLst>
          </p:cNvPr>
          <p:cNvSpPr txBox="1"/>
          <p:nvPr/>
        </p:nvSpPr>
        <p:spPr>
          <a:xfrm>
            <a:off x="222383" y="429448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open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D7EBC4-E7F3-E755-BA9F-067C36CDC0BB}"/>
              </a:ext>
            </a:extLst>
          </p:cNvPr>
          <p:cNvSpPr txBox="1"/>
          <p:nvPr/>
        </p:nvSpPr>
        <p:spPr>
          <a:xfrm>
            <a:off x="222383" y="4513909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CHat1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3B385B7-1F65-FE16-B914-E509867FFA14}"/>
              </a:ext>
            </a:extLst>
          </p:cNvPr>
          <p:cNvSpPr txBox="1"/>
          <p:nvPr/>
        </p:nvSpPr>
        <p:spPr>
          <a:xfrm>
            <a:off x="222383" y="4716926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UI Designer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1DB72F8-AAF5-4BA9-ED9B-068C27CF39A1}"/>
              </a:ext>
            </a:extLst>
          </p:cNvPr>
          <p:cNvSpPr txBox="1"/>
          <p:nvPr/>
        </p:nvSpPr>
        <p:spPr>
          <a:xfrm>
            <a:off x="222383" y="4936348"/>
            <a:ext cx="946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get the 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4CC181B-D92D-DCFB-9771-8A96B95C24AF}"/>
              </a:ext>
            </a:extLst>
          </p:cNvPr>
          <p:cNvSpPr txBox="1"/>
          <p:nvPr/>
        </p:nvSpPr>
        <p:spPr>
          <a:xfrm>
            <a:off x="92396" y="4274612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5AAF557-F734-F611-BF95-AB42560418D1}"/>
              </a:ext>
            </a:extLst>
          </p:cNvPr>
          <p:cNvSpPr txBox="1"/>
          <p:nvPr/>
        </p:nvSpPr>
        <p:spPr>
          <a:xfrm>
            <a:off x="97592" y="450209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07210FA-EF57-7FC4-3374-BE0318AB5F7C}"/>
              </a:ext>
            </a:extLst>
          </p:cNvPr>
          <p:cNvSpPr txBox="1"/>
          <p:nvPr/>
        </p:nvSpPr>
        <p:spPr>
          <a:xfrm>
            <a:off x="97592" y="4706657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A08DBDE-AE98-D66C-DD15-6C04A697ECAF}"/>
              </a:ext>
            </a:extLst>
          </p:cNvPr>
          <p:cNvSpPr txBox="1"/>
          <p:nvPr/>
        </p:nvSpPr>
        <p:spPr>
          <a:xfrm>
            <a:off x="92396" y="492544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46601AD-01CE-766A-B985-A222F0E5A9C7}"/>
              </a:ext>
            </a:extLst>
          </p:cNvPr>
          <p:cNvSpPr txBox="1"/>
          <p:nvPr/>
        </p:nvSpPr>
        <p:spPr>
          <a:xfrm rot="5400000">
            <a:off x="1703241" y="2863810"/>
            <a:ext cx="304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. . .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30D101A-30E6-5672-4DE1-1D2873906D3F}"/>
              </a:ext>
            </a:extLst>
          </p:cNvPr>
          <p:cNvSpPr txBox="1"/>
          <p:nvPr/>
        </p:nvSpPr>
        <p:spPr>
          <a:xfrm>
            <a:off x="231603" y="515848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Temporary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315DB10-D51F-3515-326F-1D51E1A5FBFA}"/>
              </a:ext>
            </a:extLst>
          </p:cNvPr>
          <p:cNvSpPr txBox="1"/>
          <p:nvPr/>
        </p:nvSpPr>
        <p:spPr>
          <a:xfrm>
            <a:off x="83917" y="514310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765E353-F2F2-71A2-4CA2-7F051E527B63}"/>
              </a:ext>
            </a:extLst>
          </p:cNvPr>
          <p:cNvCxnSpPr>
            <a:cxnSpLocks/>
          </p:cNvCxnSpPr>
          <p:nvPr/>
        </p:nvCxnSpPr>
        <p:spPr>
          <a:xfrm flipV="1">
            <a:off x="76504" y="5484800"/>
            <a:ext cx="1849592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図 97">
            <a:extLst>
              <a:ext uri="{FF2B5EF4-FFF2-40B4-BE49-F238E27FC236}">
                <a16:creationId xmlns:a16="http://schemas.microsoft.com/office/drawing/2014/main" id="{C4757863-5542-3535-C06F-9608342559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953" y="1867299"/>
            <a:ext cx="129742" cy="127383"/>
          </a:xfrm>
          <a:prstGeom prst="rect">
            <a:avLst/>
          </a:prstGeom>
        </p:spPr>
      </p:pic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1849806-FB64-44F8-697E-C15003523D04}"/>
              </a:ext>
            </a:extLst>
          </p:cNvPr>
          <p:cNvSpPr txBox="1"/>
          <p:nvPr/>
        </p:nvSpPr>
        <p:spPr>
          <a:xfrm>
            <a:off x="220914" y="1834337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Search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DAB83239-CEEF-6321-F4BE-B321211CF99B}"/>
              </a:ext>
            </a:extLst>
          </p:cNvPr>
          <p:cNvSpPr txBox="1"/>
          <p:nvPr/>
        </p:nvSpPr>
        <p:spPr>
          <a:xfrm>
            <a:off x="1709351" y="2671235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B628B9C-A710-F61B-152E-F0CDD0195A4A}"/>
              </a:ext>
            </a:extLst>
          </p:cNvPr>
          <p:cNvSpPr txBox="1"/>
          <p:nvPr/>
        </p:nvSpPr>
        <p:spPr>
          <a:xfrm>
            <a:off x="1652358" y="4081329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E42EE4DD-67C7-E464-BA63-A226433A4CEC}"/>
              </a:ext>
            </a:extLst>
          </p:cNvPr>
          <p:cNvCxnSpPr>
            <a:cxnSpLocks/>
          </p:cNvCxnSpPr>
          <p:nvPr/>
        </p:nvCxnSpPr>
        <p:spPr>
          <a:xfrm>
            <a:off x="1946657" y="819850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0469DB5D-EC5E-80C4-D312-1BBDE75F7C92}"/>
              </a:ext>
            </a:extLst>
          </p:cNvPr>
          <p:cNvSpPr/>
          <p:nvPr/>
        </p:nvSpPr>
        <p:spPr>
          <a:xfrm>
            <a:off x="1925981" y="606277"/>
            <a:ext cx="10288166" cy="2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3DD0962-D910-4DCC-FE1C-4173BF375CF7}"/>
              </a:ext>
            </a:extLst>
          </p:cNvPr>
          <p:cNvSpPr txBox="1"/>
          <p:nvPr/>
        </p:nvSpPr>
        <p:spPr>
          <a:xfrm>
            <a:off x="2069029" y="603349"/>
            <a:ext cx="21884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 err="1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osMerge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Channel ABC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Setting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Members</a:t>
            </a:r>
          </a:p>
        </p:txBody>
      </p:sp>
      <p:pic>
        <p:nvPicPr>
          <p:cNvPr id="95" name="図 94">
            <a:extLst>
              <a:ext uri="{FF2B5EF4-FFF2-40B4-BE49-F238E27FC236}">
                <a16:creationId xmlns:a16="http://schemas.microsoft.com/office/drawing/2014/main" id="{923DE09E-AA31-7E67-807F-64676DBC1A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6277" y="358526"/>
            <a:ext cx="129742" cy="127383"/>
          </a:xfrm>
          <a:prstGeom prst="rect">
            <a:avLst/>
          </a:prstGeom>
        </p:spPr>
      </p:pic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FE84EA72-0538-D3CA-C763-C4579EA4F104}"/>
              </a:ext>
            </a:extLst>
          </p:cNvPr>
          <p:cNvCxnSpPr>
            <a:cxnSpLocks/>
          </p:cNvCxnSpPr>
          <p:nvPr/>
        </p:nvCxnSpPr>
        <p:spPr>
          <a:xfrm>
            <a:off x="1926096" y="592766"/>
            <a:ext cx="102735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23719AFD-759B-C966-75D2-6D5D49CA0E0F}"/>
              </a:ext>
            </a:extLst>
          </p:cNvPr>
          <p:cNvSpPr txBox="1"/>
          <p:nvPr/>
        </p:nvSpPr>
        <p:spPr>
          <a:xfrm>
            <a:off x="2297974" y="305104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＃</a:t>
            </a:r>
            <a:r>
              <a:rPr kumimoji="1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 Channel ABC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B16040B2-D8C5-64A7-9D04-54223745A3A3}"/>
              </a:ext>
            </a:extLst>
          </p:cNvPr>
          <p:cNvCxnSpPr>
            <a:cxnSpLocks/>
          </p:cNvCxnSpPr>
          <p:nvPr/>
        </p:nvCxnSpPr>
        <p:spPr>
          <a:xfrm>
            <a:off x="1961001" y="814159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D95094F-E6CD-224C-6D70-BAC3DF903496}"/>
              </a:ext>
            </a:extLst>
          </p:cNvPr>
          <p:cNvSpPr txBox="1"/>
          <p:nvPr/>
        </p:nvSpPr>
        <p:spPr>
          <a:xfrm>
            <a:off x="3750898" y="333267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　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Setting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DB853D5A-1216-463F-7ED3-312A29DB3FC1}"/>
              </a:ext>
            </a:extLst>
          </p:cNvPr>
          <p:cNvCxnSpPr>
            <a:cxnSpLocks/>
          </p:cNvCxnSpPr>
          <p:nvPr/>
        </p:nvCxnSpPr>
        <p:spPr>
          <a:xfrm flipV="1">
            <a:off x="4357096" y="583901"/>
            <a:ext cx="516225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8A0AFA42-37B8-3F1B-8994-CCDD48174406}"/>
              </a:ext>
            </a:extLst>
          </p:cNvPr>
          <p:cNvCxnSpPr>
            <a:cxnSpLocks/>
          </p:cNvCxnSpPr>
          <p:nvPr/>
        </p:nvCxnSpPr>
        <p:spPr>
          <a:xfrm flipV="1">
            <a:off x="12194188" y="-20091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4CBD6C86-F73B-F1BF-06DB-F5DAF328BB1D}"/>
              </a:ext>
            </a:extLst>
          </p:cNvPr>
          <p:cNvCxnSpPr>
            <a:cxnSpLocks/>
          </p:cNvCxnSpPr>
          <p:nvPr/>
        </p:nvCxnSpPr>
        <p:spPr>
          <a:xfrm flipV="1">
            <a:off x="11139580" y="-545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405FF894-85B5-0C29-8242-7927EF07BDE3}"/>
              </a:ext>
            </a:extLst>
          </p:cNvPr>
          <p:cNvSpPr txBox="1"/>
          <p:nvPr/>
        </p:nvSpPr>
        <p:spPr>
          <a:xfrm>
            <a:off x="11366962" y="13259"/>
            <a:ext cx="6687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Username V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2E607C67-AF3A-8BBA-D982-355EB7477580}"/>
              </a:ext>
            </a:extLst>
          </p:cNvPr>
          <p:cNvSpPr txBox="1"/>
          <p:nvPr/>
        </p:nvSpPr>
        <p:spPr>
          <a:xfrm>
            <a:off x="2262736" y="18759"/>
            <a:ext cx="31390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Support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Documentation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Workspace Setting</a:t>
            </a:r>
            <a:r>
              <a:rPr lang="ja-JP" altLang="en-US" sz="70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  <a:r>
              <a:rPr lang="en-US" altLang="ja-JP" sz="700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Prompt library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82FA2CFA-3608-573E-16FF-868175038B31}"/>
              </a:ext>
            </a:extLst>
          </p:cNvPr>
          <p:cNvCxnSpPr>
            <a:cxnSpLocks/>
          </p:cNvCxnSpPr>
          <p:nvPr/>
        </p:nvCxnSpPr>
        <p:spPr>
          <a:xfrm flipV="1">
            <a:off x="2186573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CA0923B6-C957-B8B8-CB2D-1CE965ECFB8D}"/>
              </a:ext>
            </a:extLst>
          </p:cNvPr>
          <p:cNvCxnSpPr>
            <a:cxnSpLocks/>
          </p:cNvCxnSpPr>
          <p:nvPr/>
        </p:nvCxnSpPr>
        <p:spPr>
          <a:xfrm>
            <a:off x="1933979" y="1165525"/>
            <a:ext cx="10272965" cy="3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485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24649-61BA-E0C2-4E54-629D6FA4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User to channel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77F0E-7F95-DDEE-4B87-51F0DD68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When you are adding the users to the channel, it should be search Username/email of users who are already in workspace.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As you type the characters, it should show dropdown of user names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We should have option to add everyone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13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F4823198-5EDE-EA39-9B4B-4E1376C99016}"/>
              </a:ext>
            </a:extLst>
          </p:cNvPr>
          <p:cNvSpPr/>
          <p:nvPr/>
        </p:nvSpPr>
        <p:spPr>
          <a:xfrm>
            <a:off x="1925981" y="606277"/>
            <a:ext cx="10288166" cy="2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8763895-866D-655A-E5F5-FFFEC117AE05}"/>
              </a:ext>
            </a:extLst>
          </p:cNvPr>
          <p:cNvSpPr txBox="1"/>
          <p:nvPr/>
        </p:nvSpPr>
        <p:spPr>
          <a:xfrm>
            <a:off x="2069029" y="603349"/>
            <a:ext cx="11112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 err="1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osMerge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/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Channel ABC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D94216-266B-A1CE-67D8-813793207504}"/>
              </a:ext>
            </a:extLst>
          </p:cNvPr>
          <p:cNvSpPr txBox="1"/>
          <p:nvPr/>
        </p:nvSpPr>
        <p:spPr>
          <a:xfrm>
            <a:off x="7704040" y="1203359"/>
            <a:ext cx="6190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Show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　</a:t>
            </a:r>
            <a:r>
              <a:rPr kumimoji="1" lang="en-US" altLang="ja-JP" sz="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3</a:t>
            </a:r>
            <a:endParaRPr kumimoji="1" lang="ja-JP" altLang="en-US" sz="8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255" name="角丸四角形 254">
            <a:extLst>
              <a:ext uri="{FF2B5EF4-FFF2-40B4-BE49-F238E27FC236}">
                <a16:creationId xmlns:a16="http://schemas.microsoft.com/office/drawing/2014/main" id="{72E40185-2D0D-17ED-8F30-37C500700696}"/>
              </a:ext>
            </a:extLst>
          </p:cNvPr>
          <p:cNvSpPr/>
          <p:nvPr/>
        </p:nvSpPr>
        <p:spPr>
          <a:xfrm>
            <a:off x="1933178" y="3064233"/>
            <a:ext cx="2577077" cy="18576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201" name="図 200">
            <a:extLst>
              <a:ext uri="{FF2B5EF4-FFF2-40B4-BE49-F238E27FC236}">
                <a16:creationId xmlns:a16="http://schemas.microsoft.com/office/drawing/2014/main" id="{7B7D93B5-630E-2744-FF34-0ED272DC1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77" y="358526"/>
            <a:ext cx="129742" cy="127383"/>
          </a:xfrm>
          <a:prstGeom prst="rect">
            <a:avLst/>
          </a:prstGeom>
        </p:spPr>
      </p:pic>
      <p:pic>
        <p:nvPicPr>
          <p:cNvPr id="200" name="図 199">
            <a:extLst>
              <a:ext uri="{FF2B5EF4-FFF2-40B4-BE49-F238E27FC236}">
                <a16:creationId xmlns:a16="http://schemas.microsoft.com/office/drawing/2014/main" id="{85892218-97AC-E5F5-DD7F-17C89787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4" y="2122780"/>
            <a:ext cx="128729" cy="126389"/>
          </a:xfrm>
          <a:prstGeom prst="rect">
            <a:avLst/>
          </a:prstGeom>
        </p:spPr>
      </p:pic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21F6DF6A-4328-FE9D-78F3-0C772D01140E}"/>
              </a:ext>
            </a:extLst>
          </p:cNvPr>
          <p:cNvSpPr/>
          <p:nvPr/>
        </p:nvSpPr>
        <p:spPr>
          <a:xfrm>
            <a:off x="138700" y="305242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31B360-2D62-CA73-BC09-87F1C965D26B}"/>
              </a:ext>
            </a:extLst>
          </p:cNvPr>
          <p:cNvSpPr/>
          <p:nvPr/>
        </p:nvSpPr>
        <p:spPr>
          <a:xfrm>
            <a:off x="144697" y="156446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65" name="図 164">
            <a:extLst>
              <a:ext uri="{FF2B5EF4-FFF2-40B4-BE49-F238E27FC236}">
                <a16:creationId xmlns:a16="http://schemas.microsoft.com/office/drawing/2014/main" id="{AE8EED1E-B4CA-58C3-C7F3-42CFC4FA7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8" y="1587596"/>
            <a:ext cx="129742" cy="127383"/>
          </a:xfrm>
          <a:prstGeom prst="rect">
            <a:avLst/>
          </a:prstGeom>
        </p:spPr>
      </p:pic>
      <p:pic>
        <p:nvPicPr>
          <p:cNvPr id="166" name="図 165">
            <a:extLst>
              <a:ext uri="{FF2B5EF4-FFF2-40B4-BE49-F238E27FC236}">
                <a16:creationId xmlns:a16="http://schemas.microsoft.com/office/drawing/2014/main" id="{B1FE86E5-89C7-A070-3C6E-F7DCEF8B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6" y="3081106"/>
            <a:ext cx="129742" cy="127383"/>
          </a:xfrm>
          <a:prstGeom prst="rect">
            <a:avLst/>
          </a:prstGeom>
        </p:spPr>
      </p:pic>
      <p:pic>
        <p:nvPicPr>
          <p:cNvPr id="167" name="図 166">
            <a:extLst>
              <a:ext uri="{FF2B5EF4-FFF2-40B4-BE49-F238E27FC236}">
                <a16:creationId xmlns:a16="http://schemas.microsoft.com/office/drawing/2014/main" id="{2E3BFFD3-638A-EC0A-8E15-45340579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2" y="3302651"/>
            <a:ext cx="129742" cy="127383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62ABF4A5-7C61-B821-F94A-CB211F695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1" y="3531172"/>
            <a:ext cx="129742" cy="127383"/>
          </a:xfrm>
          <a:prstGeom prst="rect">
            <a:avLst/>
          </a:prstGeom>
        </p:spPr>
      </p:pic>
      <p:pic>
        <p:nvPicPr>
          <p:cNvPr id="170" name="図 169">
            <a:extLst>
              <a:ext uri="{FF2B5EF4-FFF2-40B4-BE49-F238E27FC236}">
                <a16:creationId xmlns:a16="http://schemas.microsoft.com/office/drawing/2014/main" id="{0A7589B7-CD07-C5A4-E775-B49AD7BE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2" y="3749983"/>
            <a:ext cx="129742" cy="127383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BCE40CE-AC46-55D5-CB13-7D5C9F126A5E}"/>
              </a:ext>
            </a:extLst>
          </p:cNvPr>
          <p:cNvCxnSpPr>
            <a:cxnSpLocks/>
          </p:cNvCxnSpPr>
          <p:nvPr/>
        </p:nvCxnSpPr>
        <p:spPr>
          <a:xfrm>
            <a:off x="1926096" y="592766"/>
            <a:ext cx="102735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758A541-FEAB-B734-20D8-ED6EC7225430}"/>
              </a:ext>
            </a:extLst>
          </p:cNvPr>
          <p:cNvSpPr txBox="1"/>
          <p:nvPr/>
        </p:nvSpPr>
        <p:spPr>
          <a:xfrm>
            <a:off x="2297974" y="305104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＃</a:t>
            </a:r>
            <a:r>
              <a:rPr kumimoji="1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 Channel ABC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E0235A6-B181-D2AE-954A-B7C4E239E0C4}"/>
              </a:ext>
            </a:extLst>
          </p:cNvPr>
          <p:cNvCxnSpPr>
            <a:cxnSpLocks/>
          </p:cNvCxnSpPr>
          <p:nvPr/>
        </p:nvCxnSpPr>
        <p:spPr>
          <a:xfrm>
            <a:off x="0" y="237574"/>
            <a:ext cx="122589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1A1A25F-AF77-0D51-A488-9C6DC771FD6D}"/>
              </a:ext>
            </a:extLst>
          </p:cNvPr>
          <p:cNvSpPr txBox="1"/>
          <p:nvPr/>
        </p:nvSpPr>
        <p:spPr>
          <a:xfrm>
            <a:off x="227579" y="1554634"/>
            <a:ext cx="968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Text generation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4EC51B-F943-C8FE-EFB7-B5E8ACEE85DF}"/>
              </a:ext>
            </a:extLst>
          </p:cNvPr>
          <p:cNvSpPr txBox="1"/>
          <p:nvPr/>
        </p:nvSpPr>
        <p:spPr>
          <a:xfrm>
            <a:off x="44101" y="1367441"/>
            <a:ext cx="5854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Category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FA3072A-BD82-374B-4134-12250CE3FF3E}"/>
              </a:ext>
            </a:extLst>
          </p:cNvPr>
          <p:cNvSpPr txBox="1"/>
          <p:nvPr/>
        </p:nvSpPr>
        <p:spPr>
          <a:xfrm>
            <a:off x="227579" y="3038404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D5E94FE-6F85-7078-2896-905F10940A6C}"/>
              </a:ext>
            </a:extLst>
          </p:cNvPr>
          <p:cNvSpPr txBox="1"/>
          <p:nvPr/>
        </p:nvSpPr>
        <p:spPr>
          <a:xfrm>
            <a:off x="44101" y="2859379"/>
            <a:ext cx="8803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Shared Channel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50114CF-943B-CBC2-F460-0780104C07B2}"/>
              </a:ext>
            </a:extLst>
          </p:cNvPr>
          <p:cNvSpPr txBox="1"/>
          <p:nvPr/>
        </p:nvSpPr>
        <p:spPr>
          <a:xfrm>
            <a:off x="227579" y="3275826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A062C41-C315-99E8-9D32-612883EEB812}"/>
              </a:ext>
            </a:extLst>
          </p:cNvPr>
          <p:cNvCxnSpPr>
            <a:cxnSpLocks/>
          </p:cNvCxnSpPr>
          <p:nvPr/>
        </p:nvCxnSpPr>
        <p:spPr>
          <a:xfrm flipV="1">
            <a:off x="0" y="4134399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3ABDF6E-4836-5A63-C0BC-E4BAFC6E6787}"/>
              </a:ext>
            </a:extLst>
          </p:cNvPr>
          <p:cNvSpPr txBox="1"/>
          <p:nvPr/>
        </p:nvSpPr>
        <p:spPr>
          <a:xfrm>
            <a:off x="101010" y="4268373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Private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A97243D-3E08-58B1-C4BA-98E6E341458E}"/>
              </a:ext>
            </a:extLst>
          </p:cNvPr>
          <p:cNvSpPr txBox="1"/>
          <p:nvPr/>
        </p:nvSpPr>
        <p:spPr>
          <a:xfrm>
            <a:off x="663040" y="2565237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View more</a:t>
            </a:r>
            <a:endParaRPr kumimoji="1" lang="ja-JP" altLang="en-US" sz="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E9C0BC1E-CEFD-9A16-BF45-5E00CE117809}"/>
              </a:ext>
            </a:extLst>
          </p:cNvPr>
          <p:cNvCxnSpPr>
            <a:cxnSpLocks/>
          </p:cNvCxnSpPr>
          <p:nvPr/>
        </p:nvCxnSpPr>
        <p:spPr>
          <a:xfrm flipV="1">
            <a:off x="7299" y="2746721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BB318622-62D1-4414-5C92-EF2DD25B6A1D}"/>
              </a:ext>
            </a:extLst>
          </p:cNvPr>
          <p:cNvSpPr txBox="1"/>
          <p:nvPr/>
        </p:nvSpPr>
        <p:spPr>
          <a:xfrm>
            <a:off x="222383" y="3504813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1B0F200-7EC4-D79A-3035-8471DE9273AC}"/>
              </a:ext>
            </a:extLst>
          </p:cNvPr>
          <p:cNvSpPr txBox="1"/>
          <p:nvPr/>
        </p:nvSpPr>
        <p:spPr>
          <a:xfrm>
            <a:off x="222383" y="372423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226C38F-B99A-C8F1-D9B5-F140BF01E980}"/>
              </a:ext>
            </a:extLst>
          </p:cNvPr>
          <p:cNvCxnSpPr>
            <a:cxnSpLocks/>
          </p:cNvCxnSpPr>
          <p:nvPr/>
        </p:nvCxnSpPr>
        <p:spPr>
          <a:xfrm flipV="1">
            <a:off x="1933979" y="237574"/>
            <a:ext cx="0" cy="6626887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EBF4E27-D819-547B-46A4-7BC7BA4E45C5}"/>
              </a:ext>
            </a:extLst>
          </p:cNvPr>
          <p:cNvCxnSpPr>
            <a:cxnSpLocks/>
          </p:cNvCxnSpPr>
          <p:nvPr/>
        </p:nvCxnSpPr>
        <p:spPr>
          <a:xfrm>
            <a:off x="1961001" y="814159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38AFC0A8-22F2-035F-C22B-68C3EF284772}"/>
              </a:ext>
            </a:extLst>
          </p:cNvPr>
          <p:cNvSpPr txBox="1"/>
          <p:nvPr/>
        </p:nvSpPr>
        <p:spPr>
          <a:xfrm>
            <a:off x="222404" y="2078954"/>
            <a:ext cx="872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Text to Image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F0DE9AF9-087B-55D1-29B4-D5F765EF3012}"/>
              </a:ext>
            </a:extLst>
          </p:cNvPr>
          <p:cNvSpPr txBox="1"/>
          <p:nvPr/>
        </p:nvSpPr>
        <p:spPr>
          <a:xfrm>
            <a:off x="222383" y="448752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open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D41FDB90-F5AF-11D1-40A7-3E05AF7BA6F4}"/>
              </a:ext>
            </a:extLst>
          </p:cNvPr>
          <p:cNvSpPr txBox="1"/>
          <p:nvPr/>
        </p:nvSpPr>
        <p:spPr>
          <a:xfrm>
            <a:off x="222383" y="4706949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CHat1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283CD1-8AA8-CE28-04B0-CF230C98592F}"/>
              </a:ext>
            </a:extLst>
          </p:cNvPr>
          <p:cNvSpPr txBox="1"/>
          <p:nvPr/>
        </p:nvSpPr>
        <p:spPr>
          <a:xfrm>
            <a:off x="222383" y="4909966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UI Designer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227768CF-8481-0F48-925A-98954072A289}"/>
              </a:ext>
            </a:extLst>
          </p:cNvPr>
          <p:cNvSpPr txBox="1"/>
          <p:nvPr/>
        </p:nvSpPr>
        <p:spPr>
          <a:xfrm>
            <a:off x="222383" y="5129388"/>
            <a:ext cx="946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get the 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EFA3C54F-D3FB-14C8-EAA3-106036084716}"/>
              </a:ext>
            </a:extLst>
          </p:cNvPr>
          <p:cNvSpPr txBox="1"/>
          <p:nvPr/>
        </p:nvSpPr>
        <p:spPr>
          <a:xfrm>
            <a:off x="92396" y="4467652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F675E729-D375-8E2B-0C38-D80E6AD3E9A9}"/>
              </a:ext>
            </a:extLst>
          </p:cNvPr>
          <p:cNvSpPr txBox="1"/>
          <p:nvPr/>
        </p:nvSpPr>
        <p:spPr>
          <a:xfrm>
            <a:off x="97592" y="469513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DF82CEB3-B4B8-8D5C-34A8-1CA68E6D9892}"/>
              </a:ext>
            </a:extLst>
          </p:cNvPr>
          <p:cNvSpPr txBox="1"/>
          <p:nvPr/>
        </p:nvSpPr>
        <p:spPr>
          <a:xfrm>
            <a:off x="97592" y="4899697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7ACF3EC1-000B-037C-4F3D-5829E6538B59}"/>
              </a:ext>
            </a:extLst>
          </p:cNvPr>
          <p:cNvSpPr txBox="1"/>
          <p:nvPr/>
        </p:nvSpPr>
        <p:spPr>
          <a:xfrm>
            <a:off x="92396" y="511848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293CBFC-17EB-C595-C8E9-71A1AE337AD4}"/>
              </a:ext>
            </a:extLst>
          </p:cNvPr>
          <p:cNvSpPr txBox="1"/>
          <p:nvPr/>
        </p:nvSpPr>
        <p:spPr>
          <a:xfrm rot="5400000">
            <a:off x="1703241" y="3056850"/>
            <a:ext cx="304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. . .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2B6FDE0C-5B23-7BAD-4DE1-C25B4332C09F}"/>
              </a:ext>
            </a:extLst>
          </p:cNvPr>
          <p:cNvSpPr txBox="1"/>
          <p:nvPr/>
        </p:nvSpPr>
        <p:spPr>
          <a:xfrm>
            <a:off x="231603" y="535152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Temporary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646BF9D5-FE7E-90CB-5C61-BE937E767281}"/>
              </a:ext>
            </a:extLst>
          </p:cNvPr>
          <p:cNvSpPr txBox="1"/>
          <p:nvPr/>
        </p:nvSpPr>
        <p:spPr>
          <a:xfrm>
            <a:off x="83917" y="533614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D1599C7E-99C7-D0B6-B30D-183173BB0B2C}"/>
              </a:ext>
            </a:extLst>
          </p:cNvPr>
          <p:cNvSpPr txBox="1"/>
          <p:nvPr/>
        </p:nvSpPr>
        <p:spPr>
          <a:xfrm>
            <a:off x="3750898" y="333267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　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Setting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E1004E93-6820-3AEA-A02E-C137ECDC75DA}"/>
              </a:ext>
            </a:extLst>
          </p:cNvPr>
          <p:cNvCxnSpPr>
            <a:cxnSpLocks/>
          </p:cNvCxnSpPr>
          <p:nvPr/>
        </p:nvCxnSpPr>
        <p:spPr>
          <a:xfrm flipV="1">
            <a:off x="3758881" y="586075"/>
            <a:ext cx="516225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3ABD52D6-14B4-5B4C-BE80-C142EB305A79}"/>
              </a:ext>
            </a:extLst>
          </p:cNvPr>
          <p:cNvSpPr txBox="1"/>
          <p:nvPr/>
        </p:nvSpPr>
        <p:spPr>
          <a:xfrm>
            <a:off x="2073076" y="890048"/>
            <a:ext cx="9204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Black" panose="020B0500000000000000" pitchFamily="34" charset="-128"/>
                <a:ea typeface="Noto Sans JP Black" panose="020B0500000000000000" pitchFamily="34" charset="-128"/>
              </a:rPr>
              <a:t>Order of </a:t>
            </a:r>
            <a:r>
              <a:rPr lang="en-US" altLang="ja-JP" sz="700" b="1" dirty="0">
                <a:latin typeface="Noto Sans JP Black" panose="020B0500000000000000" pitchFamily="34" charset="-128"/>
                <a:ea typeface="Noto Sans JP Black" panose="020B0500000000000000" pitchFamily="34" charset="-128"/>
              </a:rPr>
              <a:t>models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+mn-cs"/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5246CC-736B-1738-8E81-85DDBEFCE03E}"/>
              </a:ext>
            </a:extLst>
          </p:cNvPr>
          <p:cNvCxnSpPr>
            <a:cxnSpLocks/>
          </p:cNvCxnSpPr>
          <p:nvPr/>
        </p:nvCxnSpPr>
        <p:spPr>
          <a:xfrm>
            <a:off x="1946657" y="1165163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5D10B84-81B6-F8D6-5D1A-E119199B330F}"/>
              </a:ext>
            </a:extLst>
          </p:cNvPr>
          <p:cNvCxnSpPr>
            <a:cxnSpLocks/>
          </p:cNvCxnSpPr>
          <p:nvPr/>
        </p:nvCxnSpPr>
        <p:spPr>
          <a:xfrm flipV="1">
            <a:off x="76504" y="5677840"/>
            <a:ext cx="1849592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0B9866-3273-143B-054E-84B266876685}"/>
              </a:ext>
            </a:extLst>
          </p:cNvPr>
          <p:cNvSpPr txBox="1"/>
          <p:nvPr/>
        </p:nvSpPr>
        <p:spPr>
          <a:xfrm>
            <a:off x="2943350" y="888094"/>
            <a:ext cx="41312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CHATGPT</a:t>
            </a:r>
            <a:r>
              <a:rPr lang="ja-JP" altLang="en-US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|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Gemini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|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CLAUDE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|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CHATGPT O1 Version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|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CLAUDE.AB1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|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CLAUDE.A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F3E4897-423E-A450-AA8F-3E0CCDBB6B5A}"/>
              </a:ext>
            </a:extLst>
          </p:cNvPr>
          <p:cNvCxnSpPr>
            <a:cxnSpLocks/>
          </p:cNvCxnSpPr>
          <p:nvPr/>
        </p:nvCxnSpPr>
        <p:spPr>
          <a:xfrm flipV="1">
            <a:off x="1933979" y="1433481"/>
            <a:ext cx="7687672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9ADA2F99-1341-B30C-78A3-790CC2A85883}"/>
              </a:ext>
            </a:extLst>
          </p:cNvPr>
          <p:cNvCxnSpPr>
            <a:cxnSpLocks/>
          </p:cNvCxnSpPr>
          <p:nvPr/>
        </p:nvCxnSpPr>
        <p:spPr>
          <a:xfrm flipV="1">
            <a:off x="7068485" y="1446402"/>
            <a:ext cx="0" cy="541159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6DC592EA-10C8-FAB4-ACDA-92F7C0743E2D}"/>
              </a:ext>
            </a:extLst>
          </p:cNvPr>
          <p:cNvCxnSpPr>
            <a:cxnSpLocks/>
          </p:cNvCxnSpPr>
          <p:nvPr/>
        </p:nvCxnSpPr>
        <p:spPr>
          <a:xfrm flipV="1">
            <a:off x="9621651" y="1641678"/>
            <a:ext cx="0" cy="521632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134113A6-1AF7-31F5-60DE-D8D748EC2766}"/>
              </a:ext>
            </a:extLst>
          </p:cNvPr>
          <p:cNvSpPr txBox="1"/>
          <p:nvPr/>
        </p:nvSpPr>
        <p:spPr>
          <a:xfrm>
            <a:off x="8433163" y="1206786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BACK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NEXT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5626D227-FD60-2307-BF65-1F8E5DF1ECC7}"/>
              </a:ext>
            </a:extLst>
          </p:cNvPr>
          <p:cNvCxnSpPr>
            <a:cxnSpLocks/>
          </p:cNvCxnSpPr>
          <p:nvPr/>
        </p:nvCxnSpPr>
        <p:spPr>
          <a:xfrm flipV="1">
            <a:off x="8890981" y="1164405"/>
            <a:ext cx="0" cy="26610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B97C1789-0BC7-D2C8-0C7E-51076E4A3054}"/>
              </a:ext>
            </a:extLst>
          </p:cNvPr>
          <p:cNvCxnSpPr>
            <a:cxnSpLocks/>
          </p:cNvCxnSpPr>
          <p:nvPr/>
        </p:nvCxnSpPr>
        <p:spPr>
          <a:xfrm flipV="1">
            <a:off x="8433163" y="1167380"/>
            <a:ext cx="0" cy="26610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09F7CCB0-0194-60C7-9E38-C1CAED3409CD}"/>
              </a:ext>
            </a:extLst>
          </p:cNvPr>
          <p:cNvSpPr/>
          <p:nvPr/>
        </p:nvSpPr>
        <p:spPr>
          <a:xfrm>
            <a:off x="9630893" y="1174198"/>
            <a:ext cx="2568728" cy="261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8F3759F4-FB37-6E1A-060B-7947921ACC72}"/>
              </a:ext>
            </a:extLst>
          </p:cNvPr>
          <p:cNvSpPr txBox="1"/>
          <p:nvPr/>
        </p:nvSpPr>
        <p:spPr>
          <a:xfrm>
            <a:off x="9731086" y="1206244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Chat to </a:t>
            </a: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multipe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 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A0263B36-4678-9A7C-286F-50E7C05B091F}"/>
              </a:ext>
            </a:extLst>
          </p:cNvPr>
          <p:cNvSpPr txBox="1"/>
          <p:nvPr/>
        </p:nvSpPr>
        <p:spPr>
          <a:xfrm>
            <a:off x="9659473" y="2733515"/>
            <a:ext cx="12698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Please insert the text here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61C58966-AA44-450A-8DFB-BC6B9FB1D285}"/>
              </a:ext>
            </a:extLst>
          </p:cNvPr>
          <p:cNvCxnSpPr>
            <a:cxnSpLocks/>
          </p:cNvCxnSpPr>
          <p:nvPr/>
        </p:nvCxnSpPr>
        <p:spPr>
          <a:xfrm>
            <a:off x="9598829" y="2673998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443551F-B585-0381-5C3D-FE52D1F500EF}"/>
              </a:ext>
            </a:extLst>
          </p:cNvPr>
          <p:cNvCxnSpPr>
            <a:cxnSpLocks/>
          </p:cNvCxnSpPr>
          <p:nvPr/>
        </p:nvCxnSpPr>
        <p:spPr>
          <a:xfrm flipV="1">
            <a:off x="9604134" y="3377449"/>
            <a:ext cx="2539575" cy="4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5A796717-1343-7955-6E33-6B1778366E5A}"/>
              </a:ext>
            </a:extLst>
          </p:cNvPr>
          <p:cNvSpPr/>
          <p:nvPr/>
        </p:nvSpPr>
        <p:spPr>
          <a:xfrm>
            <a:off x="10332696" y="1696427"/>
            <a:ext cx="104247" cy="108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ED68E5C0-86EA-EE94-501F-C1A588D479D5}"/>
              </a:ext>
            </a:extLst>
          </p:cNvPr>
          <p:cNvSpPr txBox="1"/>
          <p:nvPr/>
        </p:nvSpPr>
        <p:spPr>
          <a:xfrm>
            <a:off x="2066160" y="1465200"/>
            <a:ext cx="593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CHATGPT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9CDAA738-D691-7F66-CA91-5201592B4FE2}"/>
              </a:ext>
            </a:extLst>
          </p:cNvPr>
          <p:cNvSpPr txBox="1"/>
          <p:nvPr/>
        </p:nvSpPr>
        <p:spPr>
          <a:xfrm>
            <a:off x="4578532" y="1460207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GEMINI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782E6035-BAD4-B7B6-0425-816C17AE0E76}"/>
              </a:ext>
            </a:extLst>
          </p:cNvPr>
          <p:cNvSpPr txBox="1"/>
          <p:nvPr/>
        </p:nvSpPr>
        <p:spPr>
          <a:xfrm>
            <a:off x="7150396" y="1469855"/>
            <a:ext cx="5309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CLAUDE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FEE82742-B112-6EEC-2275-EB450B892900}"/>
              </a:ext>
            </a:extLst>
          </p:cNvPr>
          <p:cNvSpPr txBox="1"/>
          <p:nvPr/>
        </p:nvSpPr>
        <p:spPr>
          <a:xfrm>
            <a:off x="2091853" y="6519555"/>
            <a:ext cx="12698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Please insert the text here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6449253C-599D-41C8-B4E3-AEA3B62E7BD7}"/>
              </a:ext>
            </a:extLst>
          </p:cNvPr>
          <p:cNvCxnSpPr>
            <a:cxnSpLocks/>
          </p:cNvCxnSpPr>
          <p:nvPr/>
        </p:nvCxnSpPr>
        <p:spPr>
          <a:xfrm>
            <a:off x="1896455" y="6460038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70B1E4CB-FDE5-E12E-0E4B-C1335B33FF33}"/>
              </a:ext>
            </a:extLst>
          </p:cNvPr>
          <p:cNvSpPr txBox="1"/>
          <p:nvPr/>
        </p:nvSpPr>
        <p:spPr>
          <a:xfrm>
            <a:off x="4661749" y="6519555"/>
            <a:ext cx="12698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Please insert the text here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F4C02074-C34C-BFD7-1B0C-38F0BEAEC41A}"/>
              </a:ext>
            </a:extLst>
          </p:cNvPr>
          <p:cNvCxnSpPr>
            <a:cxnSpLocks/>
          </p:cNvCxnSpPr>
          <p:nvPr/>
        </p:nvCxnSpPr>
        <p:spPr>
          <a:xfrm>
            <a:off x="4466351" y="6460038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2A0B8E93-69B8-62E0-F7F7-8CAB1F0DEA08}"/>
              </a:ext>
            </a:extLst>
          </p:cNvPr>
          <p:cNvSpPr txBox="1"/>
          <p:nvPr/>
        </p:nvSpPr>
        <p:spPr>
          <a:xfrm>
            <a:off x="7242435" y="6519555"/>
            <a:ext cx="12698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Please insert the text here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D8297CFC-FC76-BE79-FAA1-520F891B53CB}"/>
              </a:ext>
            </a:extLst>
          </p:cNvPr>
          <p:cNvCxnSpPr>
            <a:cxnSpLocks/>
          </p:cNvCxnSpPr>
          <p:nvPr/>
        </p:nvCxnSpPr>
        <p:spPr>
          <a:xfrm>
            <a:off x="7047037" y="6460038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| Minimal Outline Iconpack | Praveen S.">
            <a:extLst>
              <a:ext uri="{FF2B5EF4-FFF2-40B4-BE49-F238E27FC236}">
                <a16:creationId xmlns:a16="http://schemas.microsoft.com/office/drawing/2014/main" id="{69262142-9B09-4079-9FF3-2705E779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31" y="6545543"/>
            <a:ext cx="191306" cy="19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 descr="File Icon | Minimal Outline Iconpack | Praveen S.">
            <a:extLst>
              <a:ext uri="{FF2B5EF4-FFF2-40B4-BE49-F238E27FC236}">
                <a16:creationId xmlns:a16="http://schemas.microsoft.com/office/drawing/2014/main" id="{D552C19F-B858-FDF8-F87A-126E4D54C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64" y="6545543"/>
            <a:ext cx="191306" cy="19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File Icon | Minimal Outline Iconpack | Praveen S.">
            <a:extLst>
              <a:ext uri="{FF2B5EF4-FFF2-40B4-BE49-F238E27FC236}">
                <a16:creationId xmlns:a16="http://schemas.microsoft.com/office/drawing/2014/main" id="{142477E1-1258-7594-9B69-6B066D84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877" y="6543693"/>
            <a:ext cx="191306" cy="19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 descr="File Icon | Minimal Outline Iconpack | Praveen S.">
            <a:extLst>
              <a:ext uri="{FF2B5EF4-FFF2-40B4-BE49-F238E27FC236}">
                <a16:creationId xmlns:a16="http://schemas.microsoft.com/office/drawing/2014/main" id="{19A46058-95B5-2F25-97B9-595D4F0C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2403" y="2745584"/>
            <a:ext cx="191306" cy="19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AC7C462E-846E-0393-E1E1-321732D49721}"/>
              </a:ext>
            </a:extLst>
          </p:cNvPr>
          <p:cNvCxnSpPr>
            <a:cxnSpLocks/>
          </p:cNvCxnSpPr>
          <p:nvPr/>
        </p:nvCxnSpPr>
        <p:spPr>
          <a:xfrm>
            <a:off x="9645921" y="1439476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52CB2F9C-5370-FAFA-95AB-6918B00DDA80}"/>
              </a:ext>
            </a:extLst>
          </p:cNvPr>
          <p:cNvCxnSpPr>
            <a:cxnSpLocks/>
          </p:cNvCxnSpPr>
          <p:nvPr/>
        </p:nvCxnSpPr>
        <p:spPr>
          <a:xfrm>
            <a:off x="1955715" y="3075230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3E7F60CE-47F8-6891-5272-908B2BA4F59D}"/>
              </a:ext>
            </a:extLst>
          </p:cNvPr>
          <p:cNvSpPr txBox="1"/>
          <p:nvPr/>
        </p:nvSpPr>
        <p:spPr>
          <a:xfrm>
            <a:off x="2229679" y="1817260"/>
            <a:ext cx="2722012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Username</a:t>
            </a:r>
            <a:r>
              <a:rPr lang="en-US" altLang="ja-JP" sz="700" b="1" u="sng" dirty="0">
                <a:latin typeface="Noto Sans JP" panose="020B0500000000000000" pitchFamily="34" charset="-128"/>
                <a:ea typeface="Noto Sans JP" panose="020B0500000000000000" pitchFamily="34" charset="-128"/>
              </a:rPr>
              <a:t> A</a:t>
            </a:r>
            <a:endParaRPr kumimoji="1" lang="en-US" altLang="ja-JP" sz="700" b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73FC1BA7-1AC2-85CE-7D86-554121C6B750}"/>
              </a:ext>
            </a:extLst>
          </p:cNvPr>
          <p:cNvSpPr txBox="1"/>
          <p:nvPr/>
        </p:nvSpPr>
        <p:spPr>
          <a:xfrm>
            <a:off x="2068574" y="2074027"/>
            <a:ext cx="2431392" cy="881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7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7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0EFD6503-FD7D-B11C-CE34-E8B961CF075D}"/>
              </a:ext>
            </a:extLst>
          </p:cNvPr>
          <p:cNvSpPr txBox="1"/>
          <p:nvPr/>
        </p:nvSpPr>
        <p:spPr>
          <a:xfrm>
            <a:off x="2109824" y="3203744"/>
            <a:ext cx="2342080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ChatGPT</a:t>
            </a:r>
            <a:endParaRPr kumimoji="1" lang="en-US" altLang="ja-JP" sz="700" b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DAD62637-14DB-5A6E-9AE8-03A7822D29A7}"/>
              </a:ext>
            </a:extLst>
          </p:cNvPr>
          <p:cNvSpPr txBox="1"/>
          <p:nvPr/>
        </p:nvSpPr>
        <p:spPr>
          <a:xfrm>
            <a:off x="2099093" y="3460512"/>
            <a:ext cx="2349831" cy="25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Titleblabla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36A95AD6-327E-8EE7-8698-47F44B092B38}"/>
              </a:ext>
            </a:extLst>
          </p:cNvPr>
          <p:cNvCxnSpPr>
            <a:cxnSpLocks/>
          </p:cNvCxnSpPr>
          <p:nvPr/>
        </p:nvCxnSpPr>
        <p:spPr>
          <a:xfrm flipV="1">
            <a:off x="1926096" y="1656548"/>
            <a:ext cx="7687672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5C398DB7-AF7A-C523-12AF-F756E658B7CF}"/>
              </a:ext>
            </a:extLst>
          </p:cNvPr>
          <p:cNvCxnSpPr>
            <a:cxnSpLocks/>
          </p:cNvCxnSpPr>
          <p:nvPr/>
        </p:nvCxnSpPr>
        <p:spPr>
          <a:xfrm>
            <a:off x="1918778" y="4925963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8F6A2322-A64D-80F8-1CA1-717B21391C60}"/>
              </a:ext>
            </a:extLst>
          </p:cNvPr>
          <p:cNvSpPr txBox="1"/>
          <p:nvPr/>
        </p:nvSpPr>
        <p:spPr>
          <a:xfrm>
            <a:off x="9778591" y="1657308"/>
            <a:ext cx="593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CHATGPT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pic>
        <p:nvPicPr>
          <p:cNvPr id="1030" name="Picture 6" descr="Check mark black outline - Free signs icons">
            <a:extLst>
              <a:ext uri="{FF2B5EF4-FFF2-40B4-BE49-F238E27FC236}">
                <a16:creationId xmlns:a16="http://schemas.microsoft.com/office/drawing/2014/main" id="{8F7EE95D-A96F-F1C7-1BD9-57DB55092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696" y="1698452"/>
            <a:ext cx="110150" cy="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CAC4554E-115C-797E-3B59-750E05A695BD}"/>
              </a:ext>
            </a:extLst>
          </p:cNvPr>
          <p:cNvSpPr/>
          <p:nvPr/>
        </p:nvSpPr>
        <p:spPr>
          <a:xfrm>
            <a:off x="11024374" y="1695633"/>
            <a:ext cx="104247" cy="108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98B1441B-8BC0-8636-2A28-1D6D39590860}"/>
              </a:ext>
            </a:extLst>
          </p:cNvPr>
          <p:cNvSpPr txBox="1"/>
          <p:nvPr/>
        </p:nvSpPr>
        <p:spPr>
          <a:xfrm>
            <a:off x="10571869" y="1656514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GEMINI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pic>
        <p:nvPicPr>
          <p:cNvPr id="237" name="Picture 6" descr="Check mark black outline - Free signs icons">
            <a:extLst>
              <a:ext uri="{FF2B5EF4-FFF2-40B4-BE49-F238E27FC236}">
                <a16:creationId xmlns:a16="http://schemas.microsoft.com/office/drawing/2014/main" id="{CD211477-3A4C-D9C4-F862-7B7FA9E3E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374" y="1697658"/>
            <a:ext cx="110150" cy="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CF827908-21AE-C4C7-EF5B-1749732BF9FE}"/>
              </a:ext>
            </a:extLst>
          </p:cNvPr>
          <p:cNvSpPr/>
          <p:nvPr/>
        </p:nvSpPr>
        <p:spPr>
          <a:xfrm>
            <a:off x="11706055" y="1690873"/>
            <a:ext cx="104247" cy="1083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199BB27B-A7C1-4F4F-5392-090F85992191}"/>
              </a:ext>
            </a:extLst>
          </p:cNvPr>
          <p:cNvSpPr txBox="1"/>
          <p:nvPr/>
        </p:nvSpPr>
        <p:spPr>
          <a:xfrm>
            <a:off x="11228150" y="1651754"/>
            <a:ext cx="5309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CLAUDE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0240BDA0-85E0-A90E-78DB-E09F8BF98B92}"/>
              </a:ext>
            </a:extLst>
          </p:cNvPr>
          <p:cNvSpPr/>
          <p:nvPr/>
        </p:nvSpPr>
        <p:spPr>
          <a:xfrm>
            <a:off x="10804072" y="1969651"/>
            <a:ext cx="104247" cy="108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471A1C3E-6422-685C-B8C6-E5D9E8B00846}"/>
              </a:ext>
            </a:extLst>
          </p:cNvPr>
          <p:cNvSpPr txBox="1"/>
          <p:nvPr/>
        </p:nvSpPr>
        <p:spPr>
          <a:xfrm>
            <a:off x="9778628" y="1930532"/>
            <a:ext cx="10743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CHATGPT O1 Version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pic>
        <p:nvPicPr>
          <p:cNvPr id="243" name="Picture 6" descr="Check mark black outline - Free signs icons">
            <a:extLst>
              <a:ext uri="{FF2B5EF4-FFF2-40B4-BE49-F238E27FC236}">
                <a16:creationId xmlns:a16="http://schemas.microsoft.com/office/drawing/2014/main" id="{CE5FB8DE-6056-D6B3-9024-6627302F8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072" y="1971676"/>
            <a:ext cx="110150" cy="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83A919D-67ED-EFDB-5BBC-51783A32C196}"/>
              </a:ext>
            </a:extLst>
          </p:cNvPr>
          <p:cNvSpPr/>
          <p:nvPr/>
        </p:nvSpPr>
        <p:spPr>
          <a:xfrm>
            <a:off x="11668383" y="1973524"/>
            <a:ext cx="104247" cy="108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314B00AA-13AF-7081-C3CC-41E6DC2B9CA1}"/>
              </a:ext>
            </a:extLst>
          </p:cNvPr>
          <p:cNvSpPr txBox="1"/>
          <p:nvPr/>
        </p:nvSpPr>
        <p:spPr>
          <a:xfrm>
            <a:off x="10992515" y="1934405"/>
            <a:ext cx="7457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CLAUDE.AB1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pic>
        <p:nvPicPr>
          <p:cNvPr id="249" name="Picture 6" descr="Check mark black outline - Free signs icons">
            <a:extLst>
              <a:ext uri="{FF2B5EF4-FFF2-40B4-BE49-F238E27FC236}">
                <a16:creationId xmlns:a16="http://schemas.microsoft.com/office/drawing/2014/main" id="{68D34054-14F5-0D21-0CF4-D3F5667EA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383" y="1975549"/>
            <a:ext cx="110150" cy="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4833DBF8-24D3-7B96-1330-37251D4346B8}"/>
              </a:ext>
            </a:extLst>
          </p:cNvPr>
          <p:cNvSpPr/>
          <p:nvPr/>
        </p:nvSpPr>
        <p:spPr>
          <a:xfrm>
            <a:off x="10412419" y="2242875"/>
            <a:ext cx="104247" cy="1083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6DA37BBC-7C72-78F8-3EC7-B7655759D503}"/>
              </a:ext>
            </a:extLst>
          </p:cNvPr>
          <p:cNvSpPr txBox="1"/>
          <p:nvPr/>
        </p:nvSpPr>
        <p:spPr>
          <a:xfrm>
            <a:off x="9778591" y="2203756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CLAUDE.A2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76E698-CD45-0C3A-F67F-32EB9D535B8B}"/>
              </a:ext>
            </a:extLst>
          </p:cNvPr>
          <p:cNvSpPr txBox="1"/>
          <p:nvPr/>
        </p:nvSpPr>
        <p:spPr>
          <a:xfrm>
            <a:off x="8213893" y="1207334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v</a:t>
            </a:r>
            <a:endParaRPr kumimoji="1" lang="ja-JP" altLang="en-US" sz="800" b="0" i="0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43DB8BA-DACA-B704-6C9A-FB0750129183}"/>
              </a:ext>
            </a:extLst>
          </p:cNvPr>
          <p:cNvCxnSpPr>
            <a:cxnSpLocks/>
          </p:cNvCxnSpPr>
          <p:nvPr/>
        </p:nvCxnSpPr>
        <p:spPr>
          <a:xfrm flipV="1">
            <a:off x="12194188" y="-20091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00F3F-584B-3F62-D226-7F72F89F321A}"/>
              </a:ext>
            </a:extLst>
          </p:cNvPr>
          <p:cNvCxnSpPr>
            <a:cxnSpLocks/>
          </p:cNvCxnSpPr>
          <p:nvPr/>
        </p:nvCxnSpPr>
        <p:spPr>
          <a:xfrm flipV="1">
            <a:off x="11139580" y="-545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F7B09E-C472-5B98-4240-C69E2DDB543E}"/>
              </a:ext>
            </a:extLst>
          </p:cNvPr>
          <p:cNvSpPr txBox="1"/>
          <p:nvPr/>
        </p:nvSpPr>
        <p:spPr>
          <a:xfrm>
            <a:off x="11366962" y="13259"/>
            <a:ext cx="6687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Username V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5BA1B2E-20FE-6954-2357-1422CFFA94C3}"/>
              </a:ext>
            </a:extLst>
          </p:cNvPr>
          <p:cNvCxnSpPr>
            <a:cxnSpLocks/>
          </p:cNvCxnSpPr>
          <p:nvPr/>
        </p:nvCxnSpPr>
        <p:spPr>
          <a:xfrm flipV="1">
            <a:off x="66287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6597D5-407E-A153-EDF2-03CA8F2980A2}"/>
              </a:ext>
            </a:extLst>
          </p:cNvPr>
          <p:cNvSpPr txBox="1"/>
          <p:nvPr/>
        </p:nvSpPr>
        <p:spPr>
          <a:xfrm>
            <a:off x="2262736" y="18759"/>
            <a:ext cx="30155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Support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Documentation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Workspace </a:t>
            </a:r>
            <a:r>
              <a:rPr lang="en-US" altLang="ja-JP" sz="700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setting</a:t>
            </a:r>
            <a:r>
              <a:rPr lang="ja-JP" altLang="en-US" sz="70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  <a:r>
              <a:rPr lang="en-US" altLang="ja-JP" sz="700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Prompt library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C783111A-0817-9512-F8A5-7211895C1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28" y="54985"/>
            <a:ext cx="431571" cy="13339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CFE9E1B-EDC7-684D-155B-93E42AB652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995" y="55701"/>
            <a:ext cx="597609" cy="132678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D02EDF8-8AA3-4790-1CD3-768E0F11C6B4}"/>
              </a:ext>
            </a:extLst>
          </p:cNvPr>
          <p:cNvCxnSpPr>
            <a:cxnSpLocks/>
          </p:cNvCxnSpPr>
          <p:nvPr/>
        </p:nvCxnSpPr>
        <p:spPr>
          <a:xfrm flipV="1">
            <a:off x="142472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39D9E11-9CA0-8039-DFAB-E2409EFE665B}"/>
              </a:ext>
            </a:extLst>
          </p:cNvPr>
          <p:cNvCxnSpPr>
            <a:cxnSpLocks/>
          </p:cNvCxnSpPr>
          <p:nvPr/>
        </p:nvCxnSpPr>
        <p:spPr>
          <a:xfrm flipV="1">
            <a:off x="2186573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1A7B8443-A75C-C40A-05C8-045B7EC66B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6274" y="23966"/>
            <a:ext cx="506354" cy="167820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4E3457A-2151-6EEF-8BCA-0FF8CB88E9D6}"/>
              </a:ext>
            </a:extLst>
          </p:cNvPr>
          <p:cNvSpPr/>
          <p:nvPr/>
        </p:nvSpPr>
        <p:spPr>
          <a:xfrm>
            <a:off x="168900" y="941255"/>
            <a:ext cx="1757080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45DCCB24-3725-930A-90D5-69F81641B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1" y="964385"/>
            <a:ext cx="129742" cy="127383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4AFBA695-3CD6-2A9A-364B-6D4DBF8C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73" y="230217"/>
            <a:ext cx="464962" cy="456508"/>
          </a:xfrm>
          <a:prstGeom prst="rect">
            <a:avLst/>
          </a:prstGeom>
        </p:spPr>
      </p:pic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436919C-49AC-49C8-E637-224AACFED264}"/>
              </a:ext>
            </a:extLst>
          </p:cNvPr>
          <p:cNvCxnSpPr>
            <a:cxnSpLocks/>
          </p:cNvCxnSpPr>
          <p:nvPr/>
        </p:nvCxnSpPr>
        <p:spPr>
          <a:xfrm flipV="1">
            <a:off x="-45729" y="679242"/>
            <a:ext cx="1979708" cy="74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0C283C7-6EA3-F1D6-0C65-46D1A6165382}"/>
              </a:ext>
            </a:extLst>
          </p:cNvPr>
          <p:cNvSpPr txBox="1"/>
          <p:nvPr/>
        </p:nvSpPr>
        <p:spPr>
          <a:xfrm>
            <a:off x="261651" y="930571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Workspace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DDEDF62-9E20-A5E6-B898-1436F23DA0B2}"/>
              </a:ext>
            </a:extLst>
          </p:cNvPr>
          <p:cNvSpPr txBox="1"/>
          <p:nvPr/>
        </p:nvSpPr>
        <p:spPr>
          <a:xfrm>
            <a:off x="78173" y="743378"/>
            <a:ext cx="6671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Workspace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3433F42D-F467-A572-1E8F-10083B1C9A50}"/>
              </a:ext>
            </a:extLst>
          </p:cNvPr>
          <p:cNvCxnSpPr>
            <a:cxnSpLocks/>
          </p:cNvCxnSpPr>
          <p:nvPr/>
        </p:nvCxnSpPr>
        <p:spPr>
          <a:xfrm flipV="1">
            <a:off x="7299" y="1188845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図 53">
            <a:extLst>
              <a:ext uri="{FF2B5EF4-FFF2-40B4-BE49-F238E27FC236}">
                <a16:creationId xmlns:a16="http://schemas.microsoft.com/office/drawing/2014/main" id="{5CA5BE2B-CAAB-40DE-3BEF-7443EA576B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405" y="273468"/>
            <a:ext cx="1109726" cy="36779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59AEC84-7F77-A5C4-750C-C983B3382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3" y="1867299"/>
            <a:ext cx="129742" cy="12738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BF6D24-71D2-A25A-5726-B9D8DACA07A5}"/>
              </a:ext>
            </a:extLst>
          </p:cNvPr>
          <p:cNvSpPr txBox="1"/>
          <p:nvPr/>
        </p:nvSpPr>
        <p:spPr>
          <a:xfrm>
            <a:off x="220914" y="1834337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Search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F9766A5-95CF-A637-DEDF-F487103F3FE0}"/>
              </a:ext>
            </a:extLst>
          </p:cNvPr>
          <p:cNvSpPr txBox="1"/>
          <p:nvPr/>
        </p:nvSpPr>
        <p:spPr>
          <a:xfrm>
            <a:off x="1709351" y="2864275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83DD3F-3A5B-137D-CF59-7C4AA06D8CBB}"/>
              </a:ext>
            </a:extLst>
          </p:cNvPr>
          <p:cNvSpPr txBox="1"/>
          <p:nvPr/>
        </p:nvSpPr>
        <p:spPr>
          <a:xfrm>
            <a:off x="1652358" y="4274369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0A2676F-B46A-C4BA-5241-04909DAE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4" y="2345223"/>
            <a:ext cx="128729" cy="12638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BF92935-6313-1EC0-A7DB-6127016E49CF}"/>
              </a:ext>
            </a:extLst>
          </p:cNvPr>
          <p:cNvSpPr txBox="1"/>
          <p:nvPr/>
        </p:nvSpPr>
        <p:spPr>
          <a:xfrm>
            <a:off x="222404" y="2301397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Text to Video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4EDEDFB-5654-4DB3-5758-31533ACF17AE}"/>
              </a:ext>
            </a:extLst>
          </p:cNvPr>
          <p:cNvSpPr/>
          <p:nvPr/>
        </p:nvSpPr>
        <p:spPr>
          <a:xfrm>
            <a:off x="11945987" y="1173774"/>
            <a:ext cx="257296" cy="256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B398311-EEB7-F3FE-02DC-5C596A0D1F33}"/>
              </a:ext>
            </a:extLst>
          </p:cNvPr>
          <p:cNvSpPr/>
          <p:nvPr/>
        </p:nvSpPr>
        <p:spPr>
          <a:xfrm>
            <a:off x="9377947" y="1170932"/>
            <a:ext cx="257296" cy="256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778BAF-72D2-FCA9-3D2A-9A85058001C1}"/>
              </a:ext>
            </a:extLst>
          </p:cNvPr>
          <p:cNvSpPr txBox="1"/>
          <p:nvPr/>
        </p:nvSpPr>
        <p:spPr>
          <a:xfrm>
            <a:off x="9356660" y="1188083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EF55E37-A617-92C4-F72B-8DA76EC3F159}"/>
              </a:ext>
            </a:extLst>
          </p:cNvPr>
          <p:cNvSpPr txBox="1"/>
          <p:nvPr/>
        </p:nvSpPr>
        <p:spPr>
          <a:xfrm>
            <a:off x="11922692" y="1194598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pic>
        <p:nvPicPr>
          <p:cNvPr id="38" name="図 37" descr="ダイアグラム&#10;&#10;自動的に生成された説明">
            <a:extLst>
              <a:ext uri="{FF2B5EF4-FFF2-40B4-BE49-F238E27FC236}">
                <a16:creationId xmlns:a16="http://schemas.microsoft.com/office/drawing/2014/main" id="{BBD4CA44-4CF1-B0DB-EE39-FBDB770702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2247" y="1424006"/>
            <a:ext cx="2008037" cy="1338691"/>
          </a:xfrm>
          <a:prstGeom prst="rect">
            <a:avLst/>
          </a:prstGeom>
        </p:spPr>
      </p:pic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E7E4D09-ECE4-4387-9A2E-78E2699DF640}"/>
              </a:ext>
            </a:extLst>
          </p:cNvPr>
          <p:cNvCxnSpPr>
            <a:cxnSpLocks/>
          </p:cNvCxnSpPr>
          <p:nvPr/>
        </p:nvCxnSpPr>
        <p:spPr>
          <a:xfrm flipV="1">
            <a:off x="4535975" y="1924641"/>
            <a:ext cx="999852" cy="69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A95F11-EC4D-56F2-2046-A8F2C71BE552}"/>
              </a:ext>
            </a:extLst>
          </p:cNvPr>
          <p:cNvSpPr txBox="1"/>
          <p:nvPr/>
        </p:nvSpPr>
        <p:spPr>
          <a:xfrm>
            <a:off x="5550397" y="1850258"/>
            <a:ext cx="44435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2024.11.11</a:t>
            </a:r>
            <a:endParaRPr kumimoji="1" lang="ja-JP" altLang="en-US" sz="400">
              <a:solidFill>
                <a:schemeClr val="tx1">
                  <a:lumMod val="50000"/>
                  <a:lumOff val="50000"/>
                </a:schemeClr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685149A-E12D-2507-3B6D-103AB69848E1}"/>
              </a:ext>
            </a:extLst>
          </p:cNvPr>
          <p:cNvCxnSpPr>
            <a:cxnSpLocks/>
          </p:cNvCxnSpPr>
          <p:nvPr/>
        </p:nvCxnSpPr>
        <p:spPr>
          <a:xfrm>
            <a:off x="6030097" y="1924641"/>
            <a:ext cx="10169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8EEB054-4B02-75E9-C317-F3174CF9FA59}"/>
              </a:ext>
            </a:extLst>
          </p:cNvPr>
          <p:cNvSpPr txBox="1"/>
          <p:nvPr/>
        </p:nvSpPr>
        <p:spPr>
          <a:xfrm>
            <a:off x="2093584" y="3739002"/>
            <a:ext cx="2476718" cy="881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7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7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06045A1-D985-9D8B-3C2D-4F3D24E1E2DE}"/>
              </a:ext>
            </a:extLst>
          </p:cNvPr>
          <p:cNvCxnSpPr>
            <a:cxnSpLocks/>
          </p:cNvCxnSpPr>
          <p:nvPr/>
        </p:nvCxnSpPr>
        <p:spPr>
          <a:xfrm>
            <a:off x="4528853" y="3334812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2EE1837-5EEB-F66B-9931-427D2A80E54A}"/>
              </a:ext>
            </a:extLst>
          </p:cNvPr>
          <p:cNvSpPr txBox="1"/>
          <p:nvPr/>
        </p:nvSpPr>
        <p:spPr>
          <a:xfrm>
            <a:off x="4751061" y="2069408"/>
            <a:ext cx="2722012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Username</a:t>
            </a:r>
            <a:r>
              <a:rPr lang="en-US" altLang="ja-JP" sz="700" b="1" u="sng" dirty="0">
                <a:latin typeface="Noto Sans JP" panose="020B0500000000000000" pitchFamily="34" charset="-128"/>
                <a:ea typeface="Noto Sans JP" panose="020B0500000000000000" pitchFamily="34" charset="-128"/>
              </a:rPr>
              <a:t> A</a:t>
            </a:r>
            <a:endParaRPr kumimoji="1" lang="en-US" altLang="ja-JP" sz="700" b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8601D04-61F2-BD7A-540C-FD4C198ED867}"/>
              </a:ext>
            </a:extLst>
          </p:cNvPr>
          <p:cNvSpPr txBox="1"/>
          <p:nvPr/>
        </p:nvSpPr>
        <p:spPr>
          <a:xfrm>
            <a:off x="4589956" y="2333609"/>
            <a:ext cx="2431392" cy="881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7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7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C0D6DF-F35C-A8E2-B23F-077210947CEC}"/>
              </a:ext>
            </a:extLst>
          </p:cNvPr>
          <p:cNvCxnSpPr>
            <a:cxnSpLocks/>
          </p:cNvCxnSpPr>
          <p:nvPr/>
        </p:nvCxnSpPr>
        <p:spPr>
          <a:xfrm>
            <a:off x="4516738" y="4199714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4850271-C996-9566-D05A-BE240574E2A3}"/>
              </a:ext>
            </a:extLst>
          </p:cNvPr>
          <p:cNvSpPr txBox="1"/>
          <p:nvPr/>
        </p:nvSpPr>
        <p:spPr>
          <a:xfrm>
            <a:off x="4740807" y="3444929"/>
            <a:ext cx="2722012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Username</a:t>
            </a:r>
            <a:r>
              <a:rPr lang="en-US" altLang="ja-JP" sz="700" b="1" u="sng" dirty="0">
                <a:latin typeface="Noto Sans JP" panose="020B0500000000000000" pitchFamily="34" charset="-128"/>
                <a:ea typeface="Noto Sans JP" panose="020B0500000000000000" pitchFamily="34" charset="-128"/>
              </a:rPr>
              <a:t> A</a:t>
            </a:r>
            <a:endParaRPr kumimoji="1" lang="en-US" altLang="ja-JP" sz="700" b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ED53706-CC36-96C5-D7C1-CCE2DE937762}"/>
              </a:ext>
            </a:extLst>
          </p:cNvPr>
          <p:cNvSpPr txBox="1"/>
          <p:nvPr/>
        </p:nvSpPr>
        <p:spPr>
          <a:xfrm>
            <a:off x="4579702" y="3709130"/>
            <a:ext cx="2306827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Please redo the request again.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04B71B5-75E9-CB15-1924-79D9334A5A51}"/>
              </a:ext>
            </a:extLst>
          </p:cNvPr>
          <p:cNvSpPr/>
          <p:nvPr/>
        </p:nvSpPr>
        <p:spPr>
          <a:xfrm>
            <a:off x="4661749" y="3531172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7FB7C5E-5B42-98EC-F527-784B0F87C4E5}"/>
              </a:ext>
            </a:extLst>
          </p:cNvPr>
          <p:cNvSpPr/>
          <p:nvPr/>
        </p:nvSpPr>
        <p:spPr>
          <a:xfrm>
            <a:off x="4656942" y="2146136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1E8E7B9-93F1-1096-CA2B-5FFD00E05A87}"/>
              </a:ext>
            </a:extLst>
          </p:cNvPr>
          <p:cNvSpPr/>
          <p:nvPr/>
        </p:nvSpPr>
        <p:spPr>
          <a:xfrm>
            <a:off x="2152823" y="189665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629CC65-A0AD-769C-5692-8467E9486883}"/>
              </a:ext>
            </a:extLst>
          </p:cNvPr>
          <p:cNvSpPr txBox="1"/>
          <p:nvPr/>
        </p:nvSpPr>
        <p:spPr>
          <a:xfrm>
            <a:off x="8835914" y="2357964"/>
            <a:ext cx="870163" cy="21544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SAVE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pic>
        <p:nvPicPr>
          <p:cNvPr id="37" name="図 3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3232870-C156-7688-F3DF-EA7C48DF53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1366" y="3524771"/>
            <a:ext cx="113233" cy="114400"/>
          </a:xfrm>
          <a:prstGeom prst="rect">
            <a:avLst/>
          </a:prstGeom>
        </p:spPr>
      </p:pic>
      <p:pic>
        <p:nvPicPr>
          <p:cNvPr id="39" name="図 3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0DAE7C3-34C5-EE10-2835-8C20E1E56A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6516" y="2143651"/>
            <a:ext cx="113233" cy="114400"/>
          </a:xfrm>
          <a:prstGeom prst="rect">
            <a:avLst/>
          </a:prstGeom>
        </p:spPr>
      </p:pic>
      <p:pic>
        <p:nvPicPr>
          <p:cNvPr id="41" name="図 4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D13EEB9-728B-55B0-4B2E-F102AACF2F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7590" y="1895371"/>
            <a:ext cx="113233" cy="114400"/>
          </a:xfrm>
          <a:prstGeom prst="rect">
            <a:avLst/>
          </a:prstGeom>
        </p:spPr>
      </p:pic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0AC2655D-55A7-3B92-086C-CAC65F93E1BC}"/>
              </a:ext>
            </a:extLst>
          </p:cNvPr>
          <p:cNvSpPr/>
          <p:nvPr/>
        </p:nvSpPr>
        <p:spPr>
          <a:xfrm>
            <a:off x="4499966" y="4191922"/>
            <a:ext cx="2577077" cy="8098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035A386-EDE9-A46B-791B-01519D1B7F4A}"/>
              </a:ext>
            </a:extLst>
          </p:cNvPr>
          <p:cNvSpPr txBox="1"/>
          <p:nvPr/>
        </p:nvSpPr>
        <p:spPr>
          <a:xfrm>
            <a:off x="4676612" y="4331433"/>
            <a:ext cx="2342080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ChatGPT</a:t>
            </a:r>
            <a:endParaRPr kumimoji="1" lang="en-US" altLang="ja-JP" sz="700" b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ED03CFFE-32F1-680A-CACF-B27E8052AAB9}"/>
              </a:ext>
            </a:extLst>
          </p:cNvPr>
          <p:cNvCxnSpPr>
            <a:cxnSpLocks/>
          </p:cNvCxnSpPr>
          <p:nvPr/>
        </p:nvCxnSpPr>
        <p:spPr>
          <a:xfrm flipV="1">
            <a:off x="4498108" y="1446402"/>
            <a:ext cx="0" cy="541159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0A86F2E-E7F9-9B25-D849-6C0CCAF5CAC6}"/>
              </a:ext>
            </a:extLst>
          </p:cNvPr>
          <p:cNvSpPr txBox="1"/>
          <p:nvPr/>
        </p:nvSpPr>
        <p:spPr>
          <a:xfrm>
            <a:off x="4708018" y="45525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…</a:t>
            </a:r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DCDC008-88D3-8532-4408-9099C27F5843}"/>
              </a:ext>
            </a:extLst>
          </p:cNvPr>
          <p:cNvSpPr txBox="1"/>
          <p:nvPr/>
        </p:nvSpPr>
        <p:spPr>
          <a:xfrm>
            <a:off x="4618717" y="5008942"/>
            <a:ext cx="27520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900" dirty="0">
                <a:solidFill>
                  <a:srgbClr val="FF0000"/>
                </a:solidFill>
                <a:effectLst/>
                <a:latin typeface="Noto Sans JP Light" panose="020B0300000000000000" pitchFamily="34" charset="-128"/>
                <a:ea typeface="Noto Sans JP Light" panose="020B0300000000000000" pitchFamily="34" charset="-128"/>
              </a:rPr>
              <a:t>&lt;</a:t>
            </a:r>
            <a:r>
              <a:rPr lang="en" altLang="ja-JP" sz="900" dirty="0" err="1">
                <a:solidFill>
                  <a:srgbClr val="FF0000"/>
                </a:solidFill>
                <a:effectLst/>
                <a:latin typeface="Noto Sans JP Light" panose="020B0300000000000000" pitchFamily="34" charset="-128"/>
                <a:ea typeface="Noto Sans JP Light" panose="020B0300000000000000" pitchFamily="34" charset="-128"/>
              </a:rPr>
              <a:t>WavyPulses</a:t>
            </a:r>
            <a:r>
              <a:rPr lang="en" altLang="ja-JP" sz="900" dirty="0">
                <a:solidFill>
                  <a:srgbClr val="FF0000"/>
                </a:solidFill>
                <a:effectLst/>
                <a:latin typeface="Noto Sans JP Light" panose="020B0300000000000000" pitchFamily="34" charset="-128"/>
                <a:ea typeface="Noto Sans JP Light" panose="020B0300000000000000" pitchFamily="34" charset="-128"/>
              </a:rPr>
              <a:t>/&gt;</a:t>
            </a:r>
          </a:p>
          <a:p>
            <a:r>
              <a:rPr lang="en" altLang="ja-JP" sz="900" dirty="0">
                <a:solidFill>
                  <a:srgbClr val="FF0000"/>
                </a:solidFill>
                <a:effectLst/>
                <a:latin typeface="Noto Sans JP Light" panose="020B0300000000000000" pitchFamily="34" charset="-128"/>
                <a:ea typeface="Noto Sans JP Light" panose="020B0300000000000000" pitchFamily="34" charset="-128"/>
                <a:hlinkClick r:id="rId11"/>
              </a:rPr>
              <a:t>https://medium.com/@Aayush-Kumar/beyond-the-spinner-modern-loading-animations-for-your-react-applications-8f0b61276ea1</a:t>
            </a:r>
            <a:endParaRPr lang="en" altLang="ja-JP" sz="900" dirty="0">
              <a:solidFill>
                <a:srgbClr val="FF0000"/>
              </a:solidFill>
              <a:effectLst/>
              <a:latin typeface="Noto Sans JP Light" panose="020B0300000000000000" pitchFamily="34" charset="-128"/>
              <a:ea typeface="Noto Sans JP Light" panose="020B0300000000000000" pitchFamily="34" charset="-128"/>
            </a:endParaRPr>
          </a:p>
          <a:p>
            <a:endParaRPr lang="en" altLang="ja-JP" sz="900" dirty="0">
              <a:solidFill>
                <a:srgbClr val="FF0000"/>
              </a:solidFill>
              <a:effectLst/>
              <a:latin typeface="Noto Sans JP Light" panose="020B0300000000000000" pitchFamily="34" charset="-128"/>
              <a:ea typeface="Noto Sans JP Light" panose="020B0300000000000000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58D736E-308B-FF6D-89E1-B2F2B173D0CF}"/>
              </a:ext>
            </a:extLst>
          </p:cNvPr>
          <p:cNvSpPr txBox="1"/>
          <p:nvPr/>
        </p:nvSpPr>
        <p:spPr>
          <a:xfrm>
            <a:off x="7323244" y="415707"/>
            <a:ext cx="275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900" dirty="0">
                <a:solidFill>
                  <a:srgbClr val="FF0000"/>
                </a:solidFill>
                <a:effectLst/>
                <a:latin typeface="Noto Sans JP Light" panose="020B0300000000000000" pitchFamily="34" charset="-128"/>
                <a:ea typeface="Noto Sans JP Light" panose="020B0300000000000000" pitchFamily="34" charset="-128"/>
              </a:rPr>
              <a:t>This light grey texts are the models that are not </a:t>
            </a:r>
            <a:r>
              <a:rPr lang="en" altLang="ja-JP" sz="900" dirty="0" err="1">
                <a:solidFill>
                  <a:srgbClr val="FF0000"/>
                </a:solidFill>
                <a:effectLst/>
                <a:latin typeface="Noto Sans JP Light" panose="020B0300000000000000" pitchFamily="34" charset="-128"/>
                <a:ea typeface="Noto Sans JP Light" panose="020B0300000000000000" pitchFamily="34" charset="-128"/>
              </a:rPr>
              <a:t>slected</a:t>
            </a:r>
            <a:r>
              <a:rPr lang="en" altLang="ja-JP" sz="900" dirty="0">
                <a:solidFill>
                  <a:srgbClr val="FF0000"/>
                </a:solidFill>
                <a:effectLst/>
                <a:latin typeface="Noto Sans JP Light" panose="020B0300000000000000" pitchFamily="34" charset="-128"/>
                <a:ea typeface="Noto Sans JP Light" panose="020B0300000000000000" pitchFamily="34" charset="-128"/>
              </a:rPr>
              <a:t> in checkbox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01BD986-BF13-3E26-C1A8-679435CB0035}"/>
              </a:ext>
            </a:extLst>
          </p:cNvPr>
          <p:cNvCxnSpPr>
            <a:cxnSpLocks/>
          </p:cNvCxnSpPr>
          <p:nvPr/>
        </p:nvCxnSpPr>
        <p:spPr>
          <a:xfrm flipH="1">
            <a:off x="6932217" y="845181"/>
            <a:ext cx="415716" cy="11184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DCFBE5A4-6B1C-0797-1854-CC4C3535BF0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8699276" y="785039"/>
            <a:ext cx="1609947" cy="140083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F9203D4-56F1-7C7A-828E-62823A6AA384}"/>
              </a:ext>
            </a:extLst>
          </p:cNvPr>
          <p:cNvCxnSpPr>
            <a:cxnSpLocks/>
          </p:cNvCxnSpPr>
          <p:nvPr/>
        </p:nvCxnSpPr>
        <p:spPr>
          <a:xfrm>
            <a:off x="9835763" y="661949"/>
            <a:ext cx="1762371" cy="90788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9EC0433-02A2-00AC-A56C-0761C4AB5919}"/>
              </a:ext>
            </a:extLst>
          </p:cNvPr>
          <p:cNvCxnSpPr>
            <a:cxnSpLocks/>
          </p:cNvCxnSpPr>
          <p:nvPr/>
        </p:nvCxnSpPr>
        <p:spPr>
          <a:xfrm flipH="1">
            <a:off x="4527088" y="626948"/>
            <a:ext cx="2708071" cy="21036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9AF1A1D-C8F1-D006-1512-EA575E79E8E4}"/>
              </a:ext>
            </a:extLst>
          </p:cNvPr>
          <p:cNvCxnSpPr>
            <a:cxnSpLocks/>
          </p:cNvCxnSpPr>
          <p:nvPr/>
        </p:nvCxnSpPr>
        <p:spPr>
          <a:xfrm>
            <a:off x="7093443" y="2764525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6ABD3CD-0105-36D6-5932-BB70326BB0A9}"/>
              </a:ext>
            </a:extLst>
          </p:cNvPr>
          <p:cNvCxnSpPr>
            <a:cxnSpLocks/>
          </p:cNvCxnSpPr>
          <p:nvPr/>
        </p:nvCxnSpPr>
        <p:spPr>
          <a:xfrm>
            <a:off x="7081328" y="3629427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2E61FE2-330B-A947-ABB9-D0BF0D87447B}"/>
              </a:ext>
            </a:extLst>
          </p:cNvPr>
          <p:cNvSpPr txBox="1"/>
          <p:nvPr/>
        </p:nvSpPr>
        <p:spPr>
          <a:xfrm>
            <a:off x="7305397" y="2874642"/>
            <a:ext cx="2722012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Username</a:t>
            </a:r>
            <a:r>
              <a:rPr lang="en-US" altLang="ja-JP" sz="700" b="1" u="sng" dirty="0">
                <a:latin typeface="Noto Sans JP" panose="020B0500000000000000" pitchFamily="34" charset="-128"/>
                <a:ea typeface="Noto Sans JP" panose="020B0500000000000000" pitchFamily="34" charset="-128"/>
              </a:rPr>
              <a:t> A</a:t>
            </a:r>
            <a:endParaRPr kumimoji="1" lang="en-US" altLang="ja-JP" sz="700" b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24FCEAA-DBA0-61E7-8BC0-069C544904AB}"/>
              </a:ext>
            </a:extLst>
          </p:cNvPr>
          <p:cNvSpPr txBox="1"/>
          <p:nvPr/>
        </p:nvSpPr>
        <p:spPr>
          <a:xfrm>
            <a:off x="7144292" y="3138843"/>
            <a:ext cx="2306827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Hello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F8FF4F5-9AB0-7850-0B16-00BD7C08DF54}"/>
              </a:ext>
            </a:extLst>
          </p:cNvPr>
          <p:cNvSpPr/>
          <p:nvPr/>
        </p:nvSpPr>
        <p:spPr>
          <a:xfrm>
            <a:off x="7226339" y="2960885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1" name="図 8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AA0C033-C904-2B90-98D3-0B67A0C29F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5956" y="2954484"/>
            <a:ext cx="113233" cy="114400"/>
          </a:xfrm>
          <a:prstGeom prst="rect">
            <a:avLst/>
          </a:prstGeom>
        </p:spPr>
      </p:pic>
      <p:sp>
        <p:nvSpPr>
          <p:cNvPr id="82" name="角丸四角形 81">
            <a:extLst>
              <a:ext uri="{FF2B5EF4-FFF2-40B4-BE49-F238E27FC236}">
                <a16:creationId xmlns:a16="http://schemas.microsoft.com/office/drawing/2014/main" id="{31B1F919-DF9C-F64D-7B17-A20B8CB4D4C0}"/>
              </a:ext>
            </a:extLst>
          </p:cNvPr>
          <p:cNvSpPr/>
          <p:nvPr/>
        </p:nvSpPr>
        <p:spPr>
          <a:xfrm>
            <a:off x="7064556" y="3621635"/>
            <a:ext cx="2577077" cy="8098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CE211616-747A-197F-9C1A-4B75A548F3BE}"/>
              </a:ext>
            </a:extLst>
          </p:cNvPr>
          <p:cNvSpPr txBox="1"/>
          <p:nvPr/>
        </p:nvSpPr>
        <p:spPr>
          <a:xfrm>
            <a:off x="7241202" y="3761146"/>
            <a:ext cx="2342080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ChatGPT</a:t>
            </a:r>
            <a:endParaRPr kumimoji="1" lang="en-US" altLang="ja-JP" sz="700" b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19627E1-7009-6DEB-CACA-961EA5DEFDE6}"/>
              </a:ext>
            </a:extLst>
          </p:cNvPr>
          <p:cNvSpPr txBox="1"/>
          <p:nvPr/>
        </p:nvSpPr>
        <p:spPr>
          <a:xfrm>
            <a:off x="7243671" y="4034733"/>
            <a:ext cx="2306827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Error: </a:t>
            </a:r>
            <a:r>
              <a:rPr kumimoji="1" lang="en-US" altLang="ja-JP" sz="7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failed to generate.</a:t>
            </a:r>
            <a:endParaRPr kumimoji="1" lang="ja-JP" altLang="en-US" sz="700" b="1" i="0" u="sng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63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E39E0-6241-FA4E-9AB1-1E577D49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Configuration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2299A6-3F29-DD53-603C-2415DCD5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Configuration page is not done</a:t>
            </a:r>
          </a:p>
        </p:txBody>
      </p:sp>
    </p:spTree>
    <p:extLst>
      <p:ext uri="{BB962C8B-B14F-4D97-AF65-F5344CB8AC3E}">
        <p14:creationId xmlns:p14="http://schemas.microsoft.com/office/powerpoint/2010/main" val="312873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E0235A6-B181-D2AE-954A-B7C4E239E0C4}"/>
              </a:ext>
            </a:extLst>
          </p:cNvPr>
          <p:cNvCxnSpPr>
            <a:cxnSpLocks/>
          </p:cNvCxnSpPr>
          <p:nvPr/>
        </p:nvCxnSpPr>
        <p:spPr>
          <a:xfrm>
            <a:off x="0" y="237574"/>
            <a:ext cx="122589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226C38F-B99A-C8F1-D9B5-F140BF01E980}"/>
              </a:ext>
            </a:extLst>
          </p:cNvPr>
          <p:cNvCxnSpPr>
            <a:cxnSpLocks/>
          </p:cNvCxnSpPr>
          <p:nvPr/>
        </p:nvCxnSpPr>
        <p:spPr>
          <a:xfrm flipV="1">
            <a:off x="1933979" y="237574"/>
            <a:ext cx="0" cy="662688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5246CC-736B-1738-8E81-85DDBEFCE03E}"/>
              </a:ext>
            </a:extLst>
          </p:cNvPr>
          <p:cNvCxnSpPr>
            <a:cxnSpLocks/>
          </p:cNvCxnSpPr>
          <p:nvPr/>
        </p:nvCxnSpPr>
        <p:spPr>
          <a:xfrm>
            <a:off x="1946657" y="815209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F3E4897-423E-A450-AA8F-3E0CCDBB6B5A}"/>
              </a:ext>
            </a:extLst>
          </p:cNvPr>
          <p:cNvCxnSpPr>
            <a:cxnSpLocks/>
          </p:cNvCxnSpPr>
          <p:nvPr/>
        </p:nvCxnSpPr>
        <p:spPr>
          <a:xfrm>
            <a:off x="1933979" y="1090544"/>
            <a:ext cx="10272965" cy="3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9D2F41-7FE1-F499-3B50-215BB5EBF142}"/>
              </a:ext>
            </a:extLst>
          </p:cNvPr>
          <p:cNvSpPr txBox="1"/>
          <p:nvPr/>
        </p:nvSpPr>
        <p:spPr>
          <a:xfrm>
            <a:off x="2596442" y="848663"/>
            <a:ext cx="5725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Members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85AD13-6401-A987-FD5A-873E22DED84E}"/>
              </a:ext>
            </a:extLst>
          </p:cNvPr>
          <p:cNvSpPr txBox="1"/>
          <p:nvPr/>
        </p:nvSpPr>
        <p:spPr>
          <a:xfrm>
            <a:off x="3156150" y="847227"/>
            <a:ext cx="8002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700" b="1" dirty="0"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Configuration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A984049-E632-8406-056D-B2FE6F3B0D2F}"/>
              </a:ext>
            </a:extLst>
          </p:cNvPr>
          <p:cNvCxnSpPr>
            <a:cxnSpLocks/>
          </p:cNvCxnSpPr>
          <p:nvPr/>
        </p:nvCxnSpPr>
        <p:spPr>
          <a:xfrm>
            <a:off x="1974170" y="1408490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4FAD27B-B014-F07E-9447-419D8963BEE8}"/>
              </a:ext>
            </a:extLst>
          </p:cNvPr>
          <p:cNvSpPr txBox="1"/>
          <p:nvPr/>
        </p:nvSpPr>
        <p:spPr>
          <a:xfrm>
            <a:off x="2234241" y="1158936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Custom instructions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9C5B8A1-16BC-E44A-277B-490F0650D0CC}"/>
              </a:ext>
            </a:extLst>
          </p:cNvPr>
          <p:cNvCxnSpPr>
            <a:cxnSpLocks/>
          </p:cNvCxnSpPr>
          <p:nvPr/>
        </p:nvCxnSpPr>
        <p:spPr>
          <a:xfrm flipV="1">
            <a:off x="11639399" y="1083527"/>
            <a:ext cx="0" cy="3384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AFCB1F8-E269-11D2-C0DE-B2B993568EA6}"/>
              </a:ext>
            </a:extLst>
          </p:cNvPr>
          <p:cNvCxnSpPr>
            <a:cxnSpLocks/>
          </p:cNvCxnSpPr>
          <p:nvPr/>
        </p:nvCxnSpPr>
        <p:spPr>
          <a:xfrm flipV="1">
            <a:off x="66287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図 77">
            <a:extLst>
              <a:ext uri="{FF2B5EF4-FFF2-40B4-BE49-F238E27FC236}">
                <a16:creationId xmlns:a16="http://schemas.microsoft.com/office/drawing/2014/main" id="{43EB2C47-DF44-FB08-06E6-83CC1119E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8" y="54985"/>
            <a:ext cx="431571" cy="133394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DF992B6D-D9F4-3FCE-AB5E-606E98B7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5" y="55701"/>
            <a:ext cx="597609" cy="132678"/>
          </a:xfrm>
          <a:prstGeom prst="rect">
            <a:avLst/>
          </a:prstGeom>
        </p:spPr>
      </p:pic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D38D0ED6-D1A0-34B3-EB5A-8A8AC2E007EE}"/>
              </a:ext>
            </a:extLst>
          </p:cNvPr>
          <p:cNvCxnSpPr>
            <a:cxnSpLocks/>
          </p:cNvCxnSpPr>
          <p:nvPr/>
        </p:nvCxnSpPr>
        <p:spPr>
          <a:xfrm flipV="1">
            <a:off x="142472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図 81">
            <a:extLst>
              <a:ext uri="{FF2B5EF4-FFF2-40B4-BE49-F238E27FC236}">
                <a16:creationId xmlns:a16="http://schemas.microsoft.com/office/drawing/2014/main" id="{C8C42D94-DB09-E01D-B472-9EED7AD91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74" y="23966"/>
            <a:ext cx="506354" cy="167820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3411DB4B-3F43-C8F3-10D4-78825913087D}"/>
              </a:ext>
            </a:extLst>
          </p:cNvPr>
          <p:cNvSpPr/>
          <p:nvPr/>
        </p:nvSpPr>
        <p:spPr>
          <a:xfrm>
            <a:off x="144697" y="156446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88" name="図 87">
            <a:extLst>
              <a:ext uri="{FF2B5EF4-FFF2-40B4-BE49-F238E27FC236}">
                <a16:creationId xmlns:a16="http://schemas.microsoft.com/office/drawing/2014/main" id="{C567D14B-AFFD-8162-99DF-791AB42D9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18" y="1587596"/>
            <a:ext cx="129742" cy="127383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A90371F-1A3D-812B-BE24-4F4EAD3FD7AB}"/>
              </a:ext>
            </a:extLst>
          </p:cNvPr>
          <p:cNvSpPr txBox="1"/>
          <p:nvPr/>
        </p:nvSpPr>
        <p:spPr>
          <a:xfrm>
            <a:off x="227579" y="1554634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Chatbot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1601DD9-3B84-1724-88DC-6A54FEFAEA79}"/>
              </a:ext>
            </a:extLst>
          </p:cNvPr>
          <p:cNvSpPr txBox="1"/>
          <p:nvPr/>
        </p:nvSpPr>
        <p:spPr>
          <a:xfrm>
            <a:off x="44101" y="1367441"/>
            <a:ext cx="5854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Category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99E7484E-5350-AA13-12D9-8582783EB8AE}"/>
              </a:ext>
            </a:extLst>
          </p:cNvPr>
          <p:cNvSpPr/>
          <p:nvPr/>
        </p:nvSpPr>
        <p:spPr>
          <a:xfrm>
            <a:off x="168900" y="941255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30" name="図 129">
            <a:extLst>
              <a:ext uri="{FF2B5EF4-FFF2-40B4-BE49-F238E27FC236}">
                <a16:creationId xmlns:a16="http://schemas.microsoft.com/office/drawing/2014/main" id="{B1403F5D-3FB4-56EC-D6F0-B373BB1A8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21" y="964385"/>
            <a:ext cx="129742" cy="127383"/>
          </a:xfrm>
          <a:prstGeom prst="rect">
            <a:avLst/>
          </a:prstGeom>
        </p:spPr>
      </p:pic>
      <p:pic>
        <p:nvPicPr>
          <p:cNvPr id="131" name="図 130">
            <a:extLst>
              <a:ext uri="{FF2B5EF4-FFF2-40B4-BE49-F238E27FC236}">
                <a16:creationId xmlns:a16="http://schemas.microsoft.com/office/drawing/2014/main" id="{15F7FB65-87DF-3275-242E-C1C08AA5E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973" y="230217"/>
            <a:ext cx="464962" cy="456508"/>
          </a:xfrm>
          <a:prstGeom prst="rect">
            <a:avLst/>
          </a:prstGeom>
        </p:spPr>
      </p:pic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F5372805-787C-D413-21D7-D0063464D0C0}"/>
              </a:ext>
            </a:extLst>
          </p:cNvPr>
          <p:cNvCxnSpPr>
            <a:cxnSpLocks/>
          </p:cNvCxnSpPr>
          <p:nvPr/>
        </p:nvCxnSpPr>
        <p:spPr>
          <a:xfrm flipV="1">
            <a:off x="-45729" y="679242"/>
            <a:ext cx="1979708" cy="74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05CE1C30-A37E-BEC5-5238-F6E3E5C4E0F4}"/>
              </a:ext>
            </a:extLst>
          </p:cNvPr>
          <p:cNvSpPr txBox="1"/>
          <p:nvPr/>
        </p:nvSpPr>
        <p:spPr>
          <a:xfrm>
            <a:off x="261651" y="930571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Workspace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FC69EA5D-0DAB-B8CC-A383-D8A12A42C07F}"/>
              </a:ext>
            </a:extLst>
          </p:cNvPr>
          <p:cNvSpPr txBox="1"/>
          <p:nvPr/>
        </p:nvSpPr>
        <p:spPr>
          <a:xfrm>
            <a:off x="78173" y="743378"/>
            <a:ext cx="6671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Workspace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6A6DD8DB-A6EB-FC64-495F-55B84D7406CA}"/>
              </a:ext>
            </a:extLst>
          </p:cNvPr>
          <p:cNvCxnSpPr>
            <a:cxnSpLocks/>
          </p:cNvCxnSpPr>
          <p:nvPr/>
        </p:nvCxnSpPr>
        <p:spPr>
          <a:xfrm flipV="1">
            <a:off x="7299" y="1188845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図 136">
            <a:extLst>
              <a:ext uri="{FF2B5EF4-FFF2-40B4-BE49-F238E27FC236}">
                <a16:creationId xmlns:a16="http://schemas.microsoft.com/office/drawing/2014/main" id="{8BF320DA-7E1E-6E06-88FF-5C78F4EBB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5" y="283628"/>
            <a:ext cx="1109726" cy="36779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54A262E-D3A8-DC83-86A6-376532149B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94" y="2122780"/>
            <a:ext cx="128729" cy="12638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D37BDB-210D-ABCF-39B2-72ED57FCA2BB}"/>
              </a:ext>
            </a:extLst>
          </p:cNvPr>
          <p:cNvSpPr/>
          <p:nvPr/>
        </p:nvSpPr>
        <p:spPr>
          <a:xfrm>
            <a:off x="138700" y="285938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CD52B300-E2CB-854A-341F-1AE628A08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36" y="2888066"/>
            <a:ext cx="129742" cy="12738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72496B0-E2A1-0936-EA49-4918D421F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72" y="3109611"/>
            <a:ext cx="129742" cy="12738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507037D-14B9-C276-2A56-E7923C849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51" y="3338132"/>
            <a:ext cx="129742" cy="12738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D982FFD-1FF2-A506-27E3-ECF2E1EF7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12" y="3556943"/>
            <a:ext cx="129742" cy="127383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BC216EC-D4C0-E23E-415A-BBE8D9F4F820}"/>
              </a:ext>
            </a:extLst>
          </p:cNvPr>
          <p:cNvSpPr txBox="1"/>
          <p:nvPr/>
        </p:nvSpPr>
        <p:spPr>
          <a:xfrm>
            <a:off x="227579" y="2845364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5C9C467-8DA8-0863-9194-DBD4F49FAA1F}"/>
              </a:ext>
            </a:extLst>
          </p:cNvPr>
          <p:cNvSpPr txBox="1"/>
          <p:nvPr/>
        </p:nvSpPr>
        <p:spPr>
          <a:xfrm>
            <a:off x="44101" y="2666339"/>
            <a:ext cx="8803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Shared Channel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B8C6B14-4FDE-3A5B-E6C7-A57D2BFDF876}"/>
              </a:ext>
            </a:extLst>
          </p:cNvPr>
          <p:cNvSpPr txBox="1"/>
          <p:nvPr/>
        </p:nvSpPr>
        <p:spPr>
          <a:xfrm>
            <a:off x="227579" y="3082786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DE4DD26-73C5-0C1C-B424-DEE2C460DC42}"/>
              </a:ext>
            </a:extLst>
          </p:cNvPr>
          <p:cNvCxnSpPr>
            <a:cxnSpLocks/>
          </p:cNvCxnSpPr>
          <p:nvPr/>
        </p:nvCxnSpPr>
        <p:spPr>
          <a:xfrm flipV="1">
            <a:off x="0" y="3941359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6F7125-9CCE-6238-2488-3FD9064340BF}"/>
              </a:ext>
            </a:extLst>
          </p:cNvPr>
          <p:cNvSpPr txBox="1"/>
          <p:nvPr/>
        </p:nvSpPr>
        <p:spPr>
          <a:xfrm>
            <a:off x="101010" y="4075333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Private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B42B037-444A-9EA7-A7DB-825FF35A20B7}"/>
              </a:ext>
            </a:extLst>
          </p:cNvPr>
          <p:cNvSpPr txBox="1"/>
          <p:nvPr/>
        </p:nvSpPr>
        <p:spPr>
          <a:xfrm>
            <a:off x="663040" y="2372197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View more</a:t>
            </a:r>
            <a:endParaRPr kumimoji="1" lang="ja-JP" altLang="en-US" sz="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3751A39-DF5F-B3A7-B55E-9A0568030FCD}"/>
              </a:ext>
            </a:extLst>
          </p:cNvPr>
          <p:cNvCxnSpPr>
            <a:cxnSpLocks/>
          </p:cNvCxnSpPr>
          <p:nvPr/>
        </p:nvCxnSpPr>
        <p:spPr>
          <a:xfrm flipV="1">
            <a:off x="7299" y="2553681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3D36D58-BA6B-BCDD-FF24-8933EBE1ABB9}"/>
              </a:ext>
            </a:extLst>
          </p:cNvPr>
          <p:cNvSpPr txBox="1"/>
          <p:nvPr/>
        </p:nvSpPr>
        <p:spPr>
          <a:xfrm>
            <a:off x="222383" y="3311773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39D5893-2198-0807-CE9F-5FD9E06C464A}"/>
              </a:ext>
            </a:extLst>
          </p:cNvPr>
          <p:cNvSpPr txBox="1"/>
          <p:nvPr/>
        </p:nvSpPr>
        <p:spPr>
          <a:xfrm>
            <a:off x="222383" y="353119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A3ED363-E61A-925B-B94D-7FCB92B4DFF3}"/>
              </a:ext>
            </a:extLst>
          </p:cNvPr>
          <p:cNvSpPr txBox="1"/>
          <p:nvPr/>
        </p:nvSpPr>
        <p:spPr>
          <a:xfrm>
            <a:off x="222404" y="2078954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Generative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77A41F8-2D1F-D0DA-8974-9C98982C4091}"/>
              </a:ext>
            </a:extLst>
          </p:cNvPr>
          <p:cNvSpPr txBox="1"/>
          <p:nvPr/>
        </p:nvSpPr>
        <p:spPr>
          <a:xfrm>
            <a:off x="222383" y="429448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open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D7EBC4-E7F3-E755-BA9F-067C36CDC0BB}"/>
              </a:ext>
            </a:extLst>
          </p:cNvPr>
          <p:cNvSpPr txBox="1"/>
          <p:nvPr/>
        </p:nvSpPr>
        <p:spPr>
          <a:xfrm>
            <a:off x="222383" y="4513909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CHat1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3B385B7-1F65-FE16-B914-E509867FFA14}"/>
              </a:ext>
            </a:extLst>
          </p:cNvPr>
          <p:cNvSpPr txBox="1"/>
          <p:nvPr/>
        </p:nvSpPr>
        <p:spPr>
          <a:xfrm>
            <a:off x="222383" y="4716926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UI Designer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1DB72F8-AAF5-4BA9-ED9B-068C27CF39A1}"/>
              </a:ext>
            </a:extLst>
          </p:cNvPr>
          <p:cNvSpPr txBox="1"/>
          <p:nvPr/>
        </p:nvSpPr>
        <p:spPr>
          <a:xfrm>
            <a:off x="222383" y="4936348"/>
            <a:ext cx="946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get the 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4CC181B-D92D-DCFB-9771-8A96B95C24AF}"/>
              </a:ext>
            </a:extLst>
          </p:cNvPr>
          <p:cNvSpPr txBox="1"/>
          <p:nvPr/>
        </p:nvSpPr>
        <p:spPr>
          <a:xfrm>
            <a:off x="92396" y="4274612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5AAF557-F734-F611-BF95-AB42560418D1}"/>
              </a:ext>
            </a:extLst>
          </p:cNvPr>
          <p:cNvSpPr txBox="1"/>
          <p:nvPr/>
        </p:nvSpPr>
        <p:spPr>
          <a:xfrm>
            <a:off x="97592" y="450209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07210FA-EF57-7FC4-3374-BE0318AB5F7C}"/>
              </a:ext>
            </a:extLst>
          </p:cNvPr>
          <p:cNvSpPr txBox="1"/>
          <p:nvPr/>
        </p:nvSpPr>
        <p:spPr>
          <a:xfrm>
            <a:off x="97592" y="4706657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A08DBDE-AE98-D66C-DD15-6C04A697ECAF}"/>
              </a:ext>
            </a:extLst>
          </p:cNvPr>
          <p:cNvSpPr txBox="1"/>
          <p:nvPr/>
        </p:nvSpPr>
        <p:spPr>
          <a:xfrm>
            <a:off x="92396" y="492544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46601AD-01CE-766A-B985-A222F0E5A9C7}"/>
              </a:ext>
            </a:extLst>
          </p:cNvPr>
          <p:cNvSpPr txBox="1"/>
          <p:nvPr/>
        </p:nvSpPr>
        <p:spPr>
          <a:xfrm rot="5400000">
            <a:off x="1703241" y="2863810"/>
            <a:ext cx="304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. . .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30D101A-30E6-5672-4DE1-1D2873906D3F}"/>
              </a:ext>
            </a:extLst>
          </p:cNvPr>
          <p:cNvSpPr txBox="1"/>
          <p:nvPr/>
        </p:nvSpPr>
        <p:spPr>
          <a:xfrm>
            <a:off x="231603" y="515848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Temporary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315DB10-D51F-3515-326F-1D51E1A5FBFA}"/>
              </a:ext>
            </a:extLst>
          </p:cNvPr>
          <p:cNvSpPr txBox="1"/>
          <p:nvPr/>
        </p:nvSpPr>
        <p:spPr>
          <a:xfrm>
            <a:off x="83917" y="514310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765E353-F2F2-71A2-4CA2-7F051E527B63}"/>
              </a:ext>
            </a:extLst>
          </p:cNvPr>
          <p:cNvCxnSpPr>
            <a:cxnSpLocks/>
          </p:cNvCxnSpPr>
          <p:nvPr/>
        </p:nvCxnSpPr>
        <p:spPr>
          <a:xfrm flipV="1">
            <a:off x="76504" y="5484800"/>
            <a:ext cx="1849592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図 97">
            <a:extLst>
              <a:ext uri="{FF2B5EF4-FFF2-40B4-BE49-F238E27FC236}">
                <a16:creationId xmlns:a16="http://schemas.microsoft.com/office/drawing/2014/main" id="{C4757863-5542-3535-C06F-960834255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53" y="1867299"/>
            <a:ext cx="129742" cy="127383"/>
          </a:xfrm>
          <a:prstGeom prst="rect">
            <a:avLst/>
          </a:prstGeom>
        </p:spPr>
      </p:pic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1849806-FB64-44F8-697E-C15003523D04}"/>
              </a:ext>
            </a:extLst>
          </p:cNvPr>
          <p:cNvSpPr txBox="1"/>
          <p:nvPr/>
        </p:nvSpPr>
        <p:spPr>
          <a:xfrm>
            <a:off x="220914" y="1834337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Search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DAB83239-CEEF-6321-F4BE-B321211CF99B}"/>
              </a:ext>
            </a:extLst>
          </p:cNvPr>
          <p:cNvSpPr txBox="1"/>
          <p:nvPr/>
        </p:nvSpPr>
        <p:spPr>
          <a:xfrm>
            <a:off x="1709351" y="2671235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B628B9C-A710-F61B-152E-F0CDD0195A4A}"/>
              </a:ext>
            </a:extLst>
          </p:cNvPr>
          <p:cNvSpPr txBox="1"/>
          <p:nvPr/>
        </p:nvSpPr>
        <p:spPr>
          <a:xfrm>
            <a:off x="1652358" y="4081329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8FC5B4-BEE0-5A68-80F7-CF2458623A6E}"/>
              </a:ext>
            </a:extLst>
          </p:cNvPr>
          <p:cNvSpPr txBox="1"/>
          <p:nvPr/>
        </p:nvSpPr>
        <p:spPr>
          <a:xfrm>
            <a:off x="2244301" y="1463080"/>
            <a:ext cx="5667243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What would you like Models to know about you to provide the better response? </a:t>
            </a:r>
            <a:r>
              <a:rPr kumimoji="1" lang="en-US" altLang="ja-JP" sz="700" b="1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(1500 words)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3DBB1BD-1C41-5682-9EA2-B55530C8E975}"/>
              </a:ext>
            </a:extLst>
          </p:cNvPr>
          <p:cNvSpPr txBox="1"/>
          <p:nvPr/>
        </p:nvSpPr>
        <p:spPr>
          <a:xfrm>
            <a:off x="2237228" y="1755455"/>
            <a:ext cx="5924055" cy="35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F8EE05F-4408-A399-B2B7-28932B2B7516}"/>
              </a:ext>
            </a:extLst>
          </p:cNvPr>
          <p:cNvCxnSpPr>
            <a:cxnSpLocks/>
          </p:cNvCxnSpPr>
          <p:nvPr/>
        </p:nvCxnSpPr>
        <p:spPr>
          <a:xfrm>
            <a:off x="1924166" y="2370589"/>
            <a:ext cx="102678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3A80E0C-3FC3-8A04-1EFC-AA2DD3A3FF54}"/>
              </a:ext>
            </a:extLst>
          </p:cNvPr>
          <p:cNvSpPr txBox="1"/>
          <p:nvPr/>
        </p:nvSpPr>
        <p:spPr>
          <a:xfrm>
            <a:off x="2269458" y="2491905"/>
            <a:ext cx="2722012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How would you like Models to respond. </a:t>
            </a:r>
            <a:r>
              <a:rPr kumimoji="1" lang="en-US" altLang="ja-JP" sz="700" b="1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(1500 words)</a:t>
            </a:r>
            <a:endParaRPr kumimoji="1" lang="en-US" altLang="ja-JP" sz="700" b="1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C3325D7-546B-5FAA-4F20-B55E9C1F04F6}"/>
              </a:ext>
            </a:extLst>
          </p:cNvPr>
          <p:cNvSpPr txBox="1"/>
          <p:nvPr/>
        </p:nvSpPr>
        <p:spPr>
          <a:xfrm>
            <a:off x="2262384" y="2823192"/>
            <a:ext cx="5924055" cy="35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596CD35-FB1F-32AA-DA14-6163A93FD89D}"/>
              </a:ext>
            </a:extLst>
          </p:cNvPr>
          <p:cNvCxnSpPr>
            <a:cxnSpLocks/>
          </p:cNvCxnSpPr>
          <p:nvPr/>
        </p:nvCxnSpPr>
        <p:spPr>
          <a:xfrm>
            <a:off x="1924166" y="3399414"/>
            <a:ext cx="102678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1A8BF0E-4F05-7F7D-3766-CF91E2851E2B}"/>
              </a:ext>
            </a:extLst>
          </p:cNvPr>
          <p:cNvSpPr txBox="1"/>
          <p:nvPr/>
        </p:nvSpPr>
        <p:spPr>
          <a:xfrm>
            <a:off x="11755965" y="115379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EDIT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4439DEF-5413-066D-BB56-6470FC987F57}"/>
              </a:ext>
            </a:extLst>
          </p:cNvPr>
          <p:cNvSpPr txBox="1"/>
          <p:nvPr/>
        </p:nvSpPr>
        <p:spPr>
          <a:xfrm>
            <a:off x="2165840" y="849750"/>
            <a:ext cx="4523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Black" panose="020B0500000000000000" pitchFamily="34" charset="-128"/>
                <a:ea typeface="Noto Sans JP Black" panose="020B0500000000000000" pitchFamily="34" charset="-128"/>
              </a:rPr>
              <a:t>Tools</a:t>
            </a:r>
            <a:r>
              <a:rPr lang="en-US" altLang="ja-JP" sz="700" b="1" dirty="0">
                <a:latin typeface="Noto Sans JP Black" panose="020B0500000000000000" pitchFamily="34" charset="-128"/>
                <a:ea typeface="Noto Sans JP Black" panose="020B0500000000000000" pitchFamily="34" charset="-128"/>
              </a:rPr>
              <a:t> 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ACB249D-A49F-E4F6-D65E-0CBF10AD9797}"/>
              </a:ext>
            </a:extLst>
          </p:cNvPr>
          <p:cNvCxnSpPr>
            <a:cxnSpLocks/>
          </p:cNvCxnSpPr>
          <p:nvPr/>
        </p:nvCxnSpPr>
        <p:spPr>
          <a:xfrm>
            <a:off x="1946657" y="818231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4D1E8D3-06E0-B138-02E3-BBF28FB4FA00}"/>
              </a:ext>
            </a:extLst>
          </p:cNvPr>
          <p:cNvCxnSpPr>
            <a:cxnSpLocks/>
          </p:cNvCxnSpPr>
          <p:nvPr/>
        </p:nvCxnSpPr>
        <p:spPr>
          <a:xfrm>
            <a:off x="1946657" y="819850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角丸四角形 57">
            <a:extLst>
              <a:ext uri="{FF2B5EF4-FFF2-40B4-BE49-F238E27FC236}">
                <a16:creationId xmlns:a16="http://schemas.microsoft.com/office/drawing/2014/main" id="{A2FBE77F-718D-ACFF-8E32-D0BFF5EB7619}"/>
              </a:ext>
            </a:extLst>
          </p:cNvPr>
          <p:cNvSpPr/>
          <p:nvPr/>
        </p:nvSpPr>
        <p:spPr>
          <a:xfrm>
            <a:off x="1925981" y="606277"/>
            <a:ext cx="10288166" cy="2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3A0070-25E9-1DC5-72A8-E677E65B29FE}"/>
              </a:ext>
            </a:extLst>
          </p:cNvPr>
          <p:cNvSpPr txBox="1"/>
          <p:nvPr/>
        </p:nvSpPr>
        <p:spPr>
          <a:xfrm>
            <a:off x="2069029" y="603349"/>
            <a:ext cx="23407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 err="1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osMerge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Channel ABC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Setting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Configuration</a:t>
            </a: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8D6D2216-EE5E-5DDC-D967-1E6D8089D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277" y="358526"/>
            <a:ext cx="129742" cy="127383"/>
          </a:xfrm>
          <a:prstGeom prst="rect">
            <a:avLst/>
          </a:prstGeom>
        </p:spPr>
      </p:pic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0265A688-308E-3B32-82A8-A0F5CA8B49CA}"/>
              </a:ext>
            </a:extLst>
          </p:cNvPr>
          <p:cNvCxnSpPr>
            <a:cxnSpLocks/>
          </p:cNvCxnSpPr>
          <p:nvPr/>
        </p:nvCxnSpPr>
        <p:spPr>
          <a:xfrm>
            <a:off x="1926096" y="592766"/>
            <a:ext cx="102735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4BBA2A1-6555-BE32-C09B-F2B64BA85F72}"/>
              </a:ext>
            </a:extLst>
          </p:cNvPr>
          <p:cNvSpPr txBox="1"/>
          <p:nvPr/>
        </p:nvSpPr>
        <p:spPr>
          <a:xfrm>
            <a:off x="2297974" y="305104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＃</a:t>
            </a:r>
            <a:r>
              <a:rPr kumimoji="1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 Channel ABC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ED3591-F88B-2615-9947-E4FF34E69B8E}"/>
              </a:ext>
            </a:extLst>
          </p:cNvPr>
          <p:cNvSpPr txBox="1"/>
          <p:nvPr/>
        </p:nvSpPr>
        <p:spPr>
          <a:xfrm>
            <a:off x="3750898" y="333267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　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Setting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ADDEDA4-F390-7A13-FC78-29B8CFCD0D97}"/>
              </a:ext>
            </a:extLst>
          </p:cNvPr>
          <p:cNvCxnSpPr>
            <a:cxnSpLocks/>
          </p:cNvCxnSpPr>
          <p:nvPr/>
        </p:nvCxnSpPr>
        <p:spPr>
          <a:xfrm flipV="1">
            <a:off x="4357096" y="583901"/>
            <a:ext cx="516225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8645418F-501C-8594-82ED-826230D4DDC6}"/>
              </a:ext>
            </a:extLst>
          </p:cNvPr>
          <p:cNvCxnSpPr>
            <a:cxnSpLocks/>
          </p:cNvCxnSpPr>
          <p:nvPr/>
        </p:nvCxnSpPr>
        <p:spPr>
          <a:xfrm flipV="1">
            <a:off x="12194188" y="-20091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7624AC16-BD42-F70C-6692-47EC63C1B964}"/>
              </a:ext>
            </a:extLst>
          </p:cNvPr>
          <p:cNvCxnSpPr>
            <a:cxnSpLocks/>
          </p:cNvCxnSpPr>
          <p:nvPr/>
        </p:nvCxnSpPr>
        <p:spPr>
          <a:xfrm flipV="1">
            <a:off x="11139580" y="-545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59A41D3-F221-D37B-0A0A-BD56526C96F0}"/>
              </a:ext>
            </a:extLst>
          </p:cNvPr>
          <p:cNvSpPr txBox="1"/>
          <p:nvPr/>
        </p:nvSpPr>
        <p:spPr>
          <a:xfrm>
            <a:off x="11366962" y="13259"/>
            <a:ext cx="6687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Username V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A09B188-4035-F5DE-3F5C-5A6CDAC18521}"/>
              </a:ext>
            </a:extLst>
          </p:cNvPr>
          <p:cNvSpPr txBox="1"/>
          <p:nvPr/>
        </p:nvSpPr>
        <p:spPr>
          <a:xfrm>
            <a:off x="2262736" y="18759"/>
            <a:ext cx="30267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Support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Documentation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Workspace Setting</a:t>
            </a:r>
            <a:r>
              <a:rPr lang="ja-JP" altLang="en-US" sz="70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  <a:r>
              <a:rPr lang="en-US" altLang="ja-JP" sz="700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Prompt library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095E16E8-47D4-89E4-BB64-4F0B3C993F26}"/>
              </a:ext>
            </a:extLst>
          </p:cNvPr>
          <p:cNvCxnSpPr>
            <a:cxnSpLocks/>
          </p:cNvCxnSpPr>
          <p:nvPr/>
        </p:nvCxnSpPr>
        <p:spPr>
          <a:xfrm flipV="1">
            <a:off x="2186573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0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83DCE-4A9A-5A92-2CD8-98C196C2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Workspace setting</a:t>
            </a:r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DE38D6-D7EE-AAA2-78E2-407B9708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8965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E0235A6-B181-D2AE-954A-B7C4E239E0C4}"/>
              </a:ext>
            </a:extLst>
          </p:cNvPr>
          <p:cNvCxnSpPr>
            <a:cxnSpLocks/>
          </p:cNvCxnSpPr>
          <p:nvPr/>
        </p:nvCxnSpPr>
        <p:spPr>
          <a:xfrm>
            <a:off x="0" y="237574"/>
            <a:ext cx="122589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226C38F-B99A-C8F1-D9B5-F140BF01E980}"/>
              </a:ext>
            </a:extLst>
          </p:cNvPr>
          <p:cNvCxnSpPr>
            <a:cxnSpLocks/>
          </p:cNvCxnSpPr>
          <p:nvPr/>
        </p:nvCxnSpPr>
        <p:spPr>
          <a:xfrm flipV="1">
            <a:off x="1933979" y="237574"/>
            <a:ext cx="0" cy="662688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A9B93C-86EE-3D2F-D3DE-D5F5C208B1A7}"/>
              </a:ext>
            </a:extLst>
          </p:cNvPr>
          <p:cNvSpPr txBox="1"/>
          <p:nvPr/>
        </p:nvSpPr>
        <p:spPr>
          <a:xfrm>
            <a:off x="2628363" y="928815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Name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FD7680-D74D-7D4B-7CFE-9C2880EEE075}"/>
              </a:ext>
            </a:extLst>
          </p:cNvPr>
          <p:cNvSpPr txBox="1"/>
          <p:nvPr/>
        </p:nvSpPr>
        <p:spPr>
          <a:xfrm>
            <a:off x="3529246" y="929558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Role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284157-9B75-4C4A-169C-CDF7A08D2E7D}"/>
              </a:ext>
            </a:extLst>
          </p:cNvPr>
          <p:cNvSpPr txBox="1"/>
          <p:nvPr/>
        </p:nvSpPr>
        <p:spPr>
          <a:xfrm>
            <a:off x="2624586" y="1334330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nameA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A984049-E632-8406-056D-B2FE6F3B0D2F}"/>
              </a:ext>
            </a:extLst>
          </p:cNvPr>
          <p:cNvCxnSpPr>
            <a:cxnSpLocks/>
          </p:cNvCxnSpPr>
          <p:nvPr/>
        </p:nvCxnSpPr>
        <p:spPr>
          <a:xfrm>
            <a:off x="1974170" y="1178369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B388C9C-799F-FD99-587C-B547056740DD}"/>
              </a:ext>
            </a:extLst>
          </p:cNvPr>
          <p:cNvCxnSpPr>
            <a:cxnSpLocks/>
          </p:cNvCxnSpPr>
          <p:nvPr/>
        </p:nvCxnSpPr>
        <p:spPr>
          <a:xfrm>
            <a:off x="1983411" y="1655999"/>
            <a:ext cx="10279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E03EBA9-7F07-6D97-2AA5-8F2AAD35B243}"/>
              </a:ext>
            </a:extLst>
          </p:cNvPr>
          <p:cNvCxnSpPr>
            <a:cxnSpLocks/>
          </p:cNvCxnSpPr>
          <p:nvPr/>
        </p:nvCxnSpPr>
        <p:spPr>
          <a:xfrm>
            <a:off x="1983411" y="2161996"/>
            <a:ext cx="102797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841E7F-EA58-71E4-07D8-0E65563F9562}"/>
              </a:ext>
            </a:extLst>
          </p:cNvPr>
          <p:cNvSpPr txBox="1"/>
          <p:nvPr/>
        </p:nvSpPr>
        <p:spPr>
          <a:xfrm>
            <a:off x="2614573" y="181938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NameB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B6C0E6D-3787-6CE6-EFFE-D374A6092454}"/>
              </a:ext>
            </a:extLst>
          </p:cNvPr>
          <p:cNvSpPr txBox="1"/>
          <p:nvPr/>
        </p:nvSpPr>
        <p:spPr>
          <a:xfrm>
            <a:off x="3546138" y="1331488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Admin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C465E50-DA41-2C55-9050-54D05F0ACFEA}"/>
              </a:ext>
            </a:extLst>
          </p:cNvPr>
          <p:cNvSpPr txBox="1"/>
          <p:nvPr/>
        </p:nvSpPr>
        <p:spPr>
          <a:xfrm>
            <a:off x="3536125" y="1816546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User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44A2E4A-F02D-2A37-F92B-41507C999E83}"/>
              </a:ext>
            </a:extLst>
          </p:cNvPr>
          <p:cNvSpPr txBox="1"/>
          <p:nvPr/>
        </p:nvSpPr>
        <p:spPr>
          <a:xfrm>
            <a:off x="2611532" y="2290443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NameB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C639B69-6383-EA5A-C5C0-178BC26F046D}"/>
              </a:ext>
            </a:extLst>
          </p:cNvPr>
          <p:cNvCxnSpPr>
            <a:cxnSpLocks/>
          </p:cNvCxnSpPr>
          <p:nvPr/>
        </p:nvCxnSpPr>
        <p:spPr>
          <a:xfrm>
            <a:off x="1956348" y="3140313"/>
            <a:ext cx="10279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5FD1AFFE-7007-2980-CD1B-7A6F14AE2567}"/>
              </a:ext>
            </a:extLst>
          </p:cNvPr>
          <p:cNvCxnSpPr>
            <a:cxnSpLocks/>
          </p:cNvCxnSpPr>
          <p:nvPr/>
        </p:nvCxnSpPr>
        <p:spPr>
          <a:xfrm>
            <a:off x="1955058" y="2658285"/>
            <a:ext cx="102797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DF14FD4-28B3-D485-EA16-8FD7C63E241C}"/>
              </a:ext>
            </a:extLst>
          </p:cNvPr>
          <p:cNvSpPr txBox="1"/>
          <p:nvPr/>
        </p:nvSpPr>
        <p:spPr>
          <a:xfrm>
            <a:off x="2613551" y="2803976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NameB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29053F3-9ACF-1B75-725C-0CAFEDA5BDED}"/>
              </a:ext>
            </a:extLst>
          </p:cNvPr>
          <p:cNvSpPr txBox="1"/>
          <p:nvPr/>
        </p:nvSpPr>
        <p:spPr>
          <a:xfrm>
            <a:off x="3533084" y="2287601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User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5CF80FB-93CA-B409-D59B-AE2A1F5B2FBF}"/>
              </a:ext>
            </a:extLst>
          </p:cNvPr>
          <p:cNvSpPr txBox="1"/>
          <p:nvPr/>
        </p:nvSpPr>
        <p:spPr>
          <a:xfrm>
            <a:off x="3535103" y="2801134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Admin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7277286-8760-FEF8-4AFD-1DDE00013097}"/>
              </a:ext>
            </a:extLst>
          </p:cNvPr>
          <p:cNvSpPr txBox="1"/>
          <p:nvPr/>
        </p:nvSpPr>
        <p:spPr>
          <a:xfrm>
            <a:off x="4807348" y="919253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Email address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B367641-D065-0460-A53B-02A1415A9750}"/>
              </a:ext>
            </a:extLst>
          </p:cNvPr>
          <p:cNvSpPr txBox="1"/>
          <p:nvPr/>
        </p:nvSpPr>
        <p:spPr>
          <a:xfrm>
            <a:off x="4824240" y="1321183"/>
            <a:ext cx="11416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  <a:hlinkClick r:id="rId2"/>
              </a:rPr>
              <a:t>tanaka@gmail.com</a:t>
            </a:r>
            <a:endParaRPr kumimoji="1" lang="en-US" altLang="ja-JP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D1C256D-680E-EF39-2E65-734557103F35}"/>
              </a:ext>
            </a:extLst>
          </p:cNvPr>
          <p:cNvSpPr txBox="1"/>
          <p:nvPr/>
        </p:nvSpPr>
        <p:spPr>
          <a:xfrm>
            <a:off x="4814227" y="1806241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  <a:hlinkClick r:id="rId3"/>
              </a:rPr>
              <a:t>Takahashi@gmail.com</a:t>
            </a:r>
            <a:endParaRPr kumimoji="1" lang="en-US" altLang="ja-JP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1D83095-14A7-980F-1FA4-D91F51135415}"/>
              </a:ext>
            </a:extLst>
          </p:cNvPr>
          <p:cNvSpPr txBox="1"/>
          <p:nvPr/>
        </p:nvSpPr>
        <p:spPr>
          <a:xfrm>
            <a:off x="4811186" y="2277296"/>
            <a:ext cx="12025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  <a:hlinkClick r:id="rId4"/>
              </a:rPr>
              <a:t>Ichihara@gmail.com</a:t>
            </a:r>
            <a:endParaRPr kumimoji="1" lang="en-US" altLang="ja-JP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0D174C6-7054-A8C2-871F-A7B36F7F0311}"/>
              </a:ext>
            </a:extLst>
          </p:cNvPr>
          <p:cNvSpPr txBox="1"/>
          <p:nvPr/>
        </p:nvSpPr>
        <p:spPr>
          <a:xfrm>
            <a:off x="4813205" y="2790829"/>
            <a:ext cx="1128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  <a:hlinkClick r:id="rId5"/>
              </a:rPr>
              <a:t>Suzuki@gmail.com</a:t>
            </a:r>
            <a:endParaRPr kumimoji="1" lang="en-US" altLang="ja-JP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4FAD27B-B014-F07E-9447-419D8963BEE8}"/>
              </a:ext>
            </a:extLst>
          </p:cNvPr>
          <p:cNvSpPr txBox="1"/>
          <p:nvPr/>
        </p:nvSpPr>
        <p:spPr>
          <a:xfrm>
            <a:off x="2234241" y="928815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ID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9B5B56-1151-0A90-4C1F-58F20B1182E9}"/>
              </a:ext>
            </a:extLst>
          </p:cNvPr>
          <p:cNvSpPr txBox="1"/>
          <p:nvPr/>
        </p:nvSpPr>
        <p:spPr>
          <a:xfrm>
            <a:off x="2217956" y="133433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12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6675360-6F91-29FC-97AF-69E099C1821D}"/>
              </a:ext>
            </a:extLst>
          </p:cNvPr>
          <p:cNvSpPr txBox="1"/>
          <p:nvPr/>
        </p:nvSpPr>
        <p:spPr>
          <a:xfrm>
            <a:off x="2207943" y="181938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17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9FF113F-49F7-D410-1DD7-73040DF3F25C}"/>
              </a:ext>
            </a:extLst>
          </p:cNvPr>
          <p:cNvSpPr txBox="1"/>
          <p:nvPr/>
        </p:nvSpPr>
        <p:spPr>
          <a:xfrm>
            <a:off x="2204902" y="229044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45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D6A75A7-3F86-102B-A261-1D3C8CF380BD}"/>
              </a:ext>
            </a:extLst>
          </p:cNvPr>
          <p:cNvSpPr txBox="1"/>
          <p:nvPr/>
        </p:nvSpPr>
        <p:spPr>
          <a:xfrm>
            <a:off x="2192633" y="2803976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254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759B9EF-8A9C-07B0-30ED-E2E8A14A62CA}"/>
              </a:ext>
            </a:extLst>
          </p:cNvPr>
          <p:cNvCxnSpPr>
            <a:cxnSpLocks/>
          </p:cNvCxnSpPr>
          <p:nvPr/>
        </p:nvCxnSpPr>
        <p:spPr>
          <a:xfrm>
            <a:off x="1959360" y="3627717"/>
            <a:ext cx="10279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E1BE31F-776A-78F1-D168-5DBF3D46D668}"/>
              </a:ext>
            </a:extLst>
          </p:cNvPr>
          <p:cNvSpPr txBox="1"/>
          <p:nvPr/>
        </p:nvSpPr>
        <p:spPr>
          <a:xfrm>
            <a:off x="2606053" y="329138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NameB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A278AA2-39DE-C681-0991-2E263FDF1D16}"/>
              </a:ext>
            </a:extLst>
          </p:cNvPr>
          <p:cNvSpPr txBox="1"/>
          <p:nvPr/>
        </p:nvSpPr>
        <p:spPr>
          <a:xfrm>
            <a:off x="3527605" y="3288538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User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F02926E-2A5B-D727-33F0-298BFB76FD78}"/>
              </a:ext>
            </a:extLst>
          </p:cNvPr>
          <p:cNvSpPr txBox="1"/>
          <p:nvPr/>
        </p:nvSpPr>
        <p:spPr>
          <a:xfrm>
            <a:off x="4805707" y="3278233"/>
            <a:ext cx="1128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  <a:hlinkClick r:id="rId5"/>
              </a:rPr>
              <a:t>Suzuki@gmail.com</a:t>
            </a:r>
            <a:endParaRPr kumimoji="1" lang="en-US" altLang="ja-JP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8B6E6D8-7CFA-6709-FE51-FDEF0199533C}"/>
              </a:ext>
            </a:extLst>
          </p:cNvPr>
          <p:cNvSpPr txBox="1"/>
          <p:nvPr/>
        </p:nvSpPr>
        <p:spPr>
          <a:xfrm>
            <a:off x="2185135" y="3291380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254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9C5B8A1-16BC-E44A-277B-490F0650D0CC}"/>
              </a:ext>
            </a:extLst>
          </p:cNvPr>
          <p:cNvCxnSpPr>
            <a:cxnSpLocks/>
          </p:cNvCxnSpPr>
          <p:nvPr/>
        </p:nvCxnSpPr>
        <p:spPr>
          <a:xfrm flipV="1">
            <a:off x="11639399" y="853406"/>
            <a:ext cx="0" cy="2770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845581A-D984-99DB-3BA3-83A0E923DB01}"/>
              </a:ext>
            </a:extLst>
          </p:cNvPr>
          <p:cNvSpPr txBox="1"/>
          <p:nvPr/>
        </p:nvSpPr>
        <p:spPr>
          <a:xfrm>
            <a:off x="11652198" y="1333851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REMOVE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054D615-1153-99A3-6447-AC97FB39DEF1}"/>
              </a:ext>
            </a:extLst>
          </p:cNvPr>
          <p:cNvSpPr txBox="1"/>
          <p:nvPr/>
        </p:nvSpPr>
        <p:spPr>
          <a:xfrm>
            <a:off x="11657038" y="1835869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REMOVE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2DCBEA7-C29C-F28E-6FFF-B1FB545F9E2C}"/>
              </a:ext>
            </a:extLst>
          </p:cNvPr>
          <p:cNvSpPr txBox="1"/>
          <p:nvPr/>
        </p:nvSpPr>
        <p:spPr>
          <a:xfrm>
            <a:off x="11652199" y="2292427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REMOVE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CD36255-D9C4-166A-0C22-9A75AF9B924B}"/>
              </a:ext>
            </a:extLst>
          </p:cNvPr>
          <p:cNvSpPr txBox="1"/>
          <p:nvPr/>
        </p:nvSpPr>
        <p:spPr>
          <a:xfrm>
            <a:off x="11657227" y="2797917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REMOVE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13A08C3-DA23-1243-CB60-52474FDD5D2C}"/>
              </a:ext>
            </a:extLst>
          </p:cNvPr>
          <p:cNvSpPr txBox="1"/>
          <p:nvPr/>
        </p:nvSpPr>
        <p:spPr>
          <a:xfrm>
            <a:off x="11647514" y="3272960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REMOVE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F403928-487A-98E1-A05A-1688A55DA20D}"/>
              </a:ext>
            </a:extLst>
          </p:cNvPr>
          <p:cNvSpPr txBox="1"/>
          <p:nvPr/>
        </p:nvSpPr>
        <p:spPr>
          <a:xfrm>
            <a:off x="11710232" y="906173"/>
            <a:ext cx="473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ADD +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F5E52F-5352-A464-56F7-B4A60C9FA30E}"/>
              </a:ext>
            </a:extLst>
          </p:cNvPr>
          <p:cNvSpPr txBox="1"/>
          <p:nvPr/>
        </p:nvSpPr>
        <p:spPr>
          <a:xfrm>
            <a:off x="7062861" y="4978984"/>
            <a:ext cx="4972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dirty="0">
                <a:hlinkClick r:id="rId6"/>
              </a:rPr>
              <a:t>https://supabase.com/docs/reference/javascript/auth-admin-inviteuserbyemail</a:t>
            </a:r>
            <a:endParaRPr kumimoji="1" lang="en" altLang="ja-JP" dirty="0"/>
          </a:p>
          <a:p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7A3ACC0-7B3E-FA7D-D419-81B5263DBBB6}"/>
              </a:ext>
            </a:extLst>
          </p:cNvPr>
          <p:cNvCxnSpPr/>
          <p:nvPr/>
        </p:nvCxnSpPr>
        <p:spPr>
          <a:xfrm flipH="1">
            <a:off x="4041820" y="-323557"/>
            <a:ext cx="139812" cy="323557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6D35D98-FAAA-6A53-DF80-F35A8949F770}"/>
              </a:ext>
            </a:extLst>
          </p:cNvPr>
          <p:cNvCxnSpPr>
            <a:cxnSpLocks/>
          </p:cNvCxnSpPr>
          <p:nvPr/>
        </p:nvCxnSpPr>
        <p:spPr>
          <a:xfrm flipV="1">
            <a:off x="66287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36">
            <a:extLst>
              <a:ext uri="{FF2B5EF4-FFF2-40B4-BE49-F238E27FC236}">
                <a16:creationId xmlns:a16="http://schemas.microsoft.com/office/drawing/2014/main" id="{0209EEEB-7E7B-F740-E2C9-D7EA502A6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328" y="54985"/>
            <a:ext cx="431571" cy="13339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120E94FD-36A4-47A9-8444-D683F39D5A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995" y="55701"/>
            <a:ext cx="597609" cy="132678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8F5D1B6-1AB8-0BD5-87E8-E28044ED0A4D}"/>
              </a:ext>
            </a:extLst>
          </p:cNvPr>
          <p:cNvCxnSpPr>
            <a:cxnSpLocks/>
          </p:cNvCxnSpPr>
          <p:nvPr/>
        </p:nvCxnSpPr>
        <p:spPr>
          <a:xfrm flipV="1">
            <a:off x="142472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図 73">
            <a:extLst>
              <a:ext uri="{FF2B5EF4-FFF2-40B4-BE49-F238E27FC236}">
                <a16:creationId xmlns:a16="http://schemas.microsoft.com/office/drawing/2014/main" id="{A5496677-E32B-D57A-DA66-340AC57C71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6274" y="23966"/>
            <a:ext cx="506354" cy="167820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19B8BBD0-1820-97D7-2A4B-71EDC16E187B}"/>
              </a:ext>
            </a:extLst>
          </p:cNvPr>
          <p:cNvSpPr/>
          <p:nvPr/>
        </p:nvSpPr>
        <p:spPr>
          <a:xfrm>
            <a:off x="144697" y="156446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79" name="図 78">
            <a:extLst>
              <a:ext uri="{FF2B5EF4-FFF2-40B4-BE49-F238E27FC236}">
                <a16:creationId xmlns:a16="http://schemas.microsoft.com/office/drawing/2014/main" id="{E7ABB526-33EF-54A4-1640-27A9246EB0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618" y="1587596"/>
            <a:ext cx="129742" cy="127383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3FF01A0-1219-2A6E-4A44-8647A3B8B9A6}"/>
              </a:ext>
            </a:extLst>
          </p:cNvPr>
          <p:cNvSpPr txBox="1"/>
          <p:nvPr/>
        </p:nvSpPr>
        <p:spPr>
          <a:xfrm>
            <a:off x="227579" y="1554634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Chatbot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869295F-F2A0-AA1A-4B46-CDF6D395E3DB}"/>
              </a:ext>
            </a:extLst>
          </p:cNvPr>
          <p:cNvSpPr txBox="1"/>
          <p:nvPr/>
        </p:nvSpPr>
        <p:spPr>
          <a:xfrm>
            <a:off x="44101" y="1367441"/>
            <a:ext cx="5854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Category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3263B61C-B34A-04E2-3A06-7C65918F7B15}"/>
              </a:ext>
            </a:extLst>
          </p:cNvPr>
          <p:cNvSpPr/>
          <p:nvPr/>
        </p:nvSpPr>
        <p:spPr>
          <a:xfrm>
            <a:off x="168900" y="941255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20" name="図 119">
            <a:extLst>
              <a:ext uri="{FF2B5EF4-FFF2-40B4-BE49-F238E27FC236}">
                <a16:creationId xmlns:a16="http://schemas.microsoft.com/office/drawing/2014/main" id="{23BF6ADB-FBAF-E6E4-0606-8608FE5B66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821" y="964385"/>
            <a:ext cx="129742" cy="127383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E01AF585-9D20-A233-44FF-07BBF36416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5973" y="230217"/>
            <a:ext cx="464962" cy="456508"/>
          </a:xfrm>
          <a:prstGeom prst="rect">
            <a:avLst/>
          </a:prstGeom>
        </p:spPr>
      </p:pic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1517EE0F-4D70-CE2A-11A0-5468A0F643C0}"/>
              </a:ext>
            </a:extLst>
          </p:cNvPr>
          <p:cNvCxnSpPr>
            <a:cxnSpLocks/>
          </p:cNvCxnSpPr>
          <p:nvPr/>
        </p:nvCxnSpPr>
        <p:spPr>
          <a:xfrm flipV="1">
            <a:off x="-45729" y="679242"/>
            <a:ext cx="1979708" cy="74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38C08FF0-8681-9AB1-9A97-8E43348B756E}"/>
              </a:ext>
            </a:extLst>
          </p:cNvPr>
          <p:cNvSpPr txBox="1"/>
          <p:nvPr/>
        </p:nvSpPr>
        <p:spPr>
          <a:xfrm>
            <a:off x="261651" y="930571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Workspace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D3714B2C-67DE-1BA2-54EF-21AB66F37C41}"/>
              </a:ext>
            </a:extLst>
          </p:cNvPr>
          <p:cNvSpPr txBox="1"/>
          <p:nvPr/>
        </p:nvSpPr>
        <p:spPr>
          <a:xfrm>
            <a:off x="78173" y="743378"/>
            <a:ext cx="6671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Workspace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CEC3C7AA-1FC1-30DE-6B0E-B724554E9334}"/>
              </a:ext>
            </a:extLst>
          </p:cNvPr>
          <p:cNvCxnSpPr>
            <a:cxnSpLocks/>
          </p:cNvCxnSpPr>
          <p:nvPr/>
        </p:nvCxnSpPr>
        <p:spPr>
          <a:xfrm flipV="1">
            <a:off x="7299" y="1188845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図 126">
            <a:extLst>
              <a:ext uri="{FF2B5EF4-FFF2-40B4-BE49-F238E27FC236}">
                <a16:creationId xmlns:a16="http://schemas.microsoft.com/office/drawing/2014/main" id="{D3F87D2B-084B-C55F-7F4E-AC923B94EF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565" y="283628"/>
            <a:ext cx="1109726" cy="3677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6C64206-85F1-1A02-F036-60E5BDB511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194" y="2122780"/>
            <a:ext cx="128729" cy="12638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32B0D5-47B0-4472-B77C-7F59C0A06F49}"/>
              </a:ext>
            </a:extLst>
          </p:cNvPr>
          <p:cNvSpPr/>
          <p:nvPr/>
        </p:nvSpPr>
        <p:spPr>
          <a:xfrm>
            <a:off x="138700" y="285938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B5CE744-6859-4C09-E36A-7BCC28350C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036" y="2888066"/>
            <a:ext cx="129742" cy="12738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09B1B8E-6123-E0A1-3D0B-937F2B4180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172" y="3109611"/>
            <a:ext cx="129742" cy="12738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D5EBF26-5222-26D0-3359-0A0FD89022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551" y="3338132"/>
            <a:ext cx="129742" cy="12738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C20123F-C90E-14F4-3917-D864AE0F9C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112" y="3556943"/>
            <a:ext cx="129742" cy="12738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485EF3-BECC-C2A5-A755-D86C5C20335E}"/>
              </a:ext>
            </a:extLst>
          </p:cNvPr>
          <p:cNvSpPr txBox="1"/>
          <p:nvPr/>
        </p:nvSpPr>
        <p:spPr>
          <a:xfrm>
            <a:off x="227579" y="2845364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D6583E-7FA7-7975-5936-8BBA00EEDEE6}"/>
              </a:ext>
            </a:extLst>
          </p:cNvPr>
          <p:cNvSpPr txBox="1"/>
          <p:nvPr/>
        </p:nvSpPr>
        <p:spPr>
          <a:xfrm>
            <a:off x="44101" y="2666339"/>
            <a:ext cx="8803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Shared Channel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CDA6EDF-0276-BF5D-158D-FB5C3CD93B72}"/>
              </a:ext>
            </a:extLst>
          </p:cNvPr>
          <p:cNvSpPr txBox="1"/>
          <p:nvPr/>
        </p:nvSpPr>
        <p:spPr>
          <a:xfrm>
            <a:off x="227579" y="3082786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269EF15-B9F1-5B01-6CBE-D50D6068960C}"/>
              </a:ext>
            </a:extLst>
          </p:cNvPr>
          <p:cNvCxnSpPr>
            <a:cxnSpLocks/>
          </p:cNvCxnSpPr>
          <p:nvPr/>
        </p:nvCxnSpPr>
        <p:spPr>
          <a:xfrm flipV="1">
            <a:off x="0" y="3941359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BABA5C4-DE83-A597-42E4-BAA8D21057C5}"/>
              </a:ext>
            </a:extLst>
          </p:cNvPr>
          <p:cNvSpPr txBox="1"/>
          <p:nvPr/>
        </p:nvSpPr>
        <p:spPr>
          <a:xfrm>
            <a:off x="101010" y="4075333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Private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865F-5263-5499-8C3B-C120F7B803E7}"/>
              </a:ext>
            </a:extLst>
          </p:cNvPr>
          <p:cNvSpPr txBox="1"/>
          <p:nvPr/>
        </p:nvSpPr>
        <p:spPr>
          <a:xfrm>
            <a:off x="663040" y="2372197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View more</a:t>
            </a:r>
            <a:endParaRPr kumimoji="1" lang="ja-JP" altLang="en-US" sz="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8B6FD63-A19E-606C-7A66-34B563741845}"/>
              </a:ext>
            </a:extLst>
          </p:cNvPr>
          <p:cNvCxnSpPr>
            <a:cxnSpLocks/>
          </p:cNvCxnSpPr>
          <p:nvPr/>
        </p:nvCxnSpPr>
        <p:spPr>
          <a:xfrm flipV="1">
            <a:off x="7299" y="2553681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88F5F8F-BE63-9F98-8CC9-818782306124}"/>
              </a:ext>
            </a:extLst>
          </p:cNvPr>
          <p:cNvSpPr txBox="1"/>
          <p:nvPr/>
        </p:nvSpPr>
        <p:spPr>
          <a:xfrm>
            <a:off x="222383" y="3311773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2567841-06D0-018A-26C6-649C231E09EC}"/>
              </a:ext>
            </a:extLst>
          </p:cNvPr>
          <p:cNvSpPr txBox="1"/>
          <p:nvPr/>
        </p:nvSpPr>
        <p:spPr>
          <a:xfrm>
            <a:off x="222383" y="353119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66A7AE3-539C-EBA7-6181-E00E2A6E0B87}"/>
              </a:ext>
            </a:extLst>
          </p:cNvPr>
          <p:cNvSpPr txBox="1"/>
          <p:nvPr/>
        </p:nvSpPr>
        <p:spPr>
          <a:xfrm>
            <a:off x="222404" y="2078954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Generative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36D640B-1885-107A-4318-AFB8B41C8D57}"/>
              </a:ext>
            </a:extLst>
          </p:cNvPr>
          <p:cNvSpPr txBox="1"/>
          <p:nvPr/>
        </p:nvSpPr>
        <p:spPr>
          <a:xfrm>
            <a:off x="222383" y="429448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open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F718757-2F4B-43FE-A709-E6CE3130B3C3}"/>
              </a:ext>
            </a:extLst>
          </p:cNvPr>
          <p:cNvSpPr txBox="1"/>
          <p:nvPr/>
        </p:nvSpPr>
        <p:spPr>
          <a:xfrm>
            <a:off x="222383" y="4513909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CHat1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C6D51B9-65A9-5644-9390-0936A957B478}"/>
              </a:ext>
            </a:extLst>
          </p:cNvPr>
          <p:cNvSpPr txBox="1"/>
          <p:nvPr/>
        </p:nvSpPr>
        <p:spPr>
          <a:xfrm>
            <a:off x="222383" y="4716926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UI Designer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521397D-B5B8-0497-B8AA-E0E7B8D022A7}"/>
              </a:ext>
            </a:extLst>
          </p:cNvPr>
          <p:cNvSpPr txBox="1"/>
          <p:nvPr/>
        </p:nvSpPr>
        <p:spPr>
          <a:xfrm>
            <a:off x="222383" y="4936348"/>
            <a:ext cx="946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get the 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F8686C9-F17B-1D36-FA2C-62D5909A9DAD}"/>
              </a:ext>
            </a:extLst>
          </p:cNvPr>
          <p:cNvSpPr txBox="1"/>
          <p:nvPr/>
        </p:nvSpPr>
        <p:spPr>
          <a:xfrm>
            <a:off x="92396" y="4274612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C5D11E4-1A24-A6A7-C846-B375D87FACC4}"/>
              </a:ext>
            </a:extLst>
          </p:cNvPr>
          <p:cNvSpPr txBox="1"/>
          <p:nvPr/>
        </p:nvSpPr>
        <p:spPr>
          <a:xfrm>
            <a:off x="97592" y="450209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B6ED01F6-D614-C454-874C-28160AE6D266}"/>
              </a:ext>
            </a:extLst>
          </p:cNvPr>
          <p:cNvSpPr txBox="1"/>
          <p:nvPr/>
        </p:nvSpPr>
        <p:spPr>
          <a:xfrm>
            <a:off x="97592" y="4706657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F866AF5-3254-3727-B3EA-2213529B5CCA}"/>
              </a:ext>
            </a:extLst>
          </p:cNvPr>
          <p:cNvSpPr txBox="1"/>
          <p:nvPr/>
        </p:nvSpPr>
        <p:spPr>
          <a:xfrm>
            <a:off x="92396" y="492544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9E092C-6B5A-65B1-6DFC-AF5321B31CFB}"/>
              </a:ext>
            </a:extLst>
          </p:cNvPr>
          <p:cNvSpPr txBox="1"/>
          <p:nvPr/>
        </p:nvSpPr>
        <p:spPr>
          <a:xfrm rot="5400000">
            <a:off x="1703241" y="2863810"/>
            <a:ext cx="304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. . .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386E2AA-EB54-8DFA-709E-A194C2433ED7}"/>
              </a:ext>
            </a:extLst>
          </p:cNvPr>
          <p:cNvSpPr txBox="1"/>
          <p:nvPr/>
        </p:nvSpPr>
        <p:spPr>
          <a:xfrm>
            <a:off x="231603" y="515848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Temporary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B7964D7-3AFB-4ADF-5F7C-B2187A0D7FF6}"/>
              </a:ext>
            </a:extLst>
          </p:cNvPr>
          <p:cNvSpPr txBox="1"/>
          <p:nvPr/>
        </p:nvSpPr>
        <p:spPr>
          <a:xfrm>
            <a:off x="83917" y="514310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397FABE0-F3DF-EF77-F625-F3E54427E789}"/>
              </a:ext>
            </a:extLst>
          </p:cNvPr>
          <p:cNvCxnSpPr>
            <a:cxnSpLocks/>
          </p:cNvCxnSpPr>
          <p:nvPr/>
        </p:nvCxnSpPr>
        <p:spPr>
          <a:xfrm flipV="1">
            <a:off x="76504" y="5484800"/>
            <a:ext cx="1849592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図 110">
            <a:extLst>
              <a:ext uri="{FF2B5EF4-FFF2-40B4-BE49-F238E27FC236}">
                <a16:creationId xmlns:a16="http://schemas.microsoft.com/office/drawing/2014/main" id="{D7208C37-63D9-F44D-E5CD-11A05E42BE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953" y="1867299"/>
            <a:ext cx="129742" cy="127383"/>
          </a:xfrm>
          <a:prstGeom prst="rect">
            <a:avLst/>
          </a:prstGeom>
        </p:spPr>
      </p:pic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F45C80B-B2BF-4BAA-BDD4-0D8D5B015856}"/>
              </a:ext>
            </a:extLst>
          </p:cNvPr>
          <p:cNvSpPr txBox="1"/>
          <p:nvPr/>
        </p:nvSpPr>
        <p:spPr>
          <a:xfrm>
            <a:off x="220914" y="1834337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Search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91302407-EF2A-D079-E5A1-C3275DEBCED7}"/>
              </a:ext>
            </a:extLst>
          </p:cNvPr>
          <p:cNvSpPr txBox="1"/>
          <p:nvPr/>
        </p:nvSpPr>
        <p:spPr>
          <a:xfrm>
            <a:off x="1709351" y="2671235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9E4F8D12-8C0F-6125-8718-12732FB311ED}"/>
              </a:ext>
            </a:extLst>
          </p:cNvPr>
          <p:cNvSpPr txBox="1"/>
          <p:nvPr/>
        </p:nvSpPr>
        <p:spPr>
          <a:xfrm>
            <a:off x="1652358" y="4081329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09BC10E-3B2E-50B2-D5CA-2D72E19186BA}"/>
              </a:ext>
            </a:extLst>
          </p:cNvPr>
          <p:cNvCxnSpPr>
            <a:cxnSpLocks/>
          </p:cNvCxnSpPr>
          <p:nvPr/>
        </p:nvCxnSpPr>
        <p:spPr>
          <a:xfrm>
            <a:off x="1946657" y="815209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9B6C7B25-1D6D-C1FA-0FED-2C48A953403F}"/>
              </a:ext>
            </a:extLst>
          </p:cNvPr>
          <p:cNvCxnSpPr>
            <a:cxnSpLocks/>
          </p:cNvCxnSpPr>
          <p:nvPr/>
        </p:nvCxnSpPr>
        <p:spPr>
          <a:xfrm>
            <a:off x="1946657" y="818231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B0490C94-0252-2871-64B8-F54FDCE543E9}"/>
              </a:ext>
            </a:extLst>
          </p:cNvPr>
          <p:cNvCxnSpPr>
            <a:cxnSpLocks/>
          </p:cNvCxnSpPr>
          <p:nvPr/>
        </p:nvCxnSpPr>
        <p:spPr>
          <a:xfrm>
            <a:off x="1946657" y="819850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>
            <a:extLst>
              <a:ext uri="{FF2B5EF4-FFF2-40B4-BE49-F238E27FC236}">
                <a16:creationId xmlns:a16="http://schemas.microsoft.com/office/drawing/2014/main" id="{927C2DBF-0D7C-49A3-4438-8B07697FB45F}"/>
              </a:ext>
            </a:extLst>
          </p:cNvPr>
          <p:cNvSpPr/>
          <p:nvPr/>
        </p:nvSpPr>
        <p:spPr>
          <a:xfrm>
            <a:off x="1925981" y="606277"/>
            <a:ext cx="10288166" cy="2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D817034-28BC-FC98-D3CD-6E59E1194FA8}"/>
              </a:ext>
            </a:extLst>
          </p:cNvPr>
          <p:cNvSpPr txBox="1"/>
          <p:nvPr/>
        </p:nvSpPr>
        <p:spPr>
          <a:xfrm>
            <a:off x="2069029" y="603349"/>
            <a:ext cx="25314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 err="1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osMerge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Workspace setting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Setting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Configuration</a:t>
            </a:r>
          </a:p>
        </p:txBody>
      </p:sp>
      <p:pic>
        <p:nvPicPr>
          <p:cNvPr id="90" name="図 89">
            <a:extLst>
              <a:ext uri="{FF2B5EF4-FFF2-40B4-BE49-F238E27FC236}">
                <a16:creationId xmlns:a16="http://schemas.microsoft.com/office/drawing/2014/main" id="{997EDAEF-108E-52ED-B58C-388076B254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6277" y="358526"/>
            <a:ext cx="129742" cy="127383"/>
          </a:xfrm>
          <a:prstGeom prst="rect">
            <a:avLst/>
          </a:prstGeom>
        </p:spPr>
      </p:pic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D3A1208A-8306-556B-824C-7D2405FB796E}"/>
              </a:ext>
            </a:extLst>
          </p:cNvPr>
          <p:cNvCxnSpPr>
            <a:cxnSpLocks/>
          </p:cNvCxnSpPr>
          <p:nvPr/>
        </p:nvCxnSpPr>
        <p:spPr>
          <a:xfrm>
            <a:off x="1926096" y="592766"/>
            <a:ext cx="102735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487341C-0D95-99BC-D281-0198CB44876A}"/>
              </a:ext>
            </a:extLst>
          </p:cNvPr>
          <p:cNvSpPr txBox="1"/>
          <p:nvPr/>
        </p:nvSpPr>
        <p:spPr>
          <a:xfrm>
            <a:off x="2297974" y="305104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＃</a:t>
            </a:r>
            <a:r>
              <a:rPr kumimoji="1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 </a:t>
            </a:r>
            <a:r>
              <a:rPr lang="en-US" altLang="ja-JP" sz="1000" b="1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Workspace setting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EE0A7AC-7E33-B927-69ED-32D9D03F581E}"/>
              </a:ext>
            </a:extLst>
          </p:cNvPr>
          <p:cNvSpPr txBox="1"/>
          <p:nvPr/>
        </p:nvSpPr>
        <p:spPr>
          <a:xfrm>
            <a:off x="4108707" y="333267"/>
            <a:ext cx="2079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Members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　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APIs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Billing &amp; Plans</a:t>
            </a: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3E72AC88-558E-B488-A349-1DAAD4C18DB5}"/>
              </a:ext>
            </a:extLst>
          </p:cNvPr>
          <p:cNvCxnSpPr>
            <a:cxnSpLocks/>
          </p:cNvCxnSpPr>
          <p:nvPr/>
        </p:nvCxnSpPr>
        <p:spPr>
          <a:xfrm>
            <a:off x="4153601" y="590318"/>
            <a:ext cx="62470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9123927E-4B7F-1179-D3F3-53BC9B001472}"/>
              </a:ext>
            </a:extLst>
          </p:cNvPr>
          <p:cNvCxnSpPr>
            <a:cxnSpLocks/>
          </p:cNvCxnSpPr>
          <p:nvPr/>
        </p:nvCxnSpPr>
        <p:spPr>
          <a:xfrm flipV="1">
            <a:off x="12194188" y="-20091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363A24E8-9B04-7F72-3702-C1A99B8F4A64}"/>
              </a:ext>
            </a:extLst>
          </p:cNvPr>
          <p:cNvCxnSpPr>
            <a:cxnSpLocks/>
          </p:cNvCxnSpPr>
          <p:nvPr/>
        </p:nvCxnSpPr>
        <p:spPr>
          <a:xfrm flipV="1">
            <a:off x="11139580" y="-545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2453DBCF-DD3E-E361-4C49-E6980EE3382C}"/>
              </a:ext>
            </a:extLst>
          </p:cNvPr>
          <p:cNvSpPr txBox="1"/>
          <p:nvPr/>
        </p:nvSpPr>
        <p:spPr>
          <a:xfrm>
            <a:off x="11366962" y="13259"/>
            <a:ext cx="6687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Username V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FE6DD14-CB80-7B63-8D74-F4B36C735F74}"/>
              </a:ext>
            </a:extLst>
          </p:cNvPr>
          <p:cNvSpPr txBox="1"/>
          <p:nvPr/>
        </p:nvSpPr>
        <p:spPr>
          <a:xfrm>
            <a:off x="2262736" y="18759"/>
            <a:ext cx="31165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Support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Documentation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Workspace Setting</a:t>
            </a:r>
            <a:r>
              <a:rPr lang="ja-JP" altLang="en-US" sz="70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  <a:r>
              <a:rPr lang="en-US" altLang="ja-JP" sz="700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Prompt library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5FDD6D12-E3C1-DB07-9EE1-F71E037C5B57}"/>
              </a:ext>
            </a:extLst>
          </p:cNvPr>
          <p:cNvCxnSpPr>
            <a:cxnSpLocks/>
          </p:cNvCxnSpPr>
          <p:nvPr/>
        </p:nvCxnSpPr>
        <p:spPr>
          <a:xfrm flipV="1">
            <a:off x="2186573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767F1B54-604D-3870-B029-EE9BFA680D86}"/>
              </a:ext>
            </a:extLst>
          </p:cNvPr>
          <p:cNvCxnSpPr>
            <a:cxnSpLocks/>
          </p:cNvCxnSpPr>
          <p:nvPr/>
        </p:nvCxnSpPr>
        <p:spPr>
          <a:xfrm>
            <a:off x="1919035" y="811565"/>
            <a:ext cx="10272965" cy="3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694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E0235A6-B181-D2AE-954A-B7C4E239E0C4}"/>
              </a:ext>
            </a:extLst>
          </p:cNvPr>
          <p:cNvCxnSpPr>
            <a:cxnSpLocks/>
          </p:cNvCxnSpPr>
          <p:nvPr/>
        </p:nvCxnSpPr>
        <p:spPr>
          <a:xfrm>
            <a:off x="0" y="237574"/>
            <a:ext cx="122589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226C38F-B99A-C8F1-D9B5-F140BF01E980}"/>
              </a:ext>
            </a:extLst>
          </p:cNvPr>
          <p:cNvCxnSpPr>
            <a:cxnSpLocks/>
          </p:cNvCxnSpPr>
          <p:nvPr/>
        </p:nvCxnSpPr>
        <p:spPr>
          <a:xfrm flipV="1">
            <a:off x="1933979" y="237574"/>
            <a:ext cx="0" cy="662688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EBF4E27-D819-547B-46A4-7BC7BA4E45C5}"/>
              </a:ext>
            </a:extLst>
          </p:cNvPr>
          <p:cNvCxnSpPr>
            <a:cxnSpLocks/>
          </p:cNvCxnSpPr>
          <p:nvPr/>
        </p:nvCxnSpPr>
        <p:spPr>
          <a:xfrm>
            <a:off x="1961001" y="817607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A9B93C-86EE-3D2F-D3DE-D5F5C208B1A7}"/>
              </a:ext>
            </a:extLst>
          </p:cNvPr>
          <p:cNvSpPr txBox="1"/>
          <p:nvPr/>
        </p:nvSpPr>
        <p:spPr>
          <a:xfrm>
            <a:off x="2226922" y="887871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Name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284157-9B75-4C4A-169C-CDF7A08D2E7D}"/>
              </a:ext>
            </a:extLst>
          </p:cNvPr>
          <p:cNvSpPr txBox="1"/>
          <p:nvPr/>
        </p:nvSpPr>
        <p:spPr>
          <a:xfrm>
            <a:off x="2223145" y="1293386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ChatGPT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 o1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A984049-E632-8406-056D-B2FE6F3B0D2F}"/>
              </a:ext>
            </a:extLst>
          </p:cNvPr>
          <p:cNvCxnSpPr>
            <a:cxnSpLocks/>
          </p:cNvCxnSpPr>
          <p:nvPr/>
        </p:nvCxnSpPr>
        <p:spPr>
          <a:xfrm>
            <a:off x="1974170" y="1137425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B388C9C-799F-FD99-587C-B547056740DD}"/>
              </a:ext>
            </a:extLst>
          </p:cNvPr>
          <p:cNvCxnSpPr>
            <a:cxnSpLocks/>
          </p:cNvCxnSpPr>
          <p:nvPr/>
        </p:nvCxnSpPr>
        <p:spPr>
          <a:xfrm>
            <a:off x="1983411" y="1615055"/>
            <a:ext cx="10279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E03EBA9-7F07-6D97-2AA5-8F2AAD35B243}"/>
              </a:ext>
            </a:extLst>
          </p:cNvPr>
          <p:cNvCxnSpPr>
            <a:cxnSpLocks/>
          </p:cNvCxnSpPr>
          <p:nvPr/>
        </p:nvCxnSpPr>
        <p:spPr>
          <a:xfrm>
            <a:off x="1983411" y="2121052"/>
            <a:ext cx="102797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841E7F-EA58-71E4-07D8-0E65563F9562}"/>
              </a:ext>
            </a:extLst>
          </p:cNvPr>
          <p:cNvSpPr txBox="1"/>
          <p:nvPr/>
        </p:nvSpPr>
        <p:spPr>
          <a:xfrm>
            <a:off x="2213132" y="1778444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GPT-4o for testing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44A2E4A-F02D-2A37-F92B-41507C999E83}"/>
              </a:ext>
            </a:extLst>
          </p:cNvPr>
          <p:cNvSpPr txBox="1"/>
          <p:nvPr/>
        </p:nvSpPr>
        <p:spPr>
          <a:xfrm>
            <a:off x="2210091" y="2249499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GPT-4o mini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C639B69-6383-EA5A-C5C0-178BC26F046D}"/>
              </a:ext>
            </a:extLst>
          </p:cNvPr>
          <p:cNvCxnSpPr>
            <a:cxnSpLocks/>
          </p:cNvCxnSpPr>
          <p:nvPr/>
        </p:nvCxnSpPr>
        <p:spPr>
          <a:xfrm>
            <a:off x="1956348" y="3099369"/>
            <a:ext cx="10279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5FD1AFFE-7007-2980-CD1B-7A6F14AE2567}"/>
              </a:ext>
            </a:extLst>
          </p:cNvPr>
          <p:cNvCxnSpPr>
            <a:cxnSpLocks/>
          </p:cNvCxnSpPr>
          <p:nvPr/>
        </p:nvCxnSpPr>
        <p:spPr>
          <a:xfrm>
            <a:off x="1955058" y="2617341"/>
            <a:ext cx="102797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DF14FD4-28B3-D485-EA16-8FD7C63E241C}"/>
              </a:ext>
            </a:extLst>
          </p:cNvPr>
          <p:cNvSpPr txBox="1"/>
          <p:nvPr/>
        </p:nvSpPr>
        <p:spPr>
          <a:xfrm>
            <a:off x="2212110" y="2763032"/>
            <a:ext cx="7232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Gemini 2.0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7277286-8760-FEF8-4AFD-1DDE00013097}"/>
              </a:ext>
            </a:extLst>
          </p:cNvPr>
          <p:cNvSpPr txBox="1"/>
          <p:nvPr/>
        </p:nvSpPr>
        <p:spPr>
          <a:xfrm>
            <a:off x="5548902" y="878309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API Keys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B367641-D065-0460-A53B-02A1415A9750}"/>
              </a:ext>
            </a:extLst>
          </p:cNvPr>
          <p:cNvSpPr txBox="1"/>
          <p:nvPr/>
        </p:nvSpPr>
        <p:spPr>
          <a:xfrm>
            <a:off x="5565794" y="1280239"/>
            <a:ext cx="1505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abc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＊＊＊＊＊＊＊＊＊</a:t>
            </a:r>
            <a:r>
              <a:rPr lang="en-US" altLang="ja-JP" sz="800" dirty="0" err="1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xXyz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D1C256D-680E-EF39-2E65-734557103F35}"/>
              </a:ext>
            </a:extLst>
          </p:cNvPr>
          <p:cNvSpPr txBox="1"/>
          <p:nvPr/>
        </p:nvSpPr>
        <p:spPr>
          <a:xfrm>
            <a:off x="5555781" y="1765297"/>
            <a:ext cx="1505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abc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＊＊＊＊＊＊＊＊＊</a:t>
            </a:r>
            <a:r>
              <a:rPr lang="en-US" altLang="ja-JP" sz="800" dirty="0" err="1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xXyz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1D83095-14A7-980F-1FA4-D91F51135415}"/>
              </a:ext>
            </a:extLst>
          </p:cNvPr>
          <p:cNvSpPr txBox="1"/>
          <p:nvPr/>
        </p:nvSpPr>
        <p:spPr>
          <a:xfrm>
            <a:off x="5552740" y="2236352"/>
            <a:ext cx="1505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abc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＊＊＊＊＊＊＊＊＊</a:t>
            </a:r>
            <a:r>
              <a:rPr lang="en-US" altLang="ja-JP" sz="800" dirty="0" err="1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xXyz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0D174C6-7054-A8C2-871F-A7B36F7F0311}"/>
              </a:ext>
            </a:extLst>
          </p:cNvPr>
          <p:cNvSpPr txBox="1"/>
          <p:nvPr/>
        </p:nvSpPr>
        <p:spPr>
          <a:xfrm>
            <a:off x="5554759" y="2749885"/>
            <a:ext cx="1505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abc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＊＊＊＊＊＊＊＊＊</a:t>
            </a:r>
            <a:r>
              <a:rPr lang="en-US" altLang="ja-JP" sz="800" dirty="0" err="1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xXyz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759B9EF-8A9C-07B0-30ED-E2E8A14A62CA}"/>
              </a:ext>
            </a:extLst>
          </p:cNvPr>
          <p:cNvCxnSpPr>
            <a:cxnSpLocks/>
          </p:cNvCxnSpPr>
          <p:nvPr/>
        </p:nvCxnSpPr>
        <p:spPr>
          <a:xfrm>
            <a:off x="1959360" y="3586773"/>
            <a:ext cx="10279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E1BE31F-776A-78F1-D168-5DBF3D46D668}"/>
              </a:ext>
            </a:extLst>
          </p:cNvPr>
          <p:cNvSpPr txBox="1"/>
          <p:nvPr/>
        </p:nvSpPr>
        <p:spPr>
          <a:xfrm>
            <a:off x="2204612" y="3250436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Gemini 1.5 Flash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F02926E-2A5B-D727-33F0-298BFB76FD78}"/>
              </a:ext>
            </a:extLst>
          </p:cNvPr>
          <p:cNvSpPr txBox="1"/>
          <p:nvPr/>
        </p:nvSpPr>
        <p:spPr>
          <a:xfrm>
            <a:off x="5547261" y="3237289"/>
            <a:ext cx="1505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abc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＊＊＊＊＊＊＊＊＊</a:t>
            </a:r>
            <a:r>
              <a:rPr lang="en-US" altLang="ja-JP" sz="800" dirty="0" err="1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xXyz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9C5B8A1-16BC-E44A-277B-490F0650D0CC}"/>
              </a:ext>
            </a:extLst>
          </p:cNvPr>
          <p:cNvCxnSpPr>
            <a:cxnSpLocks/>
          </p:cNvCxnSpPr>
          <p:nvPr/>
        </p:nvCxnSpPr>
        <p:spPr>
          <a:xfrm flipV="1">
            <a:off x="11639399" y="812462"/>
            <a:ext cx="0" cy="2770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845581A-D984-99DB-3BA3-83A0E923DB01}"/>
              </a:ext>
            </a:extLst>
          </p:cNvPr>
          <p:cNvSpPr txBox="1"/>
          <p:nvPr/>
        </p:nvSpPr>
        <p:spPr>
          <a:xfrm>
            <a:off x="11652198" y="1292907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REMOVE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054D615-1153-99A3-6447-AC97FB39DEF1}"/>
              </a:ext>
            </a:extLst>
          </p:cNvPr>
          <p:cNvSpPr txBox="1"/>
          <p:nvPr/>
        </p:nvSpPr>
        <p:spPr>
          <a:xfrm>
            <a:off x="11657038" y="1794925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REMOVE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2DCBEA7-C29C-F28E-6FFF-B1FB545F9E2C}"/>
              </a:ext>
            </a:extLst>
          </p:cNvPr>
          <p:cNvSpPr txBox="1"/>
          <p:nvPr/>
        </p:nvSpPr>
        <p:spPr>
          <a:xfrm>
            <a:off x="11652199" y="2251483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REMOVE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CD36255-D9C4-166A-0C22-9A75AF9B924B}"/>
              </a:ext>
            </a:extLst>
          </p:cNvPr>
          <p:cNvSpPr txBox="1"/>
          <p:nvPr/>
        </p:nvSpPr>
        <p:spPr>
          <a:xfrm>
            <a:off x="11657227" y="2756973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REMOVE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13A08C3-DA23-1243-CB60-52474FDD5D2C}"/>
              </a:ext>
            </a:extLst>
          </p:cNvPr>
          <p:cNvSpPr txBox="1"/>
          <p:nvPr/>
        </p:nvSpPr>
        <p:spPr>
          <a:xfrm>
            <a:off x="11647514" y="3232016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REMOVE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F403928-487A-98E1-A05A-1688A55DA20D}"/>
              </a:ext>
            </a:extLst>
          </p:cNvPr>
          <p:cNvSpPr txBox="1"/>
          <p:nvPr/>
        </p:nvSpPr>
        <p:spPr>
          <a:xfrm>
            <a:off x="11710232" y="865229"/>
            <a:ext cx="4732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ADD +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BCF771E-229F-9E61-061E-D97544FA1FD3}"/>
              </a:ext>
            </a:extLst>
          </p:cNvPr>
          <p:cNvCxnSpPr>
            <a:cxnSpLocks/>
          </p:cNvCxnSpPr>
          <p:nvPr/>
        </p:nvCxnSpPr>
        <p:spPr>
          <a:xfrm flipV="1">
            <a:off x="10979581" y="1132417"/>
            <a:ext cx="0" cy="2446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98C71C-51AF-E54B-880B-73CBA3D7B30F}"/>
              </a:ext>
            </a:extLst>
          </p:cNvPr>
          <p:cNvSpPr txBox="1"/>
          <p:nvPr/>
        </p:nvSpPr>
        <p:spPr>
          <a:xfrm>
            <a:off x="11084553" y="1288997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EDIT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0A97D6-004F-1191-A5F5-BF9FF748BA74}"/>
              </a:ext>
            </a:extLst>
          </p:cNvPr>
          <p:cNvSpPr txBox="1"/>
          <p:nvPr/>
        </p:nvSpPr>
        <p:spPr>
          <a:xfrm>
            <a:off x="11089393" y="1791015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EDIT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E81609-284C-8068-22FC-33DA3B9DB5A1}"/>
              </a:ext>
            </a:extLst>
          </p:cNvPr>
          <p:cNvSpPr txBox="1"/>
          <p:nvPr/>
        </p:nvSpPr>
        <p:spPr>
          <a:xfrm>
            <a:off x="11084554" y="2247573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EDIT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B55C2F-42F7-1230-3A46-4DB64CA89551}"/>
              </a:ext>
            </a:extLst>
          </p:cNvPr>
          <p:cNvSpPr txBox="1"/>
          <p:nvPr/>
        </p:nvSpPr>
        <p:spPr>
          <a:xfrm>
            <a:off x="11089582" y="2753063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EDIT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DA0B496-64E2-E144-EAA2-24B07BA0BA2B}"/>
              </a:ext>
            </a:extLst>
          </p:cNvPr>
          <p:cNvSpPr txBox="1"/>
          <p:nvPr/>
        </p:nvSpPr>
        <p:spPr>
          <a:xfrm>
            <a:off x="11079869" y="3228106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EDIT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DA5211C-1624-653F-EC52-7D6EE6D78AAD}"/>
              </a:ext>
            </a:extLst>
          </p:cNvPr>
          <p:cNvCxnSpPr>
            <a:cxnSpLocks/>
          </p:cNvCxnSpPr>
          <p:nvPr/>
        </p:nvCxnSpPr>
        <p:spPr>
          <a:xfrm flipV="1">
            <a:off x="66287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C496206C-4849-1774-2158-2E1F7310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8" y="54985"/>
            <a:ext cx="431571" cy="133394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B4114F6-5E30-4634-8892-8FF4315A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5" y="55701"/>
            <a:ext cx="597609" cy="132678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CEBD2A2-674D-0AC0-A688-F8FCA97873AE}"/>
              </a:ext>
            </a:extLst>
          </p:cNvPr>
          <p:cNvCxnSpPr>
            <a:cxnSpLocks/>
          </p:cNvCxnSpPr>
          <p:nvPr/>
        </p:nvCxnSpPr>
        <p:spPr>
          <a:xfrm flipV="1">
            <a:off x="142472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図 38">
            <a:extLst>
              <a:ext uri="{FF2B5EF4-FFF2-40B4-BE49-F238E27FC236}">
                <a16:creationId xmlns:a16="http://schemas.microsoft.com/office/drawing/2014/main" id="{CF7EC3F0-3BA3-5769-A6B3-9A711D27D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74" y="23966"/>
            <a:ext cx="506354" cy="167820"/>
          </a:xfrm>
          <a:prstGeom prst="rect">
            <a:avLst/>
          </a:prstGeom>
        </p:spPr>
      </p:pic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1574F31-7DF4-087D-1CDA-A0D5E270CC53}"/>
              </a:ext>
            </a:extLst>
          </p:cNvPr>
          <p:cNvSpPr/>
          <p:nvPr/>
        </p:nvSpPr>
        <p:spPr>
          <a:xfrm>
            <a:off x="144697" y="156446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A08D4475-DF16-265B-AF0D-CA062B2EE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18" y="1587596"/>
            <a:ext cx="129742" cy="127383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9F66D3B-4502-E1B6-3D18-6222A2C060D9}"/>
              </a:ext>
            </a:extLst>
          </p:cNvPr>
          <p:cNvSpPr txBox="1"/>
          <p:nvPr/>
        </p:nvSpPr>
        <p:spPr>
          <a:xfrm>
            <a:off x="227579" y="1554634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Chatbot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608CEF9-162A-4F45-936B-0D739ABA5A34}"/>
              </a:ext>
            </a:extLst>
          </p:cNvPr>
          <p:cNvSpPr txBox="1"/>
          <p:nvPr/>
        </p:nvSpPr>
        <p:spPr>
          <a:xfrm>
            <a:off x="44101" y="1367441"/>
            <a:ext cx="5854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Category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DF2F2DE3-C289-24FB-B3C9-18764A5BF0AD}"/>
              </a:ext>
            </a:extLst>
          </p:cNvPr>
          <p:cNvSpPr/>
          <p:nvPr/>
        </p:nvSpPr>
        <p:spPr>
          <a:xfrm>
            <a:off x="168900" y="941255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D4B881C3-B250-5B50-16F2-7EACBB701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21" y="964385"/>
            <a:ext cx="129742" cy="127383"/>
          </a:xfrm>
          <a:prstGeom prst="rect">
            <a:avLst/>
          </a:prstGeom>
        </p:spPr>
      </p:pic>
      <p:pic>
        <p:nvPicPr>
          <p:cNvPr id="104" name="図 103">
            <a:extLst>
              <a:ext uri="{FF2B5EF4-FFF2-40B4-BE49-F238E27FC236}">
                <a16:creationId xmlns:a16="http://schemas.microsoft.com/office/drawing/2014/main" id="{EE96790E-8160-905E-5C99-FA4A71239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973" y="230217"/>
            <a:ext cx="464962" cy="456508"/>
          </a:xfrm>
          <a:prstGeom prst="rect">
            <a:avLst/>
          </a:prstGeom>
        </p:spPr>
      </p:pic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4C2F0264-E77A-9B76-F59D-3DEDD0B495FF}"/>
              </a:ext>
            </a:extLst>
          </p:cNvPr>
          <p:cNvCxnSpPr>
            <a:cxnSpLocks/>
          </p:cNvCxnSpPr>
          <p:nvPr/>
        </p:nvCxnSpPr>
        <p:spPr>
          <a:xfrm flipV="1">
            <a:off x="-45729" y="679242"/>
            <a:ext cx="1979708" cy="74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C45A4633-0BC2-7EBA-B74E-6CED3A095BEE}"/>
              </a:ext>
            </a:extLst>
          </p:cNvPr>
          <p:cNvSpPr txBox="1"/>
          <p:nvPr/>
        </p:nvSpPr>
        <p:spPr>
          <a:xfrm>
            <a:off x="261651" y="930571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Workspace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62C251E5-BA50-537C-3206-F2281CD2995A}"/>
              </a:ext>
            </a:extLst>
          </p:cNvPr>
          <p:cNvSpPr txBox="1"/>
          <p:nvPr/>
        </p:nvSpPr>
        <p:spPr>
          <a:xfrm>
            <a:off x="78173" y="743378"/>
            <a:ext cx="6671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Workspace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8AF2126F-BE36-7836-37F5-EFEC1C7E82D1}"/>
              </a:ext>
            </a:extLst>
          </p:cNvPr>
          <p:cNvCxnSpPr>
            <a:cxnSpLocks/>
          </p:cNvCxnSpPr>
          <p:nvPr/>
        </p:nvCxnSpPr>
        <p:spPr>
          <a:xfrm flipV="1">
            <a:off x="7299" y="1188845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図 112">
            <a:extLst>
              <a:ext uri="{FF2B5EF4-FFF2-40B4-BE49-F238E27FC236}">
                <a16:creationId xmlns:a16="http://schemas.microsoft.com/office/drawing/2014/main" id="{C9D20719-2FD6-DEB3-B7FE-721952830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5" y="283628"/>
            <a:ext cx="1109726" cy="36779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A17877B-E473-0786-EC4C-7170B6498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94" y="2122780"/>
            <a:ext cx="128729" cy="12638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3759E7-7C74-75A4-9F41-A6B9B0E75701}"/>
              </a:ext>
            </a:extLst>
          </p:cNvPr>
          <p:cNvSpPr/>
          <p:nvPr/>
        </p:nvSpPr>
        <p:spPr>
          <a:xfrm>
            <a:off x="138700" y="285938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F1E5E75-F37D-FA76-E850-49787CC5E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36" y="2888066"/>
            <a:ext cx="129742" cy="12738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3DF762B-C006-26D2-564D-712AB637F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72" y="3109611"/>
            <a:ext cx="129742" cy="12738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EE68D24-BCFC-FA09-86DA-BBF842488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51" y="3338132"/>
            <a:ext cx="129742" cy="12738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8223BB8-5784-1667-67C4-843F2534F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12" y="3556943"/>
            <a:ext cx="129742" cy="127383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1014EA9-CC34-9280-4517-B665D5B0882D}"/>
              </a:ext>
            </a:extLst>
          </p:cNvPr>
          <p:cNvSpPr txBox="1"/>
          <p:nvPr/>
        </p:nvSpPr>
        <p:spPr>
          <a:xfrm>
            <a:off x="227579" y="2845364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D73ED3A-94B5-41C1-A491-83A27C2DB797}"/>
              </a:ext>
            </a:extLst>
          </p:cNvPr>
          <p:cNvSpPr txBox="1"/>
          <p:nvPr/>
        </p:nvSpPr>
        <p:spPr>
          <a:xfrm>
            <a:off x="44101" y="2666339"/>
            <a:ext cx="8803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Shared Channel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07AAEF-315E-C1AB-3887-3C24117406F5}"/>
              </a:ext>
            </a:extLst>
          </p:cNvPr>
          <p:cNvSpPr txBox="1"/>
          <p:nvPr/>
        </p:nvSpPr>
        <p:spPr>
          <a:xfrm>
            <a:off x="227579" y="3082786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CB975D6-8268-D6F6-C957-385A3739A7DF}"/>
              </a:ext>
            </a:extLst>
          </p:cNvPr>
          <p:cNvCxnSpPr>
            <a:cxnSpLocks/>
          </p:cNvCxnSpPr>
          <p:nvPr/>
        </p:nvCxnSpPr>
        <p:spPr>
          <a:xfrm flipV="1">
            <a:off x="0" y="3941359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1D087E8-4868-6E51-A80A-838A8F9DBC0E}"/>
              </a:ext>
            </a:extLst>
          </p:cNvPr>
          <p:cNvSpPr txBox="1"/>
          <p:nvPr/>
        </p:nvSpPr>
        <p:spPr>
          <a:xfrm>
            <a:off x="101010" y="4075333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Private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084B048-0641-0167-45B7-0606CC4C6D01}"/>
              </a:ext>
            </a:extLst>
          </p:cNvPr>
          <p:cNvSpPr txBox="1"/>
          <p:nvPr/>
        </p:nvSpPr>
        <p:spPr>
          <a:xfrm>
            <a:off x="663040" y="2372197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View more</a:t>
            </a:r>
            <a:endParaRPr kumimoji="1" lang="ja-JP" altLang="en-US" sz="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E0427974-7EF9-6282-D5E5-F46AB05AC17B}"/>
              </a:ext>
            </a:extLst>
          </p:cNvPr>
          <p:cNvCxnSpPr>
            <a:cxnSpLocks/>
          </p:cNvCxnSpPr>
          <p:nvPr/>
        </p:nvCxnSpPr>
        <p:spPr>
          <a:xfrm flipV="1">
            <a:off x="7299" y="2553681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6D34E75-0DC6-7ABB-5E0E-19FBCEE0F6D1}"/>
              </a:ext>
            </a:extLst>
          </p:cNvPr>
          <p:cNvSpPr txBox="1"/>
          <p:nvPr/>
        </p:nvSpPr>
        <p:spPr>
          <a:xfrm>
            <a:off x="222383" y="3311773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DE4362A-8C90-083F-FAE3-209B150CEF85}"/>
              </a:ext>
            </a:extLst>
          </p:cNvPr>
          <p:cNvSpPr txBox="1"/>
          <p:nvPr/>
        </p:nvSpPr>
        <p:spPr>
          <a:xfrm>
            <a:off x="222383" y="353119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7341A0B-9B2A-5D18-739F-CB0B18042F0B}"/>
              </a:ext>
            </a:extLst>
          </p:cNvPr>
          <p:cNvSpPr txBox="1"/>
          <p:nvPr/>
        </p:nvSpPr>
        <p:spPr>
          <a:xfrm>
            <a:off x="222404" y="2078954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Generative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4B88E0A-CBB0-3F5A-11C5-2B6DC26FD18A}"/>
              </a:ext>
            </a:extLst>
          </p:cNvPr>
          <p:cNvSpPr txBox="1"/>
          <p:nvPr/>
        </p:nvSpPr>
        <p:spPr>
          <a:xfrm>
            <a:off x="222383" y="429448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open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511DADB-90D2-1504-6587-27B86B3CC484}"/>
              </a:ext>
            </a:extLst>
          </p:cNvPr>
          <p:cNvSpPr txBox="1"/>
          <p:nvPr/>
        </p:nvSpPr>
        <p:spPr>
          <a:xfrm>
            <a:off x="222383" y="4513909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CHat1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DC44FBB3-7DD5-86E5-8641-8FC98C987E66}"/>
              </a:ext>
            </a:extLst>
          </p:cNvPr>
          <p:cNvSpPr txBox="1"/>
          <p:nvPr/>
        </p:nvSpPr>
        <p:spPr>
          <a:xfrm>
            <a:off x="222383" y="4716926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UI Designer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24CF737-DDF3-1190-7C5E-D84BCA8AF6FA}"/>
              </a:ext>
            </a:extLst>
          </p:cNvPr>
          <p:cNvSpPr txBox="1"/>
          <p:nvPr/>
        </p:nvSpPr>
        <p:spPr>
          <a:xfrm>
            <a:off x="222383" y="4936348"/>
            <a:ext cx="946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get the 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B311BEF-E149-C51A-D138-E5F3E5037CDA}"/>
              </a:ext>
            </a:extLst>
          </p:cNvPr>
          <p:cNvSpPr txBox="1"/>
          <p:nvPr/>
        </p:nvSpPr>
        <p:spPr>
          <a:xfrm>
            <a:off x="92396" y="4274612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95B4115-C2B3-9E39-AC67-8588D00D296D}"/>
              </a:ext>
            </a:extLst>
          </p:cNvPr>
          <p:cNvSpPr txBox="1"/>
          <p:nvPr/>
        </p:nvSpPr>
        <p:spPr>
          <a:xfrm>
            <a:off x="97592" y="450209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3A7637A0-868E-541A-B0F4-8D778FB141F4}"/>
              </a:ext>
            </a:extLst>
          </p:cNvPr>
          <p:cNvSpPr txBox="1"/>
          <p:nvPr/>
        </p:nvSpPr>
        <p:spPr>
          <a:xfrm>
            <a:off x="97592" y="4706657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75AB238-778B-2290-5DBF-A4CCB154F773}"/>
              </a:ext>
            </a:extLst>
          </p:cNvPr>
          <p:cNvSpPr txBox="1"/>
          <p:nvPr/>
        </p:nvSpPr>
        <p:spPr>
          <a:xfrm>
            <a:off x="92396" y="492544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7B4ED3A-0965-9353-4AC3-901A5D8B0A89}"/>
              </a:ext>
            </a:extLst>
          </p:cNvPr>
          <p:cNvSpPr txBox="1"/>
          <p:nvPr/>
        </p:nvSpPr>
        <p:spPr>
          <a:xfrm rot="5400000">
            <a:off x="1703241" y="2863810"/>
            <a:ext cx="304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. . .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4696120-D226-793C-214A-20BA545C9FC8}"/>
              </a:ext>
            </a:extLst>
          </p:cNvPr>
          <p:cNvSpPr txBox="1"/>
          <p:nvPr/>
        </p:nvSpPr>
        <p:spPr>
          <a:xfrm>
            <a:off x="231603" y="515848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Temporary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3A2BFA51-7C83-85A1-396D-B4C7096096AC}"/>
              </a:ext>
            </a:extLst>
          </p:cNvPr>
          <p:cNvSpPr txBox="1"/>
          <p:nvPr/>
        </p:nvSpPr>
        <p:spPr>
          <a:xfrm>
            <a:off x="83917" y="514310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E94D9020-DF31-7823-4A80-22F08B82D082}"/>
              </a:ext>
            </a:extLst>
          </p:cNvPr>
          <p:cNvCxnSpPr>
            <a:cxnSpLocks/>
          </p:cNvCxnSpPr>
          <p:nvPr/>
        </p:nvCxnSpPr>
        <p:spPr>
          <a:xfrm flipV="1">
            <a:off x="76504" y="5484800"/>
            <a:ext cx="1849592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図 117">
            <a:extLst>
              <a:ext uri="{FF2B5EF4-FFF2-40B4-BE49-F238E27FC236}">
                <a16:creationId xmlns:a16="http://schemas.microsoft.com/office/drawing/2014/main" id="{D9BC1B35-E326-201C-246A-C7F08189B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53" y="1867299"/>
            <a:ext cx="129742" cy="127383"/>
          </a:xfrm>
          <a:prstGeom prst="rect">
            <a:avLst/>
          </a:prstGeom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A0F6C6C-1E8A-A2E5-758D-85E1C616C94F}"/>
              </a:ext>
            </a:extLst>
          </p:cNvPr>
          <p:cNvSpPr txBox="1"/>
          <p:nvPr/>
        </p:nvSpPr>
        <p:spPr>
          <a:xfrm>
            <a:off x="220914" y="1834337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Search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885760F7-C1DE-4407-DD4E-081414F4EB50}"/>
              </a:ext>
            </a:extLst>
          </p:cNvPr>
          <p:cNvSpPr txBox="1"/>
          <p:nvPr/>
        </p:nvSpPr>
        <p:spPr>
          <a:xfrm>
            <a:off x="1709351" y="2671235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C12FCCD-A2EA-9C2F-972A-1BE60CFEC118}"/>
              </a:ext>
            </a:extLst>
          </p:cNvPr>
          <p:cNvSpPr txBox="1"/>
          <p:nvPr/>
        </p:nvSpPr>
        <p:spPr>
          <a:xfrm>
            <a:off x="1652358" y="4081329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68714D6B-6A2D-4E38-79E6-1C3B3A2D814F}"/>
              </a:ext>
            </a:extLst>
          </p:cNvPr>
          <p:cNvCxnSpPr>
            <a:cxnSpLocks/>
          </p:cNvCxnSpPr>
          <p:nvPr/>
        </p:nvCxnSpPr>
        <p:spPr>
          <a:xfrm>
            <a:off x="1946657" y="815209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D62FCA6-4395-5E83-39AB-05BAEEF8FF50}"/>
              </a:ext>
            </a:extLst>
          </p:cNvPr>
          <p:cNvCxnSpPr>
            <a:cxnSpLocks/>
          </p:cNvCxnSpPr>
          <p:nvPr/>
        </p:nvCxnSpPr>
        <p:spPr>
          <a:xfrm>
            <a:off x="1946657" y="818231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D7B4812-423B-6C15-B951-ABEB98232D5C}"/>
              </a:ext>
            </a:extLst>
          </p:cNvPr>
          <p:cNvCxnSpPr>
            <a:cxnSpLocks/>
          </p:cNvCxnSpPr>
          <p:nvPr/>
        </p:nvCxnSpPr>
        <p:spPr>
          <a:xfrm>
            <a:off x="1946657" y="819850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>
            <a:extLst>
              <a:ext uri="{FF2B5EF4-FFF2-40B4-BE49-F238E27FC236}">
                <a16:creationId xmlns:a16="http://schemas.microsoft.com/office/drawing/2014/main" id="{2830E918-7E6D-520C-53FD-8E891ADBD617}"/>
              </a:ext>
            </a:extLst>
          </p:cNvPr>
          <p:cNvSpPr/>
          <p:nvPr/>
        </p:nvSpPr>
        <p:spPr>
          <a:xfrm>
            <a:off x="1925981" y="606277"/>
            <a:ext cx="10288166" cy="2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A47A415-904B-7FAD-1F66-C097B1A77726}"/>
              </a:ext>
            </a:extLst>
          </p:cNvPr>
          <p:cNvSpPr txBox="1"/>
          <p:nvPr/>
        </p:nvSpPr>
        <p:spPr>
          <a:xfrm>
            <a:off x="2069029" y="603349"/>
            <a:ext cx="22044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 err="1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osMerge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Workspace setting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Setting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APIs</a:t>
            </a: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F48F0FAA-6A73-EA68-DF9B-CA193E6C6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277" y="358526"/>
            <a:ext cx="129742" cy="127383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95F7CFF0-0234-218A-104F-741945B5A014}"/>
              </a:ext>
            </a:extLst>
          </p:cNvPr>
          <p:cNvCxnSpPr>
            <a:cxnSpLocks/>
          </p:cNvCxnSpPr>
          <p:nvPr/>
        </p:nvCxnSpPr>
        <p:spPr>
          <a:xfrm>
            <a:off x="1926096" y="592766"/>
            <a:ext cx="102735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F934EBB1-F633-4275-33BD-9DE9C2A798C4}"/>
              </a:ext>
            </a:extLst>
          </p:cNvPr>
          <p:cNvSpPr txBox="1"/>
          <p:nvPr/>
        </p:nvSpPr>
        <p:spPr>
          <a:xfrm>
            <a:off x="2297974" y="305104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＃</a:t>
            </a:r>
            <a:r>
              <a:rPr kumimoji="1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 </a:t>
            </a:r>
            <a:r>
              <a:rPr lang="en-US" altLang="ja-JP" sz="1000" b="1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Workspace setting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880B1AA-906C-79A8-B32B-0A1F0A9F06F9}"/>
              </a:ext>
            </a:extLst>
          </p:cNvPr>
          <p:cNvSpPr txBox="1"/>
          <p:nvPr/>
        </p:nvSpPr>
        <p:spPr>
          <a:xfrm>
            <a:off x="4108707" y="333267"/>
            <a:ext cx="2079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Members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　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APIs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Billing &amp; Plans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0BA0D7C4-E679-035D-3B26-E6A39766B177}"/>
              </a:ext>
            </a:extLst>
          </p:cNvPr>
          <p:cNvCxnSpPr>
            <a:cxnSpLocks/>
          </p:cNvCxnSpPr>
          <p:nvPr/>
        </p:nvCxnSpPr>
        <p:spPr>
          <a:xfrm>
            <a:off x="4951159" y="590318"/>
            <a:ext cx="2229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4A6FBB3F-7D2A-E261-54AF-A4D362EDFD4E}"/>
              </a:ext>
            </a:extLst>
          </p:cNvPr>
          <p:cNvCxnSpPr>
            <a:cxnSpLocks/>
          </p:cNvCxnSpPr>
          <p:nvPr/>
        </p:nvCxnSpPr>
        <p:spPr>
          <a:xfrm flipV="1">
            <a:off x="12194188" y="-20091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B8CCB71-1E4F-A4DF-66B5-7D693F51F974}"/>
              </a:ext>
            </a:extLst>
          </p:cNvPr>
          <p:cNvCxnSpPr>
            <a:cxnSpLocks/>
          </p:cNvCxnSpPr>
          <p:nvPr/>
        </p:nvCxnSpPr>
        <p:spPr>
          <a:xfrm flipV="1">
            <a:off x="11139580" y="-545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766499F-12C2-73AC-0ABA-7F5CF61580EE}"/>
              </a:ext>
            </a:extLst>
          </p:cNvPr>
          <p:cNvSpPr txBox="1"/>
          <p:nvPr/>
        </p:nvSpPr>
        <p:spPr>
          <a:xfrm>
            <a:off x="11366962" y="13259"/>
            <a:ext cx="6687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Username V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8306296-4C0D-955F-4F17-5FECFF2F931B}"/>
              </a:ext>
            </a:extLst>
          </p:cNvPr>
          <p:cNvSpPr txBox="1"/>
          <p:nvPr/>
        </p:nvSpPr>
        <p:spPr>
          <a:xfrm>
            <a:off x="2262736" y="18759"/>
            <a:ext cx="31165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Support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Documentation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Workspace Setting</a:t>
            </a:r>
            <a:r>
              <a:rPr lang="ja-JP" altLang="en-US" sz="70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  <a:r>
              <a:rPr lang="en-US" altLang="ja-JP" sz="700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Prompt library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B8872B2D-6A22-1988-9B04-0A396E08611F}"/>
              </a:ext>
            </a:extLst>
          </p:cNvPr>
          <p:cNvCxnSpPr>
            <a:cxnSpLocks/>
          </p:cNvCxnSpPr>
          <p:nvPr/>
        </p:nvCxnSpPr>
        <p:spPr>
          <a:xfrm flipV="1">
            <a:off x="2186573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3420326-1690-816D-29F8-D434ADC04D4B}"/>
              </a:ext>
            </a:extLst>
          </p:cNvPr>
          <p:cNvCxnSpPr>
            <a:cxnSpLocks/>
          </p:cNvCxnSpPr>
          <p:nvPr/>
        </p:nvCxnSpPr>
        <p:spPr>
          <a:xfrm>
            <a:off x="1919035" y="811565"/>
            <a:ext cx="10272965" cy="3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C908EAA2-9493-1631-5EF8-A82D7B64D269}"/>
              </a:ext>
            </a:extLst>
          </p:cNvPr>
          <p:cNvSpPr txBox="1"/>
          <p:nvPr/>
        </p:nvSpPr>
        <p:spPr>
          <a:xfrm>
            <a:off x="3789500" y="879574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Provider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228FDC6-836B-C967-5709-D777F9FB8DA4}"/>
              </a:ext>
            </a:extLst>
          </p:cNvPr>
          <p:cNvSpPr txBox="1"/>
          <p:nvPr/>
        </p:nvSpPr>
        <p:spPr>
          <a:xfrm>
            <a:off x="3815913" y="1285089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OpenAI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CF9B99A-DA6A-BF8E-ACC2-372C14D2217C}"/>
              </a:ext>
            </a:extLst>
          </p:cNvPr>
          <p:cNvSpPr txBox="1"/>
          <p:nvPr/>
        </p:nvSpPr>
        <p:spPr>
          <a:xfrm>
            <a:off x="3805900" y="1770147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OpenAI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8942D37-E168-0A22-DA8A-488859DD58D2}"/>
              </a:ext>
            </a:extLst>
          </p:cNvPr>
          <p:cNvSpPr txBox="1"/>
          <p:nvPr/>
        </p:nvSpPr>
        <p:spPr>
          <a:xfrm>
            <a:off x="3802859" y="2241202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OpenAI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9EFF47D5-0C71-80A1-ED73-9A87D5BFDAD4}"/>
              </a:ext>
            </a:extLst>
          </p:cNvPr>
          <p:cNvSpPr txBox="1"/>
          <p:nvPr/>
        </p:nvSpPr>
        <p:spPr>
          <a:xfrm>
            <a:off x="3804878" y="2754735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Google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654E988-12AB-7017-A8E9-12F59BE63F44}"/>
              </a:ext>
            </a:extLst>
          </p:cNvPr>
          <p:cNvSpPr txBox="1"/>
          <p:nvPr/>
        </p:nvSpPr>
        <p:spPr>
          <a:xfrm>
            <a:off x="3797380" y="3242139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Google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59CC08C5-9773-66BE-3297-44A82B38DEE3}"/>
              </a:ext>
            </a:extLst>
          </p:cNvPr>
          <p:cNvSpPr txBox="1"/>
          <p:nvPr/>
        </p:nvSpPr>
        <p:spPr>
          <a:xfrm>
            <a:off x="9510528" y="3636250"/>
            <a:ext cx="27029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Check here to find available APIs and how to connect</a:t>
            </a:r>
            <a:endParaRPr kumimoji="1" lang="ja-JP" altLang="en-US" sz="800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5355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E0235A6-B181-D2AE-954A-B7C4E239E0C4}"/>
              </a:ext>
            </a:extLst>
          </p:cNvPr>
          <p:cNvCxnSpPr>
            <a:cxnSpLocks/>
          </p:cNvCxnSpPr>
          <p:nvPr/>
        </p:nvCxnSpPr>
        <p:spPr>
          <a:xfrm>
            <a:off x="0" y="237574"/>
            <a:ext cx="122589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226C38F-B99A-C8F1-D9B5-F140BF01E980}"/>
              </a:ext>
            </a:extLst>
          </p:cNvPr>
          <p:cNvCxnSpPr>
            <a:cxnSpLocks/>
          </p:cNvCxnSpPr>
          <p:nvPr/>
        </p:nvCxnSpPr>
        <p:spPr>
          <a:xfrm flipV="1">
            <a:off x="1933979" y="237574"/>
            <a:ext cx="0" cy="662688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A9B93C-86EE-3D2F-D3DE-D5F5C208B1A7}"/>
              </a:ext>
            </a:extLst>
          </p:cNvPr>
          <p:cNvSpPr txBox="1"/>
          <p:nvPr/>
        </p:nvSpPr>
        <p:spPr>
          <a:xfrm>
            <a:off x="2193023" y="868575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MyPage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A984049-E632-8406-056D-B2FE6F3B0D2F}"/>
              </a:ext>
            </a:extLst>
          </p:cNvPr>
          <p:cNvCxnSpPr>
            <a:cxnSpLocks/>
          </p:cNvCxnSpPr>
          <p:nvPr/>
        </p:nvCxnSpPr>
        <p:spPr>
          <a:xfrm>
            <a:off x="1974170" y="1118129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7277286-8760-FEF8-4AFD-1DDE00013097}"/>
              </a:ext>
            </a:extLst>
          </p:cNvPr>
          <p:cNvSpPr txBox="1"/>
          <p:nvPr/>
        </p:nvSpPr>
        <p:spPr>
          <a:xfrm>
            <a:off x="2966860" y="859013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 err="1">
                <a:solidFill>
                  <a:prstClr val="white">
                    <a:lumMod val="50000"/>
                  </a:prstClr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Usaage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4148AEA-B9FF-803E-81BF-714BEE1A5E3C}"/>
              </a:ext>
            </a:extLst>
          </p:cNvPr>
          <p:cNvSpPr txBox="1"/>
          <p:nvPr/>
        </p:nvSpPr>
        <p:spPr>
          <a:xfrm>
            <a:off x="4407108" y="3387777"/>
            <a:ext cx="3297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>
                <a:hlinkClick r:id="rId2"/>
              </a:rPr>
              <a:t>https://docs.stripe.com/saas</a:t>
            </a:r>
            <a:endParaRPr kumimoji="1" lang="en" altLang="ja-JP" dirty="0"/>
          </a:p>
          <a:p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11B775D-D8FC-40C8-CCD9-A05C17733273}"/>
              </a:ext>
            </a:extLst>
          </p:cNvPr>
          <p:cNvCxnSpPr>
            <a:cxnSpLocks/>
          </p:cNvCxnSpPr>
          <p:nvPr/>
        </p:nvCxnSpPr>
        <p:spPr>
          <a:xfrm flipV="1">
            <a:off x="2297974" y="1123384"/>
            <a:ext cx="387925" cy="13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1E30CEB-7872-C82B-8B5B-5A955C6EDE89}"/>
              </a:ext>
            </a:extLst>
          </p:cNvPr>
          <p:cNvSpPr/>
          <p:nvPr/>
        </p:nvSpPr>
        <p:spPr>
          <a:xfrm>
            <a:off x="144697" y="156446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1F4E39B-8982-B3AF-A166-C4B6A25F5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8" y="1587596"/>
            <a:ext cx="129742" cy="127383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14ED59A-4434-5CA6-C202-3065C24FEB74}"/>
              </a:ext>
            </a:extLst>
          </p:cNvPr>
          <p:cNvSpPr txBox="1"/>
          <p:nvPr/>
        </p:nvSpPr>
        <p:spPr>
          <a:xfrm>
            <a:off x="227579" y="1554634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Chatbot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AC6E4C-8980-ECC3-415D-ECB670831801}"/>
              </a:ext>
            </a:extLst>
          </p:cNvPr>
          <p:cNvSpPr txBox="1"/>
          <p:nvPr/>
        </p:nvSpPr>
        <p:spPr>
          <a:xfrm>
            <a:off x="44101" y="1367441"/>
            <a:ext cx="5854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Category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A3BFC86-B2AB-C130-5B49-7376CEAEDEC1}"/>
              </a:ext>
            </a:extLst>
          </p:cNvPr>
          <p:cNvSpPr/>
          <p:nvPr/>
        </p:nvSpPr>
        <p:spPr>
          <a:xfrm>
            <a:off x="168900" y="941255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44DABB36-4D17-EB38-3EE9-44AC0D79C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21" y="964385"/>
            <a:ext cx="129742" cy="12738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47A02684-7FFB-19E3-92BA-5931D006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73" y="230217"/>
            <a:ext cx="464962" cy="456508"/>
          </a:xfrm>
          <a:prstGeom prst="rect">
            <a:avLst/>
          </a:prstGeom>
        </p:spPr>
      </p:pic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3069573-6ADE-FBAA-9926-0787B61EDFAE}"/>
              </a:ext>
            </a:extLst>
          </p:cNvPr>
          <p:cNvCxnSpPr>
            <a:cxnSpLocks/>
          </p:cNvCxnSpPr>
          <p:nvPr/>
        </p:nvCxnSpPr>
        <p:spPr>
          <a:xfrm flipV="1">
            <a:off x="-45729" y="679242"/>
            <a:ext cx="1979708" cy="74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1466595-0AA0-25DD-F432-38A23A61C36C}"/>
              </a:ext>
            </a:extLst>
          </p:cNvPr>
          <p:cNvSpPr txBox="1"/>
          <p:nvPr/>
        </p:nvSpPr>
        <p:spPr>
          <a:xfrm>
            <a:off x="261651" y="930571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Workspace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F0BD9D3-C6D2-2D51-DB22-DB4EE83DC74F}"/>
              </a:ext>
            </a:extLst>
          </p:cNvPr>
          <p:cNvSpPr txBox="1"/>
          <p:nvPr/>
        </p:nvSpPr>
        <p:spPr>
          <a:xfrm>
            <a:off x="78173" y="743378"/>
            <a:ext cx="6671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Workspace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E477422-AF28-622A-FB5E-3E538A218424}"/>
              </a:ext>
            </a:extLst>
          </p:cNvPr>
          <p:cNvCxnSpPr>
            <a:cxnSpLocks/>
          </p:cNvCxnSpPr>
          <p:nvPr/>
        </p:nvCxnSpPr>
        <p:spPr>
          <a:xfrm flipV="1">
            <a:off x="7299" y="1188845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図 67">
            <a:extLst>
              <a:ext uri="{FF2B5EF4-FFF2-40B4-BE49-F238E27FC236}">
                <a16:creationId xmlns:a16="http://schemas.microsoft.com/office/drawing/2014/main" id="{20D9E086-7030-2E6A-33A6-8F8D4C8B7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5" y="283628"/>
            <a:ext cx="1109726" cy="36779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618A472-87DC-13DB-5DE8-225E9023B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94" y="2122780"/>
            <a:ext cx="128729" cy="12638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EE65A6-43E3-EFF6-1587-0966BE81E0B1}"/>
              </a:ext>
            </a:extLst>
          </p:cNvPr>
          <p:cNvSpPr/>
          <p:nvPr/>
        </p:nvSpPr>
        <p:spPr>
          <a:xfrm>
            <a:off x="138700" y="285938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99CDFB54-A1B7-BC69-5B7A-52BDDB10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36" y="2888066"/>
            <a:ext cx="129742" cy="12738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5D54257-AEFE-0526-CE88-FA09D223D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2" y="3109611"/>
            <a:ext cx="129742" cy="12738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D0B09A5-2D34-7798-3003-9DB595515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1" y="3338132"/>
            <a:ext cx="129742" cy="12738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38D03A8-0BAE-ABF1-E2FF-A336F0C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12" y="3556943"/>
            <a:ext cx="129742" cy="127383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A447038-92CB-E682-F0B4-9E660772B64D}"/>
              </a:ext>
            </a:extLst>
          </p:cNvPr>
          <p:cNvSpPr txBox="1"/>
          <p:nvPr/>
        </p:nvSpPr>
        <p:spPr>
          <a:xfrm>
            <a:off x="227579" y="2845364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50AE59E-64EF-A1E3-9B08-ED06F575676A}"/>
              </a:ext>
            </a:extLst>
          </p:cNvPr>
          <p:cNvSpPr txBox="1"/>
          <p:nvPr/>
        </p:nvSpPr>
        <p:spPr>
          <a:xfrm>
            <a:off x="44101" y="2666339"/>
            <a:ext cx="8803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Shared Channel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BF5A6BB-FAE8-2214-687C-2BDBEB4FCD18}"/>
              </a:ext>
            </a:extLst>
          </p:cNvPr>
          <p:cNvSpPr txBox="1"/>
          <p:nvPr/>
        </p:nvSpPr>
        <p:spPr>
          <a:xfrm>
            <a:off x="227579" y="3082786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F7247F1-BEF7-A2DF-5BFE-43D78E1AFD57}"/>
              </a:ext>
            </a:extLst>
          </p:cNvPr>
          <p:cNvCxnSpPr>
            <a:cxnSpLocks/>
          </p:cNvCxnSpPr>
          <p:nvPr/>
        </p:nvCxnSpPr>
        <p:spPr>
          <a:xfrm flipV="1">
            <a:off x="0" y="3941359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F909786-3C88-94E3-DCE0-2F4700E9DC9E}"/>
              </a:ext>
            </a:extLst>
          </p:cNvPr>
          <p:cNvSpPr txBox="1"/>
          <p:nvPr/>
        </p:nvSpPr>
        <p:spPr>
          <a:xfrm>
            <a:off x="101010" y="4075333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Private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F9C6BEC-6F6D-8527-EFCA-99C2DF754227}"/>
              </a:ext>
            </a:extLst>
          </p:cNvPr>
          <p:cNvSpPr txBox="1"/>
          <p:nvPr/>
        </p:nvSpPr>
        <p:spPr>
          <a:xfrm>
            <a:off x="663040" y="2372197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View more</a:t>
            </a:r>
            <a:endParaRPr kumimoji="1" lang="ja-JP" altLang="en-US" sz="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78F541C9-99DA-2B40-A16A-7BE115A67F9E}"/>
              </a:ext>
            </a:extLst>
          </p:cNvPr>
          <p:cNvCxnSpPr>
            <a:cxnSpLocks/>
          </p:cNvCxnSpPr>
          <p:nvPr/>
        </p:nvCxnSpPr>
        <p:spPr>
          <a:xfrm flipV="1">
            <a:off x="7299" y="2553681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BF0C69A-A6B8-D4B3-53E5-6CD1A6DF76F7}"/>
              </a:ext>
            </a:extLst>
          </p:cNvPr>
          <p:cNvSpPr txBox="1"/>
          <p:nvPr/>
        </p:nvSpPr>
        <p:spPr>
          <a:xfrm>
            <a:off x="222383" y="3311773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1A10B85-9B9C-28C2-4038-7AC3D4CC7FDF}"/>
              </a:ext>
            </a:extLst>
          </p:cNvPr>
          <p:cNvSpPr txBox="1"/>
          <p:nvPr/>
        </p:nvSpPr>
        <p:spPr>
          <a:xfrm>
            <a:off x="222383" y="353119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A1C8454-2B06-C5A1-101F-0B82B1F54F73}"/>
              </a:ext>
            </a:extLst>
          </p:cNvPr>
          <p:cNvSpPr txBox="1"/>
          <p:nvPr/>
        </p:nvSpPr>
        <p:spPr>
          <a:xfrm>
            <a:off x="222404" y="2078954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Generative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252D18-1A8F-4D11-74DA-295C42C6F4AE}"/>
              </a:ext>
            </a:extLst>
          </p:cNvPr>
          <p:cNvSpPr txBox="1"/>
          <p:nvPr/>
        </p:nvSpPr>
        <p:spPr>
          <a:xfrm>
            <a:off x="222383" y="429448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open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92BA4C7-2895-FC9F-7B4D-28DFD81E2A61}"/>
              </a:ext>
            </a:extLst>
          </p:cNvPr>
          <p:cNvSpPr txBox="1"/>
          <p:nvPr/>
        </p:nvSpPr>
        <p:spPr>
          <a:xfrm>
            <a:off x="222383" y="4513909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CHat1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9DB5006-6CA5-B0BB-9812-9E85B84D9561}"/>
              </a:ext>
            </a:extLst>
          </p:cNvPr>
          <p:cNvSpPr txBox="1"/>
          <p:nvPr/>
        </p:nvSpPr>
        <p:spPr>
          <a:xfrm>
            <a:off x="222383" y="4716926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UI Designer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9BBC9BF-7CB6-8E01-0CBC-B36705778503}"/>
              </a:ext>
            </a:extLst>
          </p:cNvPr>
          <p:cNvSpPr txBox="1"/>
          <p:nvPr/>
        </p:nvSpPr>
        <p:spPr>
          <a:xfrm>
            <a:off x="222383" y="4936348"/>
            <a:ext cx="946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get the 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9B02A7D-EC0F-D47E-6133-F0A1E6B9CDFD}"/>
              </a:ext>
            </a:extLst>
          </p:cNvPr>
          <p:cNvSpPr txBox="1"/>
          <p:nvPr/>
        </p:nvSpPr>
        <p:spPr>
          <a:xfrm>
            <a:off x="92396" y="4274612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4BF535F-D1D5-3818-33AC-62EBA10EE462}"/>
              </a:ext>
            </a:extLst>
          </p:cNvPr>
          <p:cNvSpPr txBox="1"/>
          <p:nvPr/>
        </p:nvSpPr>
        <p:spPr>
          <a:xfrm>
            <a:off x="97592" y="450209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49B2F23-CB40-4E2D-3216-44BB66B14412}"/>
              </a:ext>
            </a:extLst>
          </p:cNvPr>
          <p:cNvSpPr txBox="1"/>
          <p:nvPr/>
        </p:nvSpPr>
        <p:spPr>
          <a:xfrm>
            <a:off x="97592" y="4706657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F193057B-D964-866F-BAB2-BF3728A9B932}"/>
              </a:ext>
            </a:extLst>
          </p:cNvPr>
          <p:cNvSpPr txBox="1"/>
          <p:nvPr/>
        </p:nvSpPr>
        <p:spPr>
          <a:xfrm>
            <a:off x="92396" y="492544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AB563B0-DB67-260B-7B20-1C9EA078C758}"/>
              </a:ext>
            </a:extLst>
          </p:cNvPr>
          <p:cNvSpPr txBox="1"/>
          <p:nvPr/>
        </p:nvSpPr>
        <p:spPr>
          <a:xfrm rot="5400000">
            <a:off x="1703241" y="2863810"/>
            <a:ext cx="304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. . .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8B32449-565A-3E01-CCC1-96DCDC63086B}"/>
              </a:ext>
            </a:extLst>
          </p:cNvPr>
          <p:cNvSpPr txBox="1"/>
          <p:nvPr/>
        </p:nvSpPr>
        <p:spPr>
          <a:xfrm>
            <a:off x="231603" y="515848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Temporary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5B0E312-6148-CC8C-3320-6657AD2C5A8A}"/>
              </a:ext>
            </a:extLst>
          </p:cNvPr>
          <p:cNvSpPr txBox="1"/>
          <p:nvPr/>
        </p:nvSpPr>
        <p:spPr>
          <a:xfrm>
            <a:off x="83917" y="514310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D13AA32B-A52A-B730-1658-5F0E7B1025C0}"/>
              </a:ext>
            </a:extLst>
          </p:cNvPr>
          <p:cNvCxnSpPr>
            <a:cxnSpLocks/>
          </p:cNvCxnSpPr>
          <p:nvPr/>
        </p:nvCxnSpPr>
        <p:spPr>
          <a:xfrm flipV="1">
            <a:off x="76504" y="5484800"/>
            <a:ext cx="1849592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図 85">
            <a:extLst>
              <a:ext uri="{FF2B5EF4-FFF2-40B4-BE49-F238E27FC236}">
                <a16:creationId xmlns:a16="http://schemas.microsoft.com/office/drawing/2014/main" id="{E56C441E-426E-9A5A-7C02-870D833B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3" y="1867299"/>
            <a:ext cx="129742" cy="127383"/>
          </a:xfrm>
          <a:prstGeom prst="rect">
            <a:avLst/>
          </a:prstGeom>
        </p:spPr>
      </p:pic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C093D2F-B511-70FA-8556-ECF29C9F63CA}"/>
              </a:ext>
            </a:extLst>
          </p:cNvPr>
          <p:cNvSpPr txBox="1"/>
          <p:nvPr/>
        </p:nvSpPr>
        <p:spPr>
          <a:xfrm>
            <a:off x="220914" y="1834337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Search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4F29BD0-9651-14BE-18DE-BF2E88C44971}"/>
              </a:ext>
            </a:extLst>
          </p:cNvPr>
          <p:cNvCxnSpPr>
            <a:cxnSpLocks/>
          </p:cNvCxnSpPr>
          <p:nvPr/>
        </p:nvCxnSpPr>
        <p:spPr>
          <a:xfrm>
            <a:off x="1961001" y="817607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D4EF349-4681-95FC-C999-4E1FE0ABA4B9}"/>
              </a:ext>
            </a:extLst>
          </p:cNvPr>
          <p:cNvCxnSpPr>
            <a:cxnSpLocks/>
          </p:cNvCxnSpPr>
          <p:nvPr/>
        </p:nvCxnSpPr>
        <p:spPr>
          <a:xfrm>
            <a:off x="1946657" y="815209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ABD9FF8-2C41-AA1E-221F-D0C281A7A161}"/>
              </a:ext>
            </a:extLst>
          </p:cNvPr>
          <p:cNvCxnSpPr>
            <a:cxnSpLocks/>
          </p:cNvCxnSpPr>
          <p:nvPr/>
        </p:nvCxnSpPr>
        <p:spPr>
          <a:xfrm>
            <a:off x="1946657" y="818231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8351B9D-C00F-F754-5E5E-D993D115F268}"/>
              </a:ext>
            </a:extLst>
          </p:cNvPr>
          <p:cNvCxnSpPr>
            <a:cxnSpLocks/>
          </p:cNvCxnSpPr>
          <p:nvPr/>
        </p:nvCxnSpPr>
        <p:spPr>
          <a:xfrm>
            <a:off x="1946657" y="819850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3088BD5D-0D7A-8970-8AE3-5110AAD7393F}"/>
              </a:ext>
            </a:extLst>
          </p:cNvPr>
          <p:cNvSpPr/>
          <p:nvPr/>
        </p:nvSpPr>
        <p:spPr>
          <a:xfrm>
            <a:off x="1925981" y="606277"/>
            <a:ext cx="10288166" cy="2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E814686-39F9-D1C1-B7D6-876FA5575FBC}"/>
              </a:ext>
            </a:extLst>
          </p:cNvPr>
          <p:cNvSpPr txBox="1"/>
          <p:nvPr/>
        </p:nvSpPr>
        <p:spPr>
          <a:xfrm>
            <a:off x="2069029" y="603349"/>
            <a:ext cx="30027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 err="1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osMerge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Workspace setting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Setting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Billing &amp; Plans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/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 err="1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MyPage</a:t>
            </a:r>
            <a:endParaRPr lang="en-US" altLang="ja-JP" sz="600" dirty="0">
              <a:solidFill>
                <a:prstClr val="black"/>
              </a:solidFill>
              <a:latin typeface="Noto Sans JP Light" panose="020B0300000000000000" pitchFamily="34" charset="-128"/>
              <a:ea typeface="Noto Sans JP Light" panose="020B0300000000000000" pitchFamily="34" charset="-128"/>
            </a:endParaRPr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24C030CF-8A1E-662C-D3EB-30B1E4F73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277" y="358526"/>
            <a:ext cx="129742" cy="127383"/>
          </a:xfrm>
          <a:prstGeom prst="rect">
            <a:avLst/>
          </a:prstGeom>
        </p:spPr>
      </p:pic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1C2B413-9849-F78A-BDB9-37D85B39A4E5}"/>
              </a:ext>
            </a:extLst>
          </p:cNvPr>
          <p:cNvCxnSpPr>
            <a:cxnSpLocks/>
          </p:cNvCxnSpPr>
          <p:nvPr/>
        </p:nvCxnSpPr>
        <p:spPr>
          <a:xfrm>
            <a:off x="1926096" y="592766"/>
            <a:ext cx="102735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30E1AC8-D1D9-BD1A-EA3A-012782212654}"/>
              </a:ext>
            </a:extLst>
          </p:cNvPr>
          <p:cNvSpPr txBox="1"/>
          <p:nvPr/>
        </p:nvSpPr>
        <p:spPr>
          <a:xfrm>
            <a:off x="2297974" y="305104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＃</a:t>
            </a:r>
            <a:r>
              <a:rPr kumimoji="1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 </a:t>
            </a:r>
            <a:r>
              <a:rPr lang="en-US" altLang="ja-JP" sz="1000" b="1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Workspace setting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3926476-63A7-7575-175E-154E875C3A25}"/>
              </a:ext>
            </a:extLst>
          </p:cNvPr>
          <p:cNvSpPr txBox="1"/>
          <p:nvPr/>
        </p:nvSpPr>
        <p:spPr>
          <a:xfrm>
            <a:off x="4108707" y="333267"/>
            <a:ext cx="2079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Members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　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APIs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Billing &amp; Plans</a:t>
            </a: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206BE25-57FF-52CF-7A41-82AB17D9B652}"/>
              </a:ext>
            </a:extLst>
          </p:cNvPr>
          <p:cNvCxnSpPr>
            <a:cxnSpLocks/>
          </p:cNvCxnSpPr>
          <p:nvPr/>
        </p:nvCxnSpPr>
        <p:spPr>
          <a:xfrm>
            <a:off x="5355771" y="603349"/>
            <a:ext cx="83235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865D860A-2DBD-D0FF-86D4-4A93A2595530}"/>
              </a:ext>
            </a:extLst>
          </p:cNvPr>
          <p:cNvCxnSpPr>
            <a:cxnSpLocks/>
          </p:cNvCxnSpPr>
          <p:nvPr/>
        </p:nvCxnSpPr>
        <p:spPr>
          <a:xfrm flipV="1">
            <a:off x="12194188" y="-20091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759A82EC-D045-726F-BA05-67A9FBBBDD3F}"/>
              </a:ext>
            </a:extLst>
          </p:cNvPr>
          <p:cNvCxnSpPr>
            <a:cxnSpLocks/>
          </p:cNvCxnSpPr>
          <p:nvPr/>
        </p:nvCxnSpPr>
        <p:spPr>
          <a:xfrm flipV="1">
            <a:off x="11139580" y="-545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4004E44-2386-A499-2CB9-9C88DFB30B8C}"/>
              </a:ext>
            </a:extLst>
          </p:cNvPr>
          <p:cNvSpPr txBox="1"/>
          <p:nvPr/>
        </p:nvSpPr>
        <p:spPr>
          <a:xfrm>
            <a:off x="11366962" y="13259"/>
            <a:ext cx="6687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Username V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43D4741-77DC-4AEA-16BE-A8028BB26C0E}"/>
              </a:ext>
            </a:extLst>
          </p:cNvPr>
          <p:cNvSpPr txBox="1"/>
          <p:nvPr/>
        </p:nvSpPr>
        <p:spPr>
          <a:xfrm>
            <a:off x="2262736" y="18759"/>
            <a:ext cx="31165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Support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Documentation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Workspace Setting</a:t>
            </a:r>
            <a:r>
              <a:rPr lang="ja-JP" altLang="en-US" sz="70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  <a:r>
              <a:rPr lang="en-US" altLang="ja-JP" sz="700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Prompt library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D61778C3-B2FA-B5CD-4981-C0BD646E7F9D}"/>
              </a:ext>
            </a:extLst>
          </p:cNvPr>
          <p:cNvCxnSpPr>
            <a:cxnSpLocks/>
          </p:cNvCxnSpPr>
          <p:nvPr/>
        </p:nvCxnSpPr>
        <p:spPr>
          <a:xfrm flipV="1">
            <a:off x="2186573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F7697D8-8135-A8E9-D160-5C97B85A8A61}"/>
              </a:ext>
            </a:extLst>
          </p:cNvPr>
          <p:cNvCxnSpPr>
            <a:cxnSpLocks/>
          </p:cNvCxnSpPr>
          <p:nvPr/>
        </p:nvCxnSpPr>
        <p:spPr>
          <a:xfrm>
            <a:off x="1919035" y="811565"/>
            <a:ext cx="10272965" cy="3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図 93">
            <a:extLst>
              <a:ext uri="{FF2B5EF4-FFF2-40B4-BE49-F238E27FC236}">
                <a16:creationId xmlns:a16="http://schemas.microsoft.com/office/drawing/2014/main" id="{1C78E543-95F8-D027-2194-15F8075D0F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28" y="54985"/>
            <a:ext cx="431571" cy="133394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C65304D-28B3-EE76-DD02-B9E62B788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995" y="55701"/>
            <a:ext cx="597609" cy="132678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EEB818C3-A2E8-FEF4-6D1C-013034459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74" y="23966"/>
            <a:ext cx="506354" cy="16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36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E0235A6-B181-D2AE-954A-B7C4E239E0C4}"/>
              </a:ext>
            </a:extLst>
          </p:cNvPr>
          <p:cNvCxnSpPr>
            <a:cxnSpLocks/>
          </p:cNvCxnSpPr>
          <p:nvPr/>
        </p:nvCxnSpPr>
        <p:spPr>
          <a:xfrm>
            <a:off x="0" y="237574"/>
            <a:ext cx="122589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226C38F-B99A-C8F1-D9B5-F140BF01E980}"/>
              </a:ext>
            </a:extLst>
          </p:cNvPr>
          <p:cNvCxnSpPr>
            <a:cxnSpLocks/>
          </p:cNvCxnSpPr>
          <p:nvPr/>
        </p:nvCxnSpPr>
        <p:spPr>
          <a:xfrm flipV="1">
            <a:off x="1933979" y="237574"/>
            <a:ext cx="0" cy="662688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F7DE62-CCC5-B6B2-F7B7-AE1BFF33A7BB}"/>
              </a:ext>
            </a:extLst>
          </p:cNvPr>
          <p:cNvSpPr txBox="1"/>
          <p:nvPr/>
        </p:nvSpPr>
        <p:spPr>
          <a:xfrm>
            <a:off x="2223145" y="1250791"/>
            <a:ext cx="1620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Usage (Storage &amp; Bandwidth)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A9357E9-8351-2999-8DAC-8852A8260A63}"/>
              </a:ext>
            </a:extLst>
          </p:cNvPr>
          <p:cNvCxnSpPr>
            <a:cxnSpLocks/>
          </p:cNvCxnSpPr>
          <p:nvPr/>
        </p:nvCxnSpPr>
        <p:spPr>
          <a:xfrm>
            <a:off x="1983411" y="1572460"/>
            <a:ext cx="10279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BAB5AA6-A68A-9BAE-E4EC-88015502F92F}"/>
              </a:ext>
            </a:extLst>
          </p:cNvPr>
          <p:cNvSpPr txBox="1"/>
          <p:nvPr/>
        </p:nvSpPr>
        <p:spPr>
          <a:xfrm>
            <a:off x="2210091" y="1705103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Users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6C943C0-D4A9-C99A-AB52-668A8A6D57A9}"/>
              </a:ext>
            </a:extLst>
          </p:cNvPr>
          <p:cNvCxnSpPr>
            <a:cxnSpLocks/>
          </p:cNvCxnSpPr>
          <p:nvPr/>
        </p:nvCxnSpPr>
        <p:spPr>
          <a:xfrm>
            <a:off x="1955058" y="2072945"/>
            <a:ext cx="102797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35C45B5-1A65-7771-3A6E-A8863023B30F}"/>
              </a:ext>
            </a:extLst>
          </p:cNvPr>
          <p:cNvSpPr txBox="1"/>
          <p:nvPr/>
        </p:nvSpPr>
        <p:spPr>
          <a:xfrm>
            <a:off x="4422799" y="1237644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srgbClr val="00B050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05. GB</a:t>
            </a:r>
            <a:r>
              <a:rPr lang="ja-JP" altLang="en-US" sz="800">
                <a:solidFill>
                  <a:srgbClr val="00B050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/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1GB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FA4219D-9E31-76CB-5E31-8AA0DF2414AB}"/>
              </a:ext>
            </a:extLst>
          </p:cNvPr>
          <p:cNvSpPr txBox="1"/>
          <p:nvPr/>
        </p:nvSpPr>
        <p:spPr>
          <a:xfrm>
            <a:off x="4409745" y="1691956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3 users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/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3 users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8AC7DAE-288C-3C0F-FAED-88E1158D648C}"/>
              </a:ext>
            </a:extLst>
          </p:cNvPr>
          <p:cNvSpPr txBox="1"/>
          <p:nvPr/>
        </p:nvSpPr>
        <p:spPr>
          <a:xfrm>
            <a:off x="11586168" y="863341"/>
            <a:ext cx="6623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UPGRADE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1A2BA0-8E95-F05B-90E2-205457A57B1F}"/>
              </a:ext>
            </a:extLst>
          </p:cNvPr>
          <p:cNvSpPr txBox="1"/>
          <p:nvPr/>
        </p:nvSpPr>
        <p:spPr>
          <a:xfrm>
            <a:off x="3531438" y="3288639"/>
            <a:ext cx="5588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Track the storage and bandwidth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If it reaches the max, then it will pause any actions</a:t>
            </a: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For users, when reach the max user number, 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New user cannot be created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904CEDF-5DCB-8DD2-1150-FFEA6F47D560}"/>
              </a:ext>
            </a:extLst>
          </p:cNvPr>
          <p:cNvCxnSpPr>
            <a:cxnSpLocks/>
          </p:cNvCxnSpPr>
          <p:nvPr/>
        </p:nvCxnSpPr>
        <p:spPr>
          <a:xfrm flipV="1">
            <a:off x="66287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D64BD32A-46B6-636B-FFE4-3D5A6B68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8" y="54985"/>
            <a:ext cx="431571" cy="133394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CA3A1C1F-318E-C3D3-4BA9-C7B53A89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5" y="55701"/>
            <a:ext cx="597609" cy="13267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FEA7D1E-BAA2-757D-1824-EC3D350580D9}"/>
              </a:ext>
            </a:extLst>
          </p:cNvPr>
          <p:cNvCxnSpPr>
            <a:cxnSpLocks/>
          </p:cNvCxnSpPr>
          <p:nvPr/>
        </p:nvCxnSpPr>
        <p:spPr>
          <a:xfrm flipV="1">
            <a:off x="142472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94002DCB-1732-E290-3AE7-777BF5F4B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74" y="23966"/>
            <a:ext cx="506354" cy="167820"/>
          </a:xfrm>
          <a:prstGeom prst="rect">
            <a:avLst/>
          </a:prstGeom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3E0ABCF-78E1-0B5A-0552-8BE11B70FCD4}"/>
              </a:ext>
            </a:extLst>
          </p:cNvPr>
          <p:cNvSpPr/>
          <p:nvPr/>
        </p:nvSpPr>
        <p:spPr>
          <a:xfrm>
            <a:off x="144697" y="156446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F93D108F-4B0F-C232-D220-924E864FB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18" y="1587596"/>
            <a:ext cx="129742" cy="127383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63070FC-C9D3-556A-2F63-38B27D13D7DE}"/>
              </a:ext>
            </a:extLst>
          </p:cNvPr>
          <p:cNvSpPr txBox="1"/>
          <p:nvPr/>
        </p:nvSpPr>
        <p:spPr>
          <a:xfrm>
            <a:off x="227579" y="1554634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Chatbot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F88883C-ECCA-B094-94A7-190503AEF479}"/>
              </a:ext>
            </a:extLst>
          </p:cNvPr>
          <p:cNvSpPr txBox="1"/>
          <p:nvPr/>
        </p:nvSpPr>
        <p:spPr>
          <a:xfrm>
            <a:off x="44101" y="1367441"/>
            <a:ext cx="5854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Category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91BEF3C-AF4D-3DF6-3A8A-A3E0704DF384}"/>
              </a:ext>
            </a:extLst>
          </p:cNvPr>
          <p:cNvSpPr/>
          <p:nvPr/>
        </p:nvSpPr>
        <p:spPr>
          <a:xfrm>
            <a:off x="168900" y="941255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78" name="図 77">
            <a:extLst>
              <a:ext uri="{FF2B5EF4-FFF2-40B4-BE49-F238E27FC236}">
                <a16:creationId xmlns:a16="http://schemas.microsoft.com/office/drawing/2014/main" id="{6DF9121A-FE68-33A5-3A2B-83FB7352B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21" y="964385"/>
            <a:ext cx="129742" cy="127383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EDD2E6D3-ECE7-3684-4940-FF45AE76D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973" y="230217"/>
            <a:ext cx="464962" cy="456508"/>
          </a:xfrm>
          <a:prstGeom prst="rect">
            <a:avLst/>
          </a:prstGeom>
        </p:spPr>
      </p:pic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8C0B7BB8-E2DC-201B-D561-7C89183E102E}"/>
              </a:ext>
            </a:extLst>
          </p:cNvPr>
          <p:cNvCxnSpPr>
            <a:cxnSpLocks/>
          </p:cNvCxnSpPr>
          <p:nvPr/>
        </p:nvCxnSpPr>
        <p:spPr>
          <a:xfrm flipV="1">
            <a:off x="-45729" y="679242"/>
            <a:ext cx="1979708" cy="74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0CB88FB-E7EE-834B-20B5-0F1AAB766EAE}"/>
              </a:ext>
            </a:extLst>
          </p:cNvPr>
          <p:cNvSpPr txBox="1"/>
          <p:nvPr/>
        </p:nvSpPr>
        <p:spPr>
          <a:xfrm>
            <a:off x="261651" y="930571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Workspace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A770B4A-7074-9C22-1327-AF82D2771331}"/>
              </a:ext>
            </a:extLst>
          </p:cNvPr>
          <p:cNvSpPr txBox="1"/>
          <p:nvPr/>
        </p:nvSpPr>
        <p:spPr>
          <a:xfrm>
            <a:off x="78173" y="743378"/>
            <a:ext cx="6671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Workspace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5F23763-7410-6D6C-F6FA-91B31143F19F}"/>
              </a:ext>
            </a:extLst>
          </p:cNvPr>
          <p:cNvCxnSpPr>
            <a:cxnSpLocks/>
          </p:cNvCxnSpPr>
          <p:nvPr/>
        </p:nvCxnSpPr>
        <p:spPr>
          <a:xfrm flipV="1">
            <a:off x="7299" y="1188845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図 84">
            <a:extLst>
              <a:ext uri="{FF2B5EF4-FFF2-40B4-BE49-F238E27FC236}">
                <a16:creationId xmlns:a16="http://schemas.microsoft.com/office/drawing/2014/main" id="{D3AABA72-82B9-E9B7-E6FD-16A544150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65" y="283628"/>
            <a:ext cx="1109726" cy="36779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9AB8093-4C53-2137-681D-858986EFC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94" y="2122780"/>
            <a:ext cx="128729" cy="12638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A9A988-77A5-DDBF-BDFC-082D3E75EFE3}"/>
              </a:ext>
            </a:extLst>
          </p:cNvPr>
          <p:cNvSpPr/>
          <p:nvPr/>
        </p:nvSpPr>
        <p:spPr>
          <a:xfrm>
            <a:off x="138700" y="285938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E9D6F3B2-0455-3C68-3751-ADB577865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36" y="2888066"/>
            <a:ext cx="129742" cy="12738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3CFDC86-B7C5-77EB-BA4D-EF0E585A1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72" y="3109611"/>
            <a:ext cx="129742" cy="12738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49AF7A0-F388-77D0-BB5C-DD4BB27A9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51" y="3338132"/>
            <a:ext cx="129742" cy="12738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AA057AC-DFA0-35CF-03B7-A0AEE7D9B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12" y="3556943"/>
            <a:ext cx="129742" cy="127383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ADC8D71-F8D5-11DD-391A-F42DE8B10D73}"/>
              </a:ext>
            </a:extLst>
          </p:cNvPr>
          <p:cNvSpPr txBox="1"/>
          <p:nvPr/>
        </p:nvSpPr>
        <p:spPr>
          <a:xfrm>
            <a:off x="227579" y="2845364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2D20F93-B99E-98D7-14EA-C7115A18FD59}"/>
              </a:ext>
            </a:extLst>
          </p:cNvPr>
          <p:cNvSpPr txBox="1"/>
          <p:nvPr/>
        </p:nvSpPr>
        <p:spPr>
          <a:xfrm>
            <a:off x="44101" y="2666339"/>
            <a:ext cx="8803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Shared Channel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A6E378F-BA39-20A1-56BE-42E1387A98C2}"/>
              </a:ext>
            </a:extLst>
          </p:cNvPr>
          <p:cNvSpPr txBox="1"/>
          <p:nvPr/>
        </p:nvSpPr>
        <p:spPr>
          <a:xfrm>
            <a:off x="227579" y="3082786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7565C99-EC9B-3C16-B612-6B8038152526}"/>
              </a:ext>
            </a:extLst>
          </p:cNvPr>
          <p:cNvCxnSpPr>
            <a:cxnSpLocks/>
          </p:cNvCxnSpPr>
          <p:nvPr/>
        </p:nvCxnSpPr>
        <p:spPr>
          <a:xfrm flipV="1">
            <a:off x="0" y="3941359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FC940F4-86C3-509E-80CB-628EBEB548E5}"/>
              </a:ext>
            </a:extLst>
          </p:cNvPr>
          <p:cNvSpPr txBox="1"/>
          <p:nvPr/>
        </p:nvSpPr>
        <p:spPr>
          <a:xfrm>
            <a:off x="101010" y="4075333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Private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D43372F-B29E-32EB-D91A-76C578CB6614}"/>
              </a:ext>
            </a:extLst>
          </p:cNvPr>
          <p:cNvSpPr txBox="1"/>
          <p:nvPr/>
        </p:nvSpPr>
        <p:spPr>
          <a:xfrm>
            <a:off x="663040" y="2372197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View more</a:t>
            </a:r>
            <a:endParaRPr kumimoji="1" lang="ja-JP" altLang="en-US" sz="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DDDF3388-E909-CD7B-1F29-CD211A49FBDE}"/>
              </a:ext>
            </a:extLst>
          </p:cNvPr>
          <p:cNvCxnSpPr>
            <a:cxnSpLocks/>
          </p:cNvCxnSpPr>
          <p:nvPr/>
        </p:nvCxnSpPr>
        <p:spPr>
          <a:xfrm flipV="1">
            <a:off x="7299" y="2553681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32F5ED3-B0C7-FA94-C315-4A7C23B1EF11}"/>
              </a:ext>
            </a:extLst>
          </p:cNvPr>
          <p:cNvSpPr txBox="1"/>
          <p:nvPr/>
        </p:nvSpPr>
        <p:spPr>
          <a:xfrm>
            <a:off x="222383" y="3311773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794C41B-DB54-BE8F-8CFF-6CFB41159506}"/>
              </a:ext>
            </a:extLst>
          </p:cNvPr>
          <p:cNvSpPr txBox="1"/>
          <p:nvPr/>
        </p:nvSpPr>
        <p:spPr>
          <a:xfrm>
            <a:off x="222383" y="353119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8E03E37-2359-18AD-5795-B0E6AED0ED04}"/>
              </a:ext>
            </a:extLst>
          </p:cNvPr>
          <p:cNvSpPr txBox="1"/>
          <p:nvPr/>
        </p:nvSpPr>
        <p:spPr>
          <a:xfrm>
            <a:off x="222404" y="2078954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Generative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671446E-A404-174D-BD09-E03427370F82}"/>
              </a:ext>
            </a:extLst>
          </p:cNvPr>
          <p:cNvSpPr txBox="1"/>
          <p:nvPr/>
        </p:nvSpPr>
        <p:spPr>
          <a:xfrm>
            <a:off x="222383" y="429448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open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E2A9F7B-1AC2-7283-1274-9F89C2C985A4}"/>
              </a:ext>
            </a:extLst>
          </p:cNvPr>
          <p:cNvSpPr txBox="1"/>
          <p:nvPr/>
        </p:nvSpPr>
        <p:spPr>
          <a:xfrm>
            <a:off x="222383" y="4513909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CHat1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B82EF55-1977-A275-D576-8753684170F1}"/>
              </a:ext>
            </a:extLst>
          </p:cNvPr>
          <p:cNvSpPr txBox="1"/>
          <p:nvPr/>
        </p:nvSpPr>
        <p:spPr>
          <a:xfrm>
            <a:off x="222383" y="4716926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UI Designer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316B6D0-79FB-2E7B-3507-267C8FF38A7F}"/>
              </a:ext>
            </a:extLst>
          </p:cNvPr>
          <p:cNvSpPr txBox="1"/>
          <p:nvPr/>
        </p:nvSpPr>
        <p:spPr>
          <a:xfrm>
            <a:off x="222383" y="4936348"/>
            <a:ext cx="946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get the 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31C55F0-8E2E-3DF0-2B0E-B5CBE4793852}"/>
              </a:ext>
            </a:extLst>
          </p:cNvPr>
          <p:cNvSpPr txBox="1"/>
          <p:nvPr/>
        </p:nvSpPr>
        <p:spPr>
          <a:xfrm>
            <a:off x="92396" y="4274612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180552D-0FD6-C919-34F1-562F0A3FAC7B}"/>
              </a:ext>
            </a:extLst>
          </p:cNvPr>
          <p:cNvSpPr txBox="1"/>
          <p:nvPr/>
        </p:nvSpPr>
        <p:spPr>
          <a:xfrm>
            <a:off x="97592" y="450209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9726578-4F1C-5649-797C-AA911A249BE5}"/>
              </a:ext>
            </a:extLst>
          </p:cNvPr>
          <p:cNvSpPr txBox="1"/>
          <p:nvPr/>
        </p:nvSpPr>
        <p:spPr>
          <a:xfrm>
            <a:off x="97592" y="4706657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35621443-8882-B6E7-1D3F-1A84EC89DCB5}"/>
              </a:ext>
            </a:extLst>
          </p:cNvPr>
          <p:cNvSpPr txBox="1"/>
          <p:nvPr/>
        </p:nvSpPr>
        <p:spPr>
          <a:xfrm>
            <a:off x="92396" y="492544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06405CE2-CB83-6EFB-9107-C7503731C5A2}"/>
              </a:ext>
            </a:extLst>
          </p:cNvPr>
          <p:cNvSpPr txBox="1"/>
          <p:nvPr/>
        </p:nvSpPr>
        <p:spPr>
          <a:xfrm rot="5400000">
            <a:off x="1703241" y="2863810"/>
            <a:ext cx="304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. . .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02D3679-0B21-7E57-901C-F3593B628339}"/>
              </a:ext>
            </a:extLst>
          </p:cNvPr>
          <p:cNvSpPr txBox="1"/>
          <p:nvPr/>
        </p:nvSpPr>
        <p:spPr>
          <a:xfrm>
            <a:off x="231603" y="515848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Temporary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503A4A9-B184-9544-3C04-34A567350580}"/>
              </a:ext>
            </a:extLst>
          </p:cNvPr>
          <p:cNvSpPr txBox="1"/>
          <p:nvPr/>
        </p:nvSpPr>
        <p:spPr>
          <a:xfrm>
            <a:off x="83917" y="514310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07E7B73C-D364-B684-8332-DE20EF70BCEB}"/>
              </a:ext>
            </a:extLst>
          </p:cNvPr>
          <p:cNvCxnSpPr>
            <a:cxnSpLocks/>
          </p:cNvCxnSpPr>
          <p:nvPr/>
        </p:nvCxnSpPr>
        <p:spPr>
          <a:xfrm flipV="1">
            <a:off x="76504" y="5484800"/>
            <a:ext cx="1849592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図 98">
            <a:extLst>
              <a:ext uri="{FF2B5EF4-FFF2-40B4-BE49-F238E27FC236}">
                <a16:creationId xmlns:a16="http://schemas.microsoft.com/office/drawing/2014/main" id="{995DF121-0490-D495-D4DC-DDB0946E6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53" y="1867299"/>
            <a:ext cx="129742" cy="127383"/>
          </a:xfrm>
          <a:prstGeom prst="rect">
            <a:avLst/>
          </a:prstGeom>
        </p:spPr>
      </p:pic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635080-5988-8F31-7B5F-6A62D6FE7235}"/>
              </a:ext>
            </a:extLst>
          </p:cNvPr>
          <p:cNvSpPr txBox="1"/>
          <p:nvPr/>
        </p:nvSpPr>
        <p:spPr>
          <a:xfrm>
            <a:off x="220914" y="1834337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Search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D32CFFB-7B2A-B28B-C17A-43AFC3EC2D74}"/>
              </a:ext>
            </a:extLst>
          </p:cNvPr>
          <p:cNvSpPr txBox="1"/>
          <p:nvPr/>
        </p:nvSpPr>
        <p:spPr>
          <a:xfrm>
            <a:off x="1709351" y="2671235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E7E48FA-2B8F-8A68-2239-4CDE22C18357}"/>
              </a:ext>
            </a:extLst>
          </p:cNvPr>
          <p:cNvSpPr txBox="1"/>
          <p:nvPr/>
        </p:nvSpPr>
        <p:spPr>
          <a:xfrm>
            <a:off x="1652358" y="4081329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0A2EDE6-4C7A-ED5C-405F-40DABB5D3230}"/>
              </a:ext>
            </a:extLst>
          </p:cNvPr>
          <p:cNvSpPr txBox="1"/>
          <p:nvPr/>
        </p:nvSpPr>
        <p:spPr>
          <a:xfrm>
            <a:off x="2193023" y="868575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MyPage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F6B3245-2DD2-2141-43FB-8D8DC7475B6B}"/>
              </a:ext>
            </a:extLst>
          </p:cNvPr>
          <p:cNvCxnSpPr>
            <a:cxnSpLocks/>
          </p:cNvCxnSpPr>
          <p:nvPr/>
        </p:nvCxnSpPr>
        <p:spPr>
          <a:xfrm>
            <a:off x="1974170" y="1118129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C2B73E7-2215-5F0E-459A-3F8586B139D5}"/>
              </a:ext>
            </a:extLst>
          </p:cNvPr>
          <p:cNvSpPr txBox="1"/>
          <p:nvPr/>
        </p:nvSpPr>
        <p:spPr>
          <a:xfrm>
            <a:off x="2966860" y="859013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 err="1">
                <a:solidFill>
                  <a:prstClr val="white">
                    <a:lumMod val="50000"/>
                  </a:prstClr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Usaage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DA5E9B2-7562-0FA6-9DB0-6048B05B8A4F}"/>
              </a:ext>
            </a:extLst>
          </p:cNvPr>
          <p:cNvCxnSpPr>
            <a:cxnSpLocks/>
          </p:cNvCxnSpPr>
          <p:nvPr/>
        </p:nvCxnSpPr>
        <p:spPr>
          <a:xfrm flipV="1">
            <a:off x="2297974" y="1123384"/>
            <a:ext cx="387925" cy="13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408FAE2-5AAB-38C0-4E60-1C5EA4BB3C92}"/>
              </a:ext>
            </a:extLst>
          </p:cNvPr>
          <p:cNvCxnSpPr>
            <a:cxnSpLocks/>
          </p:cNvCxnSpPr>
          <p:nvPr/>
        </p:nvCxnSpPr>
        <p:spPr>
          <a:xfrm>
            <a:off x="1961001" y="817607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6A8D85E-AB34-78B5-84C0-638A21B544C8}"/>
              </a:ext>
            </a:extLst>
          </p:cNvPr>
          <p:cNvCxnSpPr>
            <a:cxnSpLocks/>
          </p:cNvCxnSpPr>
          <p:nvPr/>
        </p:nvCxnSpPr>
        <p:spPr>
          <a:xfrm>
            <a:off x="1946657" y="815209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32FE458-C12E-0144-D29D-B647C5017981}"/>
              </a:ext>
            </a:extLst>
          </p:cNvPr>
          <p:cNvCxnSpPr>
            <a:cxnSpLocks/>
          </p:cNvCxnSpPr>
          <p:nvPr/>
        </p:nvCxnSpPr>
        <p:spPr>
          <a:xfrm>
            <a:off x="1946657" y="818231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EBB735F8-03E8-99B7-C97F-BF0ACA1355B1}"/>
              </a:ext>
            </a:extLst>
          </p:cNvPr>
          <p:cNvCxnSpPr>
            <a:cxnSpLocks/>
          </p:cNvCxnSpPr>
          <p:nvPr/>
        </p:nvCxnSpPr>
        <p:spPr>
          <a:xfrm>
            <a:off x="1946657" y="819850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>
            <a:extLst>
              <a:ext uri="{FF2B5EF4-FFF2-40B4-BE49-F238E27FC236}">
                <a16:creationId xmlns:a16="http://schemas.microsoft.com/office/drawing/2014/main" id="{C87F72D2-D58A-4934-1F82-BC6567682200}"/>
              </a:ext>
            </a:extLst>
          </p:cNvPr>
          <p:cNvSpPr/>
          <p:nvPr/>
        </p:nvSpPr>
        <p:spPr>
          <a:xfrm>
            <a:off x="1925981" y="606277"/>
            <a:ext cx="10288166" cy="2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2E9940F-B21C-40F8-FFEA-44A9119E2609}"/>
              </a:ext>
            </a:extLst>
          </p:cNvPr>
          <p:cNvSpPr txBox="1"/>
          <p:nvPr/>
        </p:nvSpPr>
        <p:spPr>
          <a:xfrm>
            <a:off x="2069029" y="603349"/>
            <a:ext cx="300274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 err="1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osMerge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Workspace setting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Setting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Billing &amp; Plans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/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 err="1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MyPage</a:t>
            </a:r>
            <a:endParaRPr lang="en-US" altLang="ja-JP" sz="600" dirty="0">
              <a:solidFill>
                <a:prstClr val="black"/>
              </a:solidFill>
              <a:latin typeface="Noto Sans JP Light" panose="020B0300000000000000" pitchFamily="34" charset="-128"/>
              <a:ea typeface="Noto Sans JP Light" panose="020B0300000000000000" pitchFamily="34" charset="-128"/>
            </a:endParaRP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F0C645FE-03E9-0262-B674-7B8EB2A48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277" y="358526"/>
            <a:ext cx="129742" cy="127383"/>
          </a:xfrm>
          <a:prstGeom prst="rect">
            <a:avLst/>
          </a:prstGeom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9512914-EA3F-F99F-3DEF-4F454C978661}"/>
              </a:ext>
            </a:extLst>
          </p:cNvPr>
          <p:cNvCxnSpPr>
            <a:cxnSpLocks/>
          </p:cNvCxnSpPr>
          <p:nvPr/>
        </p:nvCxnSpPr>
        <p:spPr>
          <a:xfrm>
            <a:off x="1926096" y="592766"/>
            <a:ext cx="102735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2D28213-28B9-DABE-3441-34F63D314A90}"/>
              </a:ext>
            </a:extLst>
          </p:cNvPr>
          <p:cNvSpPr txBox="1"/>
          <p:nvPr/>
        </p:nvSpPr>
        <p:spPr>
          <a:xfrm>
            <a:off x="2297974" y="305104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＃</a:t>
            </a:r>
            <a:r>
              <a:rPr kumimoji="1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 </a:t>
            </a:r>
            <a:r>
              <a:rPr lang="en-US" altLang="ja-JP" sz="1000" b="1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Workspace setting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0A8CC94-4BD8-C676-CD6E-4B228E1B9639}"/>
              </a:ext>
            </a:extLst>
          </p:cNvPr>
          <p:cNvSpPr txBox="1"/>
          <p:nvPr/>
        </p:nvSpPr>
        <p:spPr>
          <a:xfrm>
            <a:off x="4108707" y="333267"/>
            <a:ext cx="2079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Members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　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APIs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Billing &amp; Plans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84CC301-9C45-08D7-7DE8-CE2F8C9F76AE}"/>
              </a:ext>
            </a:extLst>
          </p:cNvPr>
          <p:cNvCxnSpPr>
            <a:cxnSpLocks/>
          </p:cNvCxnSpPr>
          <p:nvPr/>
        </p:nvCxnSpPr>
        <p:spPr>
          <a:xfrm>
            <a:off x="5355771" y="603349"/>
            <a:ext cx="83235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284885A-DC64-4486-D00E-640EC427E986}"/>
              </a:ext>
            </a:extLst>
          </p:cNvPr>
          <p:cNvCxnSpPr>
            <a:cxnSpLocks/>
          </p:cNvCxnSpPr>
          <p:nvPr/>
        </p:nvCxnSpPr>
        <p:spPr>
          <a:xfrm flipV="1">
            <a:off x="12194188" y="-20091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EC06794F-D1E5-EE0C-B519-F0DEEEB0FBC6}"/>
              </a:ext>
            </a:extLst>
          </p:cNvPr>
          <p:cNvCxnSpPr>
            <a:cxnSpLocks/>
          </p:cNvCxnSpPr>
          <p:nvPr/>
        </p:nvCxnSpPr>
        <p:spPr>
          <a:xfrm flipV="1">
            <a:off x="11139580" y="-545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E3EB973-DADF-BB5A-F2C7-A1D4BA227C7E}"/>
              </a:ext>
            </a:extLst>
          </p:cNvPr>
          <p:cNvSpPr txBox="1"/>
          <p:nvPr/>
        </p:nvSpPr>
        <p:spPr>
          <a:xfrm>
            <a:off x="11366962" y="13259"/>
            <a:ext cx="6687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Username V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231B214-29F0-9074-A6CB-ABAE195A958B}"/>
              </a:ext>
            </a:extLst>
          </p:cNvPr>
          <p:cNvSpPr txBox="1"/>
          <p:nvPr/>
        </p:nvSpPr>
        <p:spPr>
          <a:xfrm>
            <a:off x="2262736" y="18759"/>
            <a:ext cx="30267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Support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Documentation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Workspace Setting</a:t>
            </a:r>
            <a:r>
              <a:rPr lang="ja-JP" altLang="en-US" sz="70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  <a:r>
              <a:rPr lang="en-US" altLang="ja-JP" sz="700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Prompt library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74ECF51-612D-8935-9DF8-5952401E41BE}"/>
              </a:ext>
            </a:extLst>
          </p:cNvPr>
          <p:cNvCxnSpPr>
            <a:cxnSpLocks/>
          </p:cNvCxnSpPr>
          <p:nvPr/>
        </p:nvCxnSpPr>
        <p:spPr>
          <a:xfrm flipV="1">
            <a:off x="2186573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373E2F9-D4A7-3DB6-452A-5C80A1A32F84}"/>
              </a:ext>
            </a:extLst>
          </p:cNvPr>
          <p:cNvCxnSpPr>
            <a:cxnSpLocks/>
          </p:cNvCxnSpPr>
          <p:nvPr/>
        </p:nvCxnSpPr>
        <p:spPr>
          <a:xfrm>
            <a:off x="1919035" y="811565"/>
            <a:ext cx="10272965" cy="3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8A85BA-FA04-9FD6-A14A-9E09B0715ECE}"/>
              </a:ext>
            </a:extLst>
          </p:cNvPr>
          <p:cNvSpPr txBox="1"/>
          <p:nvPr/>
        </p:nvSpPr>
        <p:spPr>
          <a:xfrm>
            <a:off x="3547978" y="2976528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 instruction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18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91F0B-94A8-75E9-9DFC-79E104B4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Tracking of usage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60CD7E-43A3-061F-04B9-C6387546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Usage is total of Storage (Database and File storage) and Bandwidth usage.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4653B3-5396-6991-9622-234EB6622787}"/>
              </a:ext>
            </a:extLst>
          </p:cNvPr>
          <p:cNvSpPr txBox="1"/>
          <p:nvPr/>
        </p:nvSpPr>
        <p:spPr>
          <a:xfrm>
            <a:off x="838200" y="11299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Bakcend</a:t>
            </a:r>
            <a:r>
              <a:rPr kumimoji="1" lang="en-US" altLang="ja-JP" dirty="0"/>
              <a:t>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040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B8AFF-E014-4A18-9550-3D025019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Prompt library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614158-5323-1009-5104-4474D08D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Same access control as channel rooms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296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 descr="図形&#10;&#10;低い精度で自動的に生成された説明">
            <a:extLst>
              <a:ext uri="{FF2B5EF4-FFF2-40B4-BE49-F238E27FC236}">
                <a16:creationId xmlns:a16="http://schemas.microsoft.com/office/drawing/2014/main" id="{B023E19C-2ADF-87C9-D1F1-9223A8A9E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0" y="1604107"/>
            <a:ext cx="121373" cy="121373"/>
          </a:xfrm>
          <a:prstGeom prst="rect">
            <a:avLst/>
          </a:prstGeom>
        </p:spPr>
      </p:pic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E0235A6-B181-D2AE-954A-B7C4E239E0C4}"/>
              </a:ext>
            </a:extLst>
          </p:cNvPr>
          <p:cNvCxnSpPr>
            <a:cxnSpLocks/>
          </p:cNvCxnSpPr>
          <p:nvPr/>
        </p:nvCxnSpPr>
        <p:spPr>
          <a:xfrm>
            <a:off x="0" y="237574"/>
            <a:ext cx="122589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226C38F-B99A-C8F1-D9B5-F140BF01E980}"/>
              </a:ext>
            </a:extLst>
          </p:cNvPr>
          <p:cNvCxnSpPr>
            <a:cxnSpLocks/>
          </p:cNvCxnSpPr>
          <p:nvPr/>
        </p:nvCxnSpPr>
        <p:spPr>
          <a:xfrm flipV="1">
            <a:off x="1933979" y="237574"/>
            <a:ext cx="0" cy="662688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7A3ACC0-7B3E-FA7D-D419-81B5263DBBB6}"/>
              </a:ext>
            </a:extLst>
          </p:cNvPr>
          <p:cNvCxnSpPr/>
          <p:nvPr/>
        </p:nvCxnSpPr>
        <p:spPr>
          <a:xfrm flipH="1">
            <a:off x="4868966" y="-291244"/>
            <a:ext cx="139812" cy="323557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6D35D98-FAAA-6A53-DF80-F35A8949F770}"/>
              </a:ext>
            </a:extLst>
          </p:cNvPr>
          <p:cNvCxnSpPr>
            <a:cxnSpLocks/>
          </p:cNvCxnSpPr>
          <p:nvPr/>
        </p:nvCxnSpPr>
        <p:spPr>
          <a:xfrm flipV="1">
            <a:off x="66287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36">
            <a:extLst>
              <a:ext uri="{FF2B5EF4-FFF2-40B4-BE49-F238E27FC236}">
                <a16:creationId xmlns:a16="http://schemas.microsoft.com/office/drawing/2014/main" id="{0209EEEB-7E7B-F740-E2C9-D7EA502A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8" y="54985"/>
            <a:ext cx="431571" cy="13339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120E94FD-36A4-47A9-8444-D683F39D5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95" y="55701"/>
            <a:ext cx="597609" cy="132678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8F5D1B6-1AB8-0BD5-87E8-E28044ED0A4D}"/>
              </a:ext>
            </a:extLst>
          </p:cNvPr>
          <p:cNvCxnSpPr>
            <a:cxnSpLocks/>
          </p:cNvCxnSpPr>
          <p:nvPr/>
        </p:nvCxnSpPr>
        <p:spPr>
          <a:xfrm flipV="1">
            <a:off x="142472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図 73">
            <a:extLst>
              <a:ext uri="{FF2B5EF4-FFF2-40B4-BE49-F238E27FC236}">
                <a16:creationId xmlns:a16="http://schemas.microsoft.com/office/drawing/2014/main" id="{A5496677-E32B-D57A-DA66-340AC57C7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274" y="23966"/>
            <a:ext cx="506354" cy="167820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19B8BBD0-1820-97D7-2A4B-71EDC16E187B}"/>
              </a:ext>
            </a:extLst>
          </p:cNvPr>
          <p:cNvSpPr/>
          <p:nvPr/>
        </p:nvSpPr>
        <p:spPr>
          <a:xfrm>
            <a:off x="144697" y="2119269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79" name="図 78">
            <a:extLst>
              <a:ext uri="{FF2B5EF4-FFF2-40B4-BE49-F238E27FC236}">
                <a16:creationId xmlns:a16="http://schemas.microsoft.com/office/drawing/2014/main" id="{E7ABB526-33EF-54A4-1640-27A9246EB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18" y="2142399"/>
            <a:ext cx="129742" cy="127383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3FF01A0-1219-2A6E-4A44-8647A3B8B9A6}"/>
              </a:ext>
            </a:extLst>
          </p:cNvPr>
          <p:cNvSpPr txBox="1"/>
          <p:nvPr/>
        </p:nvSpPr>
        <p:spPr>
          <a:xfrm>
            <a:off x="227579" y="2109437"/>
            <a:ext cx="572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General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869295F-F2A0-AA1A-4B46-CDF6D395E3DB}"/>
              </a:ext>
            </a:extLst>
          </p:cNvPr>
          <p:cNvSpPr txBox="1"/>
          <p:nvPr/>
        </p:nvSpPr>
        <p:spPr>
          <a:xfrm>
            <a:off x="44101" y="1922244"/>
            <a:ext cx="5854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Category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3263B61C-B34A-04E2-3A06-7C65918F7B15}"/>
              </a:ext>
            </a:extLst>
          </p:cNvPr>
          <p:cNvSpPr/>
          <p:nvPr/>
        </p:nvSpPr>
        <p:spPr>
          <a:xfrm>
            <a:off x="168900" y="941255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20" name="図 119">
            <a:extLst>
              <a:ext uri="{FF2B5EF4-FFF2-40B4-BE49-F238E27FC236}">
                <a16:creationId xmlns:a16="http://schemas.microsoft.com/office/drawing/2014/main" id="{23BF6ADB-FBAF-E6E4-0606-8608FE5B6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821" y="964385"/>
            <a:ext cx="129742" cy="127383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E01AF585-9D20-A233-44FF-07BBF3641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973" y="230217"/>
            <a:ext cx="464962" cy="456508"/>
          </a:xfrm>
          <a:prstGeom prst="rect">
            <a:avLst/>
          </a:prstGeom>
        </p:spPr>
      </p:pic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1517EE0F-4D70-CE2A-11A0-5468A0F643C0}"/>
              </a:ext>
            </a:extLst>
          </p:cNvPr>
          <p:cNvCxnSpPr>
            <a:cxnSpLocks/>
          </p:cNvCxnSpPr>
          <p:nvPr/>
        </p:nvCxnSpPr>
        <p:spPr>
          <a:xfrm flipV="1">
            <a:off x="-45729" y="679242"/>
            <a:ext cx="1979708" cy="74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38C08FF0-8681-9AB1-9A97-8E43348B756E}"/>
              </a:ext>
            </a:extLst>
          </p:cNvPr>
          <p:cNvSpPr txBox="1"/>
          <p:nvPr/>
        </p:nvSpPr>
        <p:spPr>
          <a:xfrm>
            <a:off x="261651" y="930571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Workspace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D3714B2C-67DE-1BA2-54EF-21AB66F37C41}"/>
              </a:ext>
            </a:extLst>
          </p:cNvPr>
          <p:cNvSpPr txBox="1"/>
          <p:nvPr/>
        </p:nvSpPr>
        <p:spPr>
          <a:xfrm>
            <a:off x="78173" y="743378"/>
            <a:ext cx="6671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Workspace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CEC3C7AA-1FC1-30DE-6B0E-B724554E9334}"/>
              </a:ext>
            </a:extLst>
          </p:cNvPr>
          <p:cNvCxnSpPr>
            <a:cxnSpLocks/>
          </p:cNvCxnSpPr>
          <p:nvPr/>
        </p:nvCxnSpPr>
        <p:spPr>
          <a:xfrm flipV="1">
            <a:off x="7299" y="1188845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図 126">
            <a:extLst>
              <a:ext uri="{FF2B5EF4-FFF2-40B4-BE49-F238E27FC236}">
                <a16:creationId xmlns:a16="http://schemas.microsoft.com/office/drawing/2014/main" id="{D3F87D2B-084B-C55F-7F4E-AC923B94E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65" y="283628"/>
            <a:ext cx="1109726" cy="3677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6C64206-85F1-1A02-F036-60E5BDB511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194" y="2677583"/>
            <a:ext cx="128729" cy="12638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32B0D5-47B0-4472-B77C-7F59C0A06F49}"/>
              </a:ext>
            </a:extLst>
          </p:cNvPr>
          <p:cNvSpPr/>
          <p:nvPr/>
        </p:nvSpPr>
        <p:spPr>
          <a:xfrm>
            <a:off x="138700" y="3331997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B5CE744-6859-4C09-E36A-7BCC28350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36" y="3360677"/>
            <a:ext cx="129742" cy="12738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09B1B8E-6123-E0A1-3D0B-937F2B418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72" y="3582222"/>
            <a:ext cx="129742" cy="12738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D5EBF26-5222-26D0-3359-0A0FD8902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551" y="3810743"/>
            <a:ext cx="129742" cy="12738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C20123F-C90E-14F4-3917-D864AE0F9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12" y="4029554"/>
            <a:ext cx="129742" cy="12738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485EF3-BECC-C2A5-A755-D86C5C20335E}"/>
              </a:ext>
            </a:extLst>
          </p:cNvPr>
          <p:cNvSpPr txBox="1"/>
          <p:nvPr/>
        </p:nvSpPr>
        <p:spPr>
          <a:xfrm>
            <a:off x="227579" y="3317975"/>
            <a:ext cx="6944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Marketing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D6583E-7FA7-7975-5936-8BBA00EEDEE6}"/>
              </a:ext>
            </a:extLst>
          </p:cNvPr>
          <p:cNvSpPr txBox="1"/>
          <p:nvPr/>
        </p:nvSpPr>
        <p:spPr>
          <a:xfrm>
            <a:off x="44101" y="3138950"/>
            <a:ext cx="8803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Shared Channel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CDA6EDF-0276-BF5D-158D-FB5C3CD93B72}"/>
              </a:ext>
            </a:extLst>
          </p:cNvPr>
          <p:cNvSpPr txBox="1"/>
          <p:nvPr/>
        </p:nvSpPr>
        <p:spPr>
          <a:xfrm>
            <a:off x="227579" y="355539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Document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269EF15-B9F1-5B01-6CBE-D50D6068960C}"/>
              </a:ext>
            </a:extLst>
          </p:cNvPr>
          <p:cNvCxnSpPr>
            <a:cxnSpLocks/>
          </p:cNvCxnSpPr>
          <p:nvPr/>
        </p:nvCxnSpPr>
        <p:spPr>
          <a:xfrm flipV="1">
            <a:off x="0" y="4413970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BABA5C4-DE83-A597-42E4-BAA8D21057C5}"/>
              </a:ext>
            </a:extLst>
          </p:cNvPr>
          <p:cNvSpPr txBox="1"/>
          <p:nvPr/>
        </p:nvSpPr>
        <p:spPr>
          <a:xfrm>
            <a:off x="101010" y="4547944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Private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8B6FD63-A19E-606C-7A66-34B563741845}"/>
              </a:ext>
            </a:extLst>
          </p:cNvPr>
          <p:cNvCxnSpPr>
            <a:cxnSpLocks/>
          </p:cNvCxnSpPr>
          <p:nvPr/>
        </p:nvCxnSpPr>
        <p:spPr>
          <a:xfrm flipV="1">
            <a:off x="7299" y="3026292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88F5F8F-BE63-9F98-8CC9-818782306124}"/>
              </a:ext>
            </a:extLst>
          </p:cNvPr>
          <p:cNvSpPr txBox="1"/>
          <p:nvPr/>
        </p:nvSpPr>
        <p:spPr>
          <a:xfrm>
            <a:off x="222383" y="3784384"/>
            <a:ext cx="872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Content plans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2567841-06D0-018A-26C6-649C231E09EC}"/>
              </a:ext>
            </a:extLst>
          </p:cNvPr>
          <p:cNvSpPr txBox="1"/>
          <p:nvPr/>
        </p:nvSpPr>
        <p:spPr>
          <a:xfrm>
            <a:off x="222383" y="4003806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Campaign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 email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66A7AE3-539C-EBA7-6181-E00E2A6E0B87}"/>
              </a:ext>
            </a:extLst>
          </p:cNvPr>
          <p:cNvSpPr txBox="1"/>
          <p:nvPr/>
        </p:nvSpPr>
        <p:spPr>
          <a:xfrm>
            <a:off x="222404" y="2633757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Generative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36D640B-1885-107A-4318-AFB8B41C8D57}"/>
              </a:ext>
            </a:extLst>
          </p:cNvPr>
          <p:cNvSpPr txBox="1"/>
          <p:nvPr/>
        </p:nvSpPr>
        <p:spPr>
          <a:xfrm>
            <a:off x="222383" y="4767098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Note 1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F718757-2F4B-43FE-A709-E6CE3130B3C3}"/>
              </a:ext>
            </a:extLst>
          </p:cNvPr>
          <p:cNvSpPr txBox="1"/>
          <p:nvPr/>
        </p:nvSpPr>
        <p:spPr>
          <a:xfrm>
            <a:off x="222383" y="4986520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Note2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C6D51B9-65A9-5644-9390-0936A957B478}"/>
              </a:ext>
            </a:extLst>
          </p:cNvPr>
          <p:cNvSpPr txBox="1"/>
          <p:nvPr/>
        </p:nvSpPr>
        <p:spPr>
          <a:xfrm>
            <a:off x="222383" y="5189537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Note 3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521397D-B5B8-0497-B8AA-E0E7B8D022A7}"/>
              </a:ext>
            </a:extLst>
          </p:cNvPr>
          <p:cNvSpPr txBox="1"/>
          <p:nvPr/>
        </p:nvSpPr>
        <p:spPr>
          <a:xfrm>
            <a:off x="222383" y="5408959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Note 4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F8686C9-F17B-1D36-FA2C-62D5909A9DAD}"/>
              </a:ext>
            </a:extLst>
          </p:cNvPr>
          <p:cNvSpPr txBox="1"/>
          <p:nvPr/>
        </p:nvSpPr>
        <p:spPr>
          <a:xfrm>
            <a:off x="92396" y="4747223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C5D11E4-1A24-A6A7-C846-B375D87FACC4}"/>
              </a:ext>
            </a:extLst>
          </p:cNvPr>
          <p:cNvSpPr txBox="1"/>
          <p:nvPr/>
        </p:nvSpPr>
        <p:spPr>
          <a:xfrm>
            <a:off x="97592" y="4974701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B6ED01F6-D614-C454-874C-28160AE6D266}"/>
              </a:ext>
            </a:extLst>
          </p:cNvPr>
          <p:cNvSpPr txBox="1"/>
          <p:nvPr/>
        </p:nvSpPr>
        <p:spPr>
          <a:xfrm>
            <a:off x="97592" y="5179268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F866AF5-3254-3727-B3EA-2213529B5CCA}"/>
              </a:ext>
            </a:extLst>
          </p:cNvPr>
          <p:cNvSpPr txBox="1"/>
          <p:nvPr/>
        </p:nvSpPr>
        <p:spPr>
          <a:xfrm>
            <a:off x="92396" y="5398056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9E092C-6B5A-65B1-6DFC-AF5321B31CFB}"/>
              </a:ext>
            </a:extLst>
          </p:cNvPr>
          <p:cNvSpPr txBox="1"/>
          <p:nvPr/>
        </p:nvSpPr>
        <p:spPr>
          <a:xfrm rot="5400000">
            <a:off x="1703241" y="3336421"/>
            <a:ext cx="304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. . .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386E2AA-EB54-8DFA-709E-A194C2433ED7}"/>
              </a:ext>
            </a:extLst>
          </p:cNvPr>
          <p:cNvSpPr txBox="1"/>
          <p:nvPr/>
        </p:nvSpPr>
        <p:spPr>
          <a:xfrm>
            <a:off x="231603" y="5631100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Note 5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B7964D7-3AFB-4ADF-5F7C-B2187A0D7FF6}"/>
              </a:ext>
            </a:extLst>
          </p:cNvPr>
          <p:cNvSpPr txBox="1"/>
          <p:nvPr/>
        </p:nvSpPr>
        <p:spPr>
          <a:xfrm>
            <a:off x="83917" y="5615711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397FABE0-F3DF-EF77-F625-F3E54427E789}"/>
              </a:ext>
            </a:extLst>
          </p:cNvPr>
          <p:cNvCxnSpPr>
            <a:cxnSpLocks/>
          </p:cNvCxnSpPr>
          <p:nvPr/>
        </p:nvCxnSpPr>
        <p:spPr>
          <a:xfrm flipV="1">
            <a:off x="76504" y="5957411"/>
            <a:ext cx="1849592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図 110">
            <a:extLst>
              <a:ext uri="{FF2B5EF4-FFF2-40B4-BE49-F238E27FC236}">
                <a16:creationId xmlns:a16="http://schemas.microsoft.com/office/drawing/2014/main" id="{D7208C37-63D9-F44D-E5CD-11A05E42B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53" y="2422102"/>
            <a:ext cx="129742" cy="127383"/>
          </a:xfrm>
          <a:prstGeom prst="rect">
            <a:avLst/>
          </a:prstGeom>
        </p:spPr>
      </p:pic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F45C80B-B2BF-4BAA-BDD4-0D8D5B015856}"/>
              </a:ext>
            </a:extLst>
          </p:cNvPr>
          <p:cNvSpPr txBox="1"/>
          <p:nvPr/>
        </p:nvSpPr>
        <p:spPr>
          <a:xfrm>
            <a:off x="220914" y="2389140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Search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91302407-EF2A-D079-E5A1-C3275DEBCED7}"/>
              </a:ext>
            </a:extLst>
          </p:cNvPr>
          <p:cNvSpPr txBox="1"/>
          <p:nvPr/>
        </p:nvSpPr>
        <p:spPr>
          <a:xfrm>
            <a:off x="1709351" y="3143846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9E4F8D12-8C0F-6125-8718-12732FB311ED}"/>
              </a:ext>
            </a:extLst>
          </p:cNvPr>
          <p:cNvSpPr txBox="1"/>
          <p:nvPr/>
        </p:nvSpPr>
        <p:spPr>
          <a:xfrm>
            <a:off x="1652358" y="4553940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09BC10E-3B2E-50B2-D5CA-2D72E19186BA}"/>
              </a:ext>
            </a:extLst>
          </p:cNvPr>
          <p:cNvCxnSpPr>
            <a:cxnSpLocks/>
          </p:cNvCxnSpPr>
          <p:nvPr/>
        </p:nvCxnSpPr>
        <p:spPr>
          <a:xfrm>
            <a:off x="1946657" y="815209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9B6C7B25-1D6D-C1FA-0FED-2C48A953403F}"/>
              </a:ext>
            </a:extLst>
          </p:cNvPr>
          <p:cNvCxnSpPr>
            <a:cxnSpLocks/>
          </p:cNvCxnSpPr>
          <p:nvPr/>
        </p:nvCxnSpPr>
        <p:spPr>
          <a:xfrm>
            <a:off x="1946657" y="818231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B0490C94-0252-2871-64B8-F54FDCE543E9}"/>
              </a:ext>
            </a:extLst>
          </p:cNvPr>
          <p:cNvCxnSpPr>
            <a:cxnSpLocks/>
          </p:cNvCxnSpPr>
          <p:nvPr/>
        </p:nvCxnSpPr>
        <p:spPr>
          <a:xfrm>
            <a:off x="1946657" y="819850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>
            <a:extLst>
              <a:ext uri="{FF2B5EF4-FFF2-40B4-BE49-F238E27FC236}">
                <a16:creationId xmlns:a16="http://schemas.microsoft.com/office/drawing/2014/main" id="{927C2DBF-0D7C-49A3-4438-8B07697FB45F}"/>
              </a:ext>
            </a:extLst>
          </p:cNvPr>
          <p:cNvSpPr/>
          <p:nvPr/>
        </p:nvSpPr>
        <p:spPr>
          <a:xfrm>
            <a:off x="1925981" y="606277"/>
            <a:ext cx="10288166" cy="2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D817034-28BC-FC98-D3CD-6E59E1194FA8}"/>
              </a:ext>
            </a:extLst>
          </p:cNvPr>
          <p:cNvSpPr txBox="1"/>
          <p:nvPr/>
        </p:nvSpPr>
        <p:spPr>
          <a:xfrm>
            <a:off x="2069029" y="603349"/>
            <a:ext cx="30925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 err="1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osMerge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＞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Prompt Library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/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Chatbot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/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Marketing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/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News </a:t>
            </a:r>
            <a:r>
              <a:rPr lang="en-US" altLang="ja-JP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article writing</a:t>
            </a:r>
            <a:endParaRPr lang="en-US" altLang="ja-JP" sz="600" dirty="0">
              <a:solidFill>
                <a:prstClr val="black"/>
              </a:solidFill>
              <a:latin typeface="Noto Sans JP Light" panose="020B0300000000000000" pitchFamily="34" charset="-128"/>
              <a:ea typeface="Noto Sans JP Light" panose="020B0300000000000000" pitchFamily="34" charset="-128"/>
            </a:endParaRPr>
          </a:p>
        </p:txBody>
      </p:sp>
      <p:pic>
        <p:nvPicPr>
          <p:cNvPr id="90" name="図 89">
            <a:extLst>
              <a:ext uri="{FF2B5EF4-FFF2-40B4-BE49-F238E27FC236}">
                <a16:creationId xmlns:a16="http://schemas.microsoft.com/office/drawing/2014/main" id="{997EDAEF-108E-52ED-B58C-388076B25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277" y="358526"/>
            <a:ext cx="129742" cy="127383"/>
          </a:xfrm>
          <a:prstGeom prst="rect">
            <a:avLst/>
          </a:prstGeom>
        </p:spPr>
      </p:pic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D3A1208A-8306-556B-824C-7D2405FB796E}"/>
              </a:ext>
            </a:extLst>
          </p:cNvPr>
          <p:cNvCxnSpPr>
            <a:cxnSpLocks/>
          </p:cNvCxnSpPr>
          <p:nvPr/>
        </p:nvCxnSpPr>
        <p:spPr>
          <a:xfrm>
            <a:off x="1926096" y="592766"/>
            <a:ext cx="102735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487341C-0D95-99BC-D281-0198CB44876A}"/>
              </a:ext>
            </a:extLst>
          </p:cNvPr>
          <p:cNvSpPr txBox="1"/>
          <p:nvPr/>
        </p:nvSpPr>
        <p:spPr>
          <a:xfrm>
            <a:off x="2297974" y="305104"/>
            <a:ext cx="12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＃</a:t>
            </a:r>
            <a:r>
              <a:rPr kumimoji="1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 </a:t>
            </a:r>
            <a:r>
              <a:rPr lang="en-US" altLang="ja-JP" sz="1000" b="1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Prompt library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9123927E-4B7F-1179-D3F3-53BC9B001472}"/>
              </a:ext>
            </a:extLst>
          </p:cNvPr>
          <p:cNvCxnSpPr>
            <a:cxnSpLocks/>
          </p:cNvCxnSpPr>
          <p:nvPr/>
        </p:nvCxnSpPr>
        <p:spPr>
          <a:xfrm flipV="1">
            <a:off x="12194188" y="-20091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363A24E8-9B04-7F72-3702-C1A99B8F4A64}"/>
              </a:ext>
            </a:extLst>
          </p:cNvPr>
          <p:cNvCxnSpPr>
            <a:cxnSpLocks/>
          </p:cNvCxnSpPr>
          <p:nvPr/>
        </p:nvCxnSpPr>
        <p:spPr>
          <a:xfrm flipV="1">
            <a:off x="11139580" y="-545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2453DBCF-DD3E-E361-4C49-E6980EE3382C}"/>
              </a:ext>
            </a:extLst>
          </p:cNvPr>
          <p:cNvSpPr txBox="1"/>
          <p:nvPr/>
        </p:nvSpPr>
        <p:spPr>
          <a:xfrm>
            <a:off x="11366962" y="13259"/>
            <a:ext cx="6687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Username V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FE6DD14-CB80-7B63-8D74-F4B36C735F74}"/>
              </a:ext>
            </a:extLst>
          </p:cNvPr>
          <p:cNvSpPr txBox="1"/>
          <p:nvPr/>
        </p:nvSpPr>
        <p:spPr>
          <a:xfrm>
            <a:off x="2262736" y="18759"/>
            <a:ext cx="3206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Support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Documentation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Workspace Setting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  <a:r>
              <a:rPr lang="ja-JP" altLang="en-US" sz="70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  <a:r>
              <a:rPr lang="en-US" altLang="ja-JP" sz="700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Prompt library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5FDD6D12-E3C1-DB07-9EE1-F71E037C5B57}"/>
              </a:ext>
            </a:extLst>
          </p:cNvPr>
          <p:cNvCxnSpPr>
            <a:cxnSpLocks/>
          </p:cNvCxnSpPr>
          <p:nvPr/>
        </p:nvCxnSpPr>
        <p:spPr>
          <a:xfrm flipV="1">
            <a:off x="2186573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767F1B54-604D-3870-B029-EE9BFA680D86}"/>
              </a:ext>
            </a:extLst>
          </p:cNvPr>
          <p:cNvCxnSpPr>
            <a:cxnSpLocks/>
          </p:cNvCxnSpPr>
          <p:nvPr/>
        </p:nvCxnSpPr>
        <p:spPr>
          <a:xfrm>
            <a:off x="1919035" y="811565"/>
            <a:ext cx="10272965" cy="3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2A99E646-1407-EE4E-D5FC-59A597445A15}"/>
              </a:ext>
            </a:extLst>
          </p:cNvPr>
          <p:cNvSpPr/>
          <p:nvPr/>
        </p:nvSpPr>
        <p:spPr>
          <a:xfrm>
            <a:off x="6818948" y="1232692"/>
            <a:ext cx="5387995" cy="659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0E70B46C-66E2-720B-3D39-26941A15BF7F}"/>
              </a:ext>
            </a:extLst>
          </p:cNvPr>
          <p:cNvSpPr/>
          <p:nvPr/>
        </p:nvSpPr>
        <p:spPr>
          <a:xfrm>
            <a:off x="1937806" y="1663845"/>
            <a:ext cx="4895810" cy="40137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695E070-6C03-5DF7-D59F-23F32E34BCD9}"/>
              </a:ext>
            </a:extLst>
          </p:cNvPr>
          <p:cNvSpPr txBox="1"/>
          <p:nvPr/>
        </p:nvSpPr>
        <p:spPr>
          <a:xfrm>
            <a:off x="2079922" y="935279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Prompt name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4BA9652-9FB2-BB6B-57BA-0E1CA3D0F1FD}"/>
              </a:ext>
            </a:extLst>
          </p:cNvPr>
          <p:cNvSpPr txBox="1"/>
          <p:nvPr/>
        </p:nvSpPr>
        <p:spPr>
          <a:xfrm>
            <a:off x="2081605" y="1360192"/>
            <a:ext cx="143440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News article writing.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F59B225-84F9-CA79-9977-7069F12757AB}"/>
              </a:ext>
            </a:extLst>
          </p:cNvPr>
          <p:cNvCxnSpPr>
            <a:cxnSpLocks/>
          </p:cNvCxnSpPr>
          <p:nvPr/>
        </p:nvCxnSpPr>
        <p:spPr>
          <a:xfrm>
            <a:off x="1938698" y="1230805"/>
            <a:ext cx="102609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9950B94-8E35-501A-0856-A4EA4F62BE73}"/>
              </a:ext>
            </a:extLst>
          </p:cNvPr>
          <p:cNvCxnSpPr>
            <a:cxnSpLocks/>
          </p:cNvCxnSpPr>
          <p:nvPr/>
        </p:nvCxnSpPr>
        <p:spPr>
          <a:xfrm>
            <a:off x="1933979" y="1651528"/>
            <a:ext cx="4909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8256BD8-4FE4-64C7-EAF9-1F76A97317CD}"/>
              </a:ext>
            </a:extLst>
          </p:cNvPr>
          <p:cNvSpPr txBox="1"/>
          <p:nvPr/>
        </p:nvSpPr>
        <p:spPr>
          <a:xfrm>
            <a:off x="3886048" y="1373176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90%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D290184-8F6B-0F72-63FF-6FA4CD384A55}"/>
              </a:ext>
            </a:extLst>
          </p:cNvPr>
          <p:cNvSpPr txBox="1"/>
          <p:nvPr/>
        </p:nvSpPr>
        <p:spPr>
          <a:xfrm>
            <a:off x="11565730" y="932583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ADD +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1326A36-7460-D32B-B373-0DD153879C36}"/>
              </a:ext>
            </a:extLst>
          </p:cNvPr>
          <p:cNvSpPr txBox="1"/>
          <p:nvPr/>
        </p:nvSpPr>
        <p:spPr>
          <a:xfrm>
            <a:off x="4860028" y="1350570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2024.11.12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pic>
        <p:nvPicPr>
          <p:cNvPr id="80" name="Picture 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D0ECD6F-DACC-EBD8-F724-A7C0D2F21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5" t="36068" r="3424" b="31467"/>
          <a:stretch/>
        </p:blipFill>
        <p:spPr bwMode="auto">
          <a:xfrm>
            <a:off x="7024932" y="4036204"/>
            <a:ext cx="4892417" cy="188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973F189-E026-FF55-9F41-AFF06EA6E00B}"/>
              </a:ext>
            </a:extLst>
          </p:cNvPr>
          <p:cNvCxnSpPr>
            <a:cxnSpLocks/>
          </p:cNvCxnSpPr>
          <p:nvPr/>
        </p:nvCxnSpPr>
        <p:spPr>
          <a:xfrm flipV="1">
            <a:off x="6822974" y="818231"/>
            <a:ext cx="0" cy="60462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762377C-934A-6704-A073-3B5BA3C19325}"/>
              </a:ext>
            </a:extLst>
          </p:cNvPr>
          <p:cNvSpPr txBox="1"/>
          <p:nvPr/>
        </p:nvSpPr>
        <p:spPr>
          <a:xfrm>
            <a:off x="7034882" y="1410959"/>
            <a:ext cx="3672872" cy="54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News article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writing.should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be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be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be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</a:t>
            </a:r>
            <a:r>
              <a:rPr kumimoji="1" lang="en-US" altLang="ja-JP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bla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 </a:t>
            </a:r>
            <a:endParaRPr kumimoji="1" lang="ja-JP" altLang="en-US" sz="105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632FC0E2-9CF4-98AD-1E39-4D61E579F838}"/>
              </a:ext>
            </a:extLst>
          </p:cNvPr>
          <p:cNvSpPr txBox="1"/>
          <p:nvPr/>
        </p:nvSpPr>
        <p:spPr>
          <a:xfrm>
            <a:off x="8374669" y="2173207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UsernameABC</a:t>
            </a:r>
            <a:endParaRPr kumimoji="1" lang="ja-JP" altLang="en-US" sz="80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4466CC8A-7AF2-F67F-D739-6BA344473F46}"/>
              </a:ext>
            </a:extLst>
          </p:cNvPr>
          <p:cNvSpPr txBox="1"/>
          <p:nvPr/>
        </p:nvSpPr>
        <p:spPr>
          <a:xfrm>
            <a:off x="7045698" y="2162432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Created by</a:t>
            </a:r>
            <a:r>
              <a:rPr lang="ja-JP" altLang="en-US" sz="800"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pic>
        <p:nvPicPr>
          <p:cNvPr id="112" name="図 1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D2A5BF0-1D10-3B65-49EF-F25E8764E7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2729" y="2171321"/>
            <a:ext cx="216260" cy="218490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BA1F58E2-8C14-AD86-9B4F-F90869148750}"/>
              </a:ext>
            </a:extLst>
          </p:cNvPr>
          <p:cNvSpPr txBox="1"/>
          <p:nvPr/>
        </p:nvSpPr>
        <p:spPr>
          <a:xfrm>
            <a:off x="7041134" y="2488130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Created on: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D69A5DF2-6E27-9AF8-E907-51AE3293F709}"/>
              </a:ext>
            </a:extLst>
          </p:cNvPr>
          <p:cNvSpPr txBox="1"/>
          <p:nvPr/>
        </p:nvSpPr>
        <p:spPr>
          <a:xfrm>
            <a:off x="8089355" y="2480252"/>
            <a:ext cx="12891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2024.11.12</a:t>
            </a:r>
            <a:r>
              <a:rPr kumimoji="1" lang="ja-JP" altLang="en-US" sz="8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kumimoji="1" lang="en-US" altLang="ja-JP" sz="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20 : 39 PM</a:t>
            </a:r>
            <a:endParaRPr kumimoji="1" lang="ja-JP" altLang="en-US" sz="80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702130-1D08-23E0-8914-665457AA3D18}"/>
              </a:ext>
            </a:extLst>
          </p:cNvPr>
          <p:cNvSpPr txBox="1"/>
          <p:nvPr/>
        </p:nvSpPr>
        <p:spPr>
          <a:xfrm>
            <a:off x="7029766" y="2811797"/>
            <a:ext cx="61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Category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2A3CB479-95A7-1E1A-12D6-14EE77D4219A}"/>
              </a:ext>
            </a:extLst>
          </p:cNvPr>
          <p:cNvSpPr txBox="1"/>
          <p:nvPr/>
        </p:nvSpPr>
        <p:spPr>
          <a:xfrm>
            <a:off x="8077987" y="2803919"/>
            <a:ext cx="58060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Chatbot</a:t>
            </a:r>
            <a:endParaRPr kumimoji="1" lang="ja-JP" altLang="en-US" sz="80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A8F703C-70C0-C9C7-C758-0C24BD7C9D2B}"/>
              </a:ext>
            </a:extLst>
          </p:cNvPr>
          <p:cNvSpPr txBox="1"/>
          <p:nvPr/>
        </p:nvSpPr>
        <p:spPr>
          <a:xfrm>
            <a:off x="9617140" y="2804200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Channel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C5D64BF-B985-3C5C-BC91-7DC3F1828301}"/>
              </a:ext>
            </a:extLst>
          </p:cNvPr>
          <p:cNvSpPr txBox="1"/>
          <p:nvPr/>
        </p:nvSpPr>
        <p:spPr>
          <a:xfrm>
            <a:off x="10666838" y="2802996"/>
            <a:ext cx="6799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Marketing</a:t>
            </a:r>
            <a:endParaRPr kumimoji="1" lang="ja-JP" altLang="en-US" sz="80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84978C8-2EB8-A16C-B020-22C3D751D2AD}"/>
              </a:ext>
            </a:extLst>
          </p:cNvPr>
          <p:cNvSpPr txBox="1"/>
          <p:nvPr/>
        </p:nvSpPr>
        <p:spPr>
          <a:xfrm>
            <a:off x="7039657" y="3195102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Rating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FBC55D54-03AB-DAA0-3D5B-9442A2775F4C}"/>
              </a:ext>
            </a:extLst>
          </p:cNvPr>
          <p:cNvSpPr txBox="1"/>
          <p:nvPr/>
        </p:nvSpPr>
        <p:spPr>
          <a:xfrm>
            <a:off x="11646910" y="1397070"/>
            <a:ext cx="419464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…</a:t>
            </a:r>
            <a:endParaRPr kumimoji="1" lang="ja-JP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5D3C4278-168A-AC5A-F14B-175A4594E32C}"/>
              </a:ext>
            </a:extLst>
          </p:cNvPr>
          <p:cNvSpPr txBox="1"/>
          <p:nvPr/>
        </p:nvSpPr>
        <p:spPr>
          <a:xfrm>
            <a:off x="5908159" y="1367129"/>
            <a:ext cx="6928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John Brown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FC33A222-D25A-2072-18B4-0DFC1513C2D4}"/>
              </a:ext>
            </a:extLst>
          </p:cNvPr>
          <p:cNvSpPr txBox="1"/>
          <p:nvPr/>
        </p:nvSpPr>
        <p:spPr>
          <a:xfrm>
            <a:off x="3861924" y="93223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Rating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606D0876-4940-2EAF-F4AD-476875B70D94}"/>
              </a:ext>
            </a:extLst>
          </p:cNvPr>
          <p:cNvSpPr txBox="1"/>
          <p:nvPr/>
        </p:nvSpPr>
        <p:spPr>
          <a:xfrm>
            <a:off x="4832689" y="935279"/>
            <a:ext cx="851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Last modified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17483D9C-1D5D-4452-413C-CBE4EEB81454}"/>
              </a:ext>
            </a:extLst>
          </p:cNvPr>
          <p:cNvSpPr txBox="1"/>
          <p:nvPr/>
        </p:nvSpPr>
        <p:spPr>
          <a:xfrm>
            <a:off x="5702602" y="942831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Created by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pic>
        <p:nvPicPr>
          <p:cNvPr id="137" name="図 13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8575373-05EC-3FE9-0069-2C677487D5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6583" y="1399829"/>
            <a:ext cx="132796" cy="134165"/>
          </a:xfrm>
          <a:prstGeom prst="rect">
            <a:avLst/>
          </a:prstGeom>
        </p:spPr>
      </p:pic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97C4BC7E-83D2-482A-6222-F60568F1560F}"/>
              </a:ext>
            </a:extLst>
          </p:cNvPr>
          <p:cNvSpPr txBox="1"/>
          <p:nvPr/>
        </p:nvSpPr>
        <p:spPr>
          <a:xfrm>
            <a:off x="9621916" y="2488130"/>
            <a:ext cx="840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Last modified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C1100324-6B48-7412-44F1-D5F6F1DA767C}"/>
              </a:ext>
            </a:extLst>
          </p:cNvPr>
          <p:cNvSpPr txBox="1"/>
          <p:nvPr/>
        </p:nvSpPr>
        <p:spPr>
          <a:xfrm>
            <a:off x="10656068" y="2480252"/>
            <a:ext cx="12891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2024.09.12</a:t>
            </a:r>
            <a:r>
              <a:rPr kumimoji="1" lang="ja-JP" altLang="en-US" sz="8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kumimoji="1" lang="en-US" altLang="ja-JP" sz="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20 : 39 PM</a:t>
            </a:r>
            <a:endParaRPr kumimoji="1" lang="ja-JP" altLang="en-US" sz="80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1D772548-BF38-BAE5-A08B-F54BF7322334}"/>
              </a:ext>
            </a:extLst>
          </p:cNvPr>
          <p:cNvSpPr txBox="1"/>
          <p:nvPr/>
        </p:nvSpPr>
        <p:spPr>
          <a:xfrm>
            <a:off x="2061685" y="1787853"/>
            <a:ext cx="143440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News article writing.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137759BE-57B4-0FA5-1895-D19A86ECBE9A}"/>
              </a:ext>
            </a:extLst>
          </p:cNvPr>
          <p:cNvCxnSpPr>
            <a:cxnSpLocks/>
          </p:cNvCxnSpPr>
          <p:nvPr/>
        </p:nvCxnSpPr>
        <p:spPr>
          <a:xfrm>
            <a:off x="1914059" y="2079189"/>
            <a:ext cx="4909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D0DE8B22-BF74-7618-49DD-D5CCA61A4AA0}"/>
              </a:ext>
            </a:extLst>
          </p:cNvPr>
          <p:cNvSpPr txBox="1"/>
          <p:nvPr/>
        </p:nvSpPr>
        <p:spPr>
          <a:xfrm>
            <a:off x="3874920" y="180083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90%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BF15977C-33B0-BBA2-868C-38D3B36C116F}"/>
              </a:ext>
            </a:extLst>
          </p:cNvPr>
          <p:cNvSpPr txBox="1"/>
          <p:nvPr/>
        </p:nvSpPr>
        <p:spPr>
          <a:xfrm>
            <a:off x="4840108" y="1778231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2024.11.12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75848D42-7DD6-0595-DF41-3DB5E767BED6}"/>
              </a:ext>
            </a:extLst>
          </p:cNvPr>
          <p:cNvSpPr txBox="1"/>
          <p:nvPr/>
        </p:nvSpPr>
        <p:spPr>
          <a:xfrm>
            <a:off x="5888239" y="1794790"/>
            <a:ext cx="6928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John Brown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pic>
        <p:nvPicPr>
          <p:cNvPr id="145" name="図 14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A67D8A8-D254-3649-881F-D5BEBD6DDD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6663" y="1827490"/>
            <a:ext cx="132796" cy="134165"/>
          </a:xfrm>
          <a:prstGeom prst="rect">
            <a:avLst/>
          </a:prstGeom>
        </p:spPr>
      </p:pic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20035F9C-07D4-70DA-D84D-A293C099CB8F}"/>
              </a:ext>
            </a:extLst>
          </p:cNvPr>
          <p:cNvSpPr txBox="1"/>
          <p:nvPr/>
        </p:nvSpPr>
        <p:spPr>
          <a:xfrm>
            <a:off x="2055068" y="2215514"/>
            <a:ext cx="143440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News article writing.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B14B0939-C204-13FA-AAA9-229FDDD517E5}"/>
              </a:ext>
            </a:extLst>
          </p:cNvPr>
          <p:cNvCxnSpPr>
            <a:cxnSpLocks/>
          </p:cNvCxnSpPr>
          <p:nvPr/>
        </p:nvCxnSpPr>
        <p:spPr>
          <a:xfrm>
            <a:off x="1907442" y="2506850"/>
            <a:ext cx="4909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F77B8399-7B15-FBCC-0E6D-004B54EC1FC8}"/>
              </a:ext>
            </a:extLst>
          </p:cNvPr>
          <p:cNvSpPr txBox="1"/>
          <p:nvPr/>
        </p:nvSpPr>
        <p:spPr>
          <a:xfrm>
            <a:off x="3868303" y="2228498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90%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CE8C08E8-E1F7-5EBA-C0EE-D7BA112BD8C4}"/>
              </a:ext>
            </a:extLst>
          </p:cNvPr>
          <p:cNvSpPr txBox="1"/>
          <p:nvPr/>
        </p:nvSpPr>
        <p:spPr>
          <a:xfrm>
            <a:off x="4833491" y="2205892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2024.11.12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54754073-327F-21B6-2A04-E47B78A83CD0}"/>
              </a:ext>
            </a:extLst>
          </p:cNvPr>
          <p:cNvSpPr txBox="1"/>
          <p:nvPr/>
        </p:nvSpPr>
        <p:spPr>
          <a:xfrm>
            <a:off x="5881622" y="2222451"/>
            <a:ext cx="6928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John Brown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pic>
        <p:nvPicPr>
          <p:cNvPr id="151" name="図 15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061E0C9-66B7-0443-155E-CF41517A99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0046" y="2255151"/>
            <a:ext cx="132796" cy="134165"/>
          </a:xfrm>
          <a:prstGeom prst="rect">
            <a:avLst/>
          </a:prstGeom>
        </p:spPr>
      </p:pic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764F204E-4C44-82B4-99F5-BFFAFA63D9B6}"/>
              </a:ext>
            </a:extLst>
          </p:cNvPr>
          <p:cNvSpPr txBox="1"/>
          <p:nvPr/>
        </p:nvSpPr>
        <p:spPr>
          <a:xfrm>
            <a:off x="7627534" y="6108200"/>
            <a:ext cx="4371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Use some opensource available for this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Like </a:t>
            </a:r>
            <a:r>
              <a:rPr lang="en-US" altLang="ja-JP" dirty="0">
                <a:solidFill>
                  <a:srgbClr val="FF0000"/>
                </a:solidFill>
                <a:hlinkClick r:id="rId10"/>
              </a:rPr>
              <a:t>https://editorjs.io/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8390A05-B78B-AE70-BDA5-D1052E9E2F63}"/>
              </a:ext>
            </a:extLst>
          </p:cNvPr>
          <p:cNvCxnSpPr>
            <a:cxnSpLocks/>
          </p:cNvCxnSpPr>
          <p:nvPr/>
        </p:nvCxnSpPr>
        <p:spPr>
          <a:xfrm>
            <a:off x="6843085" y="4033164"/>
            <a:ext cx="534891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8D9A03F7-5687-B125-4219-6C39C3A022B3}"/>
              </a:ext>
            </a:extLst>
          </p:cNvPr>
          <p:cNvCxnSpPr>
            <a:cxnSpLocks/>
          </p:cNvCxnSpPr>
          <p:nvPr/>
        </p:nvCxnSpPr>
        <p:spPr>
          <a:xfrm>
            <a:off x="2124216" y="1226207"/>
            <a:ext cx="8104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0EBF34B1-6D58-B890-7A87-CAB3B1FBA91B}"/>
              </a:ext>
            </a:extLst>
          </p:cNvPr>
          <p:cNvSpPr txBox="1"/>
          <p:nvPr/>
        </p:nvSpPr>
        <p:spPr>
          <a:xfrm>
            <a:off x="8110385" y="3208774"/>
            <a:ext cx="39626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90%</a:t>
            </a:r>
            <a:endParaRPr kumimoji="1" lang="ja-JP" altLang="en-US" sz="80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2EF4BE29-62AD-072A-E4FD-EC09B9B25E12}"/>
              </a:ext>
            </a:extLst>
          </p:cNvPr>
          <p:cNvSpPr txBox="1"/>
          <p:nvPr/>
        </p:nvSpPr>
        <p:spPr>
          <a:xfrm>
            <a:off x="10899517" y="2172603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UsernameABC</a:t>
            </a:r>
            <a:endParaRPr kumimoji="1" lang="ja-JP" altLang="en-US" sz="80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44FA85EB-B20D-994C-2AEB-9F5B236C9DDE}"/>
              </a:ext>
            </a:extLst>
          </p:cNvPr>
          <p:cNvSpPr txBox="1"/>
          <p:nvPr/>
        </p:nvSpPr>
        <p:spPr>
          <a:xfrm>
            <a:off x="9621916" y="2161828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Modified by</a:t>
            </a:r>
            <a:r>
              <a:rPr lang="ja-JP" altLang="en-US" sz="800"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pic>
        <p:nvPicPr>
          <p:cNvPr id="159" name="図 15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EE3358D-66B8-200A-360B-7E7074CBD3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17577" y="2170717"/>
            <a:ext cx="216260" cy="21849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68B243-2351-6C9E-86B7-0836F2A641C2}"/>
              </a:ext>
            </a:extLst>
          </p:cNvPr>
          <p:cNvSpPr txBox="1"/>
          <p:nvPr/>
        </p:nvSpPr>
        <p:spPr>
          <a:xfrm>
            <a:off x="9660128" y="3195102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Likes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22D874-E355-3B6A-DC2B-BAB2A3B6F40E}"/>
              </a:ext>
            </a:extLst>
          </p:cNvPr>
          <p:cNvSpPr txBox="1"/>
          <p:nvPr/>
        </p:nvSpPr>
        <p:spPr>
          <a:xfrm>
            <a:off x="10694104" y="3186442"/>
            <a:ext cx="30008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12</a:t>
            </a:r>
            <a:endParaRPr kumimoji="1" lang="ja-JP" altLang="en-US" sz="80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pic>
        <p:nvPicPr>
          <p:cNvPr id="1026" name="Picture 2" descr="Free Icon Like PNG Transparent Background, Free Download #4158 -  FreeIconsPNG">
            <a:extLst>
              <a:ext uri="{FF2B5EF4-FFF2-40B4-BE49-F238E27FC236}">
                <a16:creationId xmlns:a16="http://schemas.microsoft.com/office/drawing/2014/main" id="{06AE7B78-9D38-1589-94B1-29C2E9C26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754" y="1537179"/>
            <a:ext cx="160180" cy="16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ved Icon - Free PNG &amp; SVG 2890596 - Noun Project">
            <a:extLst>
              <a:ext uri="{FF2B5EF4-FFF2-40B4-BE49-F238E27FC236}">
                <a16:creationId xmlns:a16="http://schemas.microsoft.com/office/drawing/2014/main" id="{70C557EF-5A8D-2732-8742-D78B0C5DC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651" y="1538199"/>
            <a:ext cx="160181" cy="1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545764-B998-3F23-E7EF-09B92BD873A1}"/>
              </a:ext>
            </a:extLst>
          </p:cNvPr>
          <p:cNvSpPr txBox="1"/>
          <p:nvPr/>
        </p:nvSpPr>
        <p:spPr>
          <a:xfrm>
            <a:off x="1672545" y="1370317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3964ACB-EBDA-671F-46DB-28C1C00BFDBE}"/>
              </a:ext>
            </a:extLst>
          </p:cNvPr>
          <p:cNvSpPr txBox="1"/>
          <p:nvPr/>
        </p:nvSpPr>
        <p:spPr>
          <a:xfrm>
            <a:off x="227579" y="1554634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Saved prompts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8B4064-957C-7F82-B0FB-7E49D14533F2}"/>
              </a:ext>
            </a:extLst>
          </p:cNvPr>
          <p:cNvSpPr txBox="1"/>
          <p:nvPr/>
        </p:nvSpPr>
        <p:spPr>
          <a:xfrm>
            <a:off x="44101" y="1367441"/>
            <a:ext cx="4459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Saved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41D0196-D09E-231D-9DC0-453ADC5633DD}"/>
              </a:ext>
            </a:extLst>
          </p:cNvPr>
          <p:cNvCxnSpPr>
            <a:cxnSpLocks/>
          </p:cNvCxnSpPr>
          <p:nvPr/>
        </p:nvCxnSpPr>
        <p:spPr>
          <a:xfrm flipV="1">
            <a:off x="-4668" y="1842638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EAFB7AD-4FD2-B848-1E97-DC5913A9C6E9}"/>
              </a:ext>
            </a:extLst>
          </p:cNvPr>
          <p:cNvSpPr txBox="1"/>
          <p:nvPr/>
        </p:nvSpPr>
        <p:spPr>
          <a:xfrm>
            <a:off x="4439926" y="1371509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12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8D4D978-0D73-7FDF-798C-C6C86BCBA467}"/>
              </a:ext>
            </a:extLst>
          </p:cNvPr>
          <p:cNvSpPr txBox="1"/>
          <p:nvPr/>
        </p:nvSpPr>
        <p:spPr>
          <a:xfrm>
            <a:off x="4415802" y="930571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 Like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D1F564C-CAD9-3CF4-7148-7A7D4A8BFAE9}"/>
              </a:ext>
            </a:extLst>
          </p:cNvPr>
          <p:cNvSpPr txBox="1"/>
          <p:nvPr/>
        </p:nvSpPr>
        <p:spPr>
          <a:xfrm>
            <a:off x="4465010" y="179917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0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9D778E5-ADBD-0D41-6596-6A17052FBE40}"/>
              </a:ext>
            </a:extLst>
          </p:cNvPr>
          <p:cNvSpPr txBox="1"/>
          <p:nvPr/>
        </p:nvSpPr>
        <p:spPr>
          <a:xfrm>
            <a:off x="4467446" y="222683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0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35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2BEC5-B1F0-C526-9877-12936479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</a:t>
            </a:r>
            <a:r>
              <a:rPr kumimoji="1" lang="en-US" altLang="ja-JP" dirty="0" err="1"/>
              <a:t>colour</a:t>
            </a:r>
            <a:r>
              <a:rPr kumimoji="1" lang="en-US" altLang="ja-JP" dirty="0"/>
              <a:t> should be grey, and not light blue, same goes for </a:t>
            </a:r>
            <a:r>
              <a:rPr kumimoji="1" lang="en-US" altLang="ja-JP" dirty="0" err="1"/>
              <a:t>boarderline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83046F-A3D0-0242-3741-3D2364A931F9}"/>
              </a:ext>
            </a:extLst>
          </p:cNvPr>
          <p:cNvSpPr txBox="1"/>
          <p:nvPr/>
        </p:nvSpPr>
        <p:spPr>
          <a:xfrm>
            <a:off x="1149665" y="293426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/>
              <a:t>#D9D9D9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135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98777-D2B2-4277-164C-1455204D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User page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4D0245-1A0F-5A28-8D66-B8BB52CA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981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E0235A6-B181-D2AE-954A-B7C4E239E0C4}"/>
              </a:ext>
            </a:extLst>
          </p:cNvPr>
          <p:cNvCxnSpPr>
            <a:cxnSpLocks/>
          </p:cNvCxnSpPr>
          <p:nvPr/>
        </p:nvCxnSpPr>
        <p:spPr>
          <a:xfrm>
            <a:off x="0" y="237574"/>
            <a:ext cx="122589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A5F92D-A5BA-CD27-6CB4-AB38D4BAD07F}"/>
              </a:ext>
            </a:extLst>
          </p:cNvPr>
          <p:cNvSpPr/>
          <p:nvPr/>
        </p:nvSpPr>
        <p:spPr>
          <a:xfrm>
            <a:off x="1944371" y="1124594"/>
            <a:ext cx="10247629" cy="554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56C2B68-BFFD-9C63-C1E9-57758048DF86}"/>
              </a:ext>
            </a:extLst>
          </p:cNvPr>
          <p:cNvSpPr txBox="1"/>
          <p:nvPr/>
        </p:nvSpPr>
        <p:spPr>
          <a:xfrm>
            <a:off x="2114410" y="1292050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Profile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4ED6515-DFA2-89C9-7D9F-1E099792546C}"/>
              </a:ext>
            </a:extLst>
          </p:cNvPr>
          <p:cNvCxnSpPr>
            <a:cxnSpLocks/>
          </p:cNvCxnSpPr>
          <p:nvPr/>
        </p:nvCxnSpPr>
        <p:spPr>
          <a:xfrm>
            <a:off x="1955715" y="1122294"/>
            <a:ext cx="1025843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328AB6-9402-EFA5-7528-097104382B6C}"/>
              </a:ext>
            </a:extLst>
          </p:cNvPr>
          <p:cNvSpPr/>
          <p:nvPr/>
        </p:nvSpPr>
        <p:spPr>
          <a:xfrm>
            <a:off x="139501" y="1503454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145E53-8B7B-FA86-4D88-C4D8E047B9A0}"/>
              </a:ext>
            </a:extLst>
          </p:cNvPr>
          <p:cNvSpPr txBox="1"/>
          <p:nvPr/>
        </p:nvSpPr>
        <p:spPr>
          <a:xfrm>
            <a:off x="44101" y="1240524"/>
            <a:ext cx="5004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Setting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E289DDC-458E-344B-B29D-C7B56AE099FD}"/>
              </a:ext>
            </a:extLst>
          </p:cNvPr>
          <p:cNvSpPr txBox="1"/>
          <p:nvPr/>
        </p:nvSpPr>
        <p:spPr>
          <a:xfrm>
            <a:off x="227579" y="1775060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Security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A189C9A-5B52-6E7E-81B6-C026F877F2F9}"/>
              </a:ext>
            </a:extLst>
          </p:cNvPr>
          <p:cNvSpPr/>
          <p:nvPr/>
        </p:nvSpPr>
        <p:spPr>
          <a:xfrm>
            <a:off x="144697" y="1806157"/>
            <a:ext cx="111842" cy="11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7D74446-8276-E41B-740A-B92D04A9708E}"/>
              </a:ext>
            </a:extLst>
          </p:cNvPr>
          <p:cNvSpPr txBox="1"/>
          <p:nvPr/>
        </p:nvSpPr>
        <p:spPr>
          <a:xfrm>
            <a:off x="222383" y="149991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Profile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E25ED73-2171-35E5-62EF-AED53DB4919D}"/>
              </a:ext>
            </a:extLst>
          </p:cNvPr>
          <p:cNvSpPr/>
          <p:nvPr/>
        </p:nvSpPr>
        <p:spPr>
          <a:xfrm>
            <a:off x="139501" y="1540847"/>
            <a:ext cx="111842" cy="11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2584CE7-83EF-536E-886C-E52A17178364}"/>
              </a:ext>
            </a:extLst>
          </p:cNvPr>
          <p:cNvCxnSpPr>
            <a:cxnSpLocks/>
          </p:cNvCxnSpPr>
          <p:nvPr/>
        </p:nvCxnSpPr>
        <p:spPr>
          <a:xfrm>
            <a:off x="1948512" y="1674996"/>
            <a:ext cx="1025843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7BA529B1-1343-8723-CD49-94826426291D}"/>
              </a:ext>
            </a:extLst>
          </p:cNvPr>
          <p:cNvSpPr/>
          <p:nvPr/>
        </p:nvSpPr>
        <p:spPr>
          <a:xfrm>
            <a:off x="5069772" y="2053744"/>
            <a:ext cx="7130688" cy="3853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77B83B-F002-DA99-5155-7851E14A8BF3}"/>
              </a:ext>
            </a:extLst>
          </p:cNvPr>
          <p:cNvCxnSpPr>
            <a:cxnSpLocks/>
          </p:cNvCxnSpPr>
          <p:nvPr/>
        </p:nvCxnSpPr>
        <p:spPr>
          <a:xfrm flipH="1" flipV="1">
            <a:off x="5062013" y="2038404"/>
            <a:ext cx="15518" cy="43766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1DB2778-FC81-073A-FF92-4BFBA3C13DE9}"/>
              </a:ext>
            </a:extLst>
          </p:cNvPr>
          <p:cNvSpPr txBox="1"/>
          <p:nvPr/>
        </p:nvSpPr>
        <p:spPr>
          <a:xfrm>
            <a:off x="5236730" y="2165376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General profile info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376D1A9-0B20-34A0-D06B-47AC6A3BC867}"/>
              </a:ext>
            </a:extLst>
          </p:cNvPr>
          <p:cNvSpPr txBox="1"/>
          <p:nvPr/>
        </p:nvSpPr>
        <p:spPr>
          <a:xfrm>
            <a:off x="5238412" y="2498620"/>
            <a:ext cx="1744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Username	</a:t>
            </a:r>
            <a:r>
              <a:rPr lang="en-US" altLang="ja-JP" sz="8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@</a:t>
            </a:r>
            <a:r>
              <a:rPr lang="en-US" altLang="ja-JP" sz="800" dirty="0" err="1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Kevinheart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35EF803-4A90-9486-4515-3B2993056A10}"/>
              </a:ext>
            </a:extLst>
          </p:cNvPr>
          <p:cNvCxnSpPr>
            <a:cxnSpLocks/>
          </p:cNvCxnSpPr>
          <p:nvPr/>
        </p:nvCxnSpPr>
        <p:spPr>
          <a:xfrm>
            <a:off x="5069772" y="2439130"/>
            <a:ext cx="712306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AC107CE-9037-0EC1-8F2B-E858A5E05681}"/>
              </a:ext>
            </a:extLst>
          </p:cNvPr>
          <p:cNvCxnSpPr>
            <a:cxnSpLocks/>
          </p:cNvCxnSpPr>
          <p:nvPr/>
        </p:nvCxnSpPr>
        <p:spPr>
          <a:xfrm>
            <a:off x="5077532" y="2766274"/>
            <a:ext cx="71229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2381C21-9564-22BE-B43F-8821EE209CAB}"/>
              </a:ext>
            </a:extLst>
          </p:cNvPr>
          <p:cNvSpPr txBox="1"/>
          <p:nvPr/>
        </p:nvSpPr>
        <p:spPr>
          <a:xfrm>
            <a:off x="5238412" y="2816782"/>
            <a:ext cx="1678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Name	</a:t>
            </a:r>
            <a:r>
              <a:rPr lang="en-US" altLang="ja-JP" sz="8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Kevin Heart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101F033-0933-3AA9-72F9-5969FDA1E23D}"/>
              </a:ext>
            </a:extLst>
          </p:cNvPr>
          <p:cNvCxnSpPr>
            <a:cxnSpLocks/>
          </p:cNvCxnSpPr>
          <p:nvPr/>
        </p:nvCxnSpPr>
        <p:spPr>
          <a:xfrm>
            <a:off x="5077532" y="3084436"/>
            <a:ext cx="711530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681A535-E5DA-011C-3FBB-49593AF7E3CD}"/>
              </a:ext>
            </a:extLst>
          </p:cNvPr>
          <p:cNvSpPr txBox="1"/>
          <p:nvPr/>
        </p:nvSpPr>
        <p:spPr>
          <a:xfrm>
            <a:off x="5238411" y="3139943"/>
            <a:ext cx="2135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Email address	</a:t>
            </a: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kevin@example.com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78C794D-A112-96CF-ED35-97FC6893C4C6}"/>
              </a:ext>
            </a:extLst>
          </p:cNvPr>
          <p:cNvCxnSpPr>
            <a:cxnSpLocks/>
          </p:cNvCxnSpPr>
          <p:nvPr/>
        </p:nvCxnSpPr>
        <p:spPr>
          <a:xfrm>
            <a:off x="5077531" y="3407597"/>
            <a:ext cx="712292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BFDDAD9-7964-54AD-C00E-A567147E2F83}"/>
              </a:ext>
            </a:extLst>
          </p:cNvPr>
          <p:cNvSpPr txBox="1"/>
          <p:nvPr/>
        </p:nvSpPr>
        <p:spPr>
          <a:xfrm>
            <a:off x="5238412" y="3462644"/>
            <a:ext cx="2326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Backup email	</a:t>
            </a: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KevinSuzuki@gmail.com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5CF9FA8-4CF9-9095-16E8-7D5941F7EFFD}"/>
              </a:ext>
            </a:extLst>
          </p:cNvPr>
          <p:cNvCxnSpPr>
            <a:cxnSpLocks/>
          </p:cNvCxnSpPr>
          <p:nvPr/>
        </p:nvCxnSpPr>
        <p:spPr>
          <a:xfrm>
            <a:off x="5077532" y="3730298"/>
            <a:ext cx="711530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321E2D-8D8C-8CBF-CBD1-4E3E7FA4D920}"/>
              </a:ext>
            </a:extLst>
          </p:cNvPr>
          <p:cNvSpPr txBox="1"/>
          <p:nvPr/>
        </p:nvSpPr>
        <p:spPr>
          <a:xfrm>
            <a:off x="5238412" y="3780806"/>
            <a:ext cx="1816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Phone number	090-1234-0987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8AB75E7-E8F5-70D7-21BD-9B7D1F6F6846}"/>
              </a:ext>
            </a:extLst>
          </p:cNvPr>
          <p:cNvCxnSpPr>
            <a:cxnSpLocks/>
          </p:cNvCxnSpPr>
          <p:nvPr/>
        </p:nvCxnSpPr>
        <p:spPr>
          <a:xfrm>
            <a:off x="5077532" y="4048460"/>
            <a:ext cx="711530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157F3BD-956A-B0CE-6A95-4BCA4B043520}"/>
              </a:ext>
            </a:extLst>
          </p:cNvPr>
          <p:cNvCxnSpPr>
            <a:cxnSpLocks/>
          </p:cNvCxnSpPr>
          <p:nvPr/>
        </p:nvCxnSpPr>
        <p:spPr>
          <a:xfrm>
            <a:off x="1928029" y="2046506"/>
            <a:ext cx="1027975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3DA8938-40BF-D87B-44CC-B09DCDAC314C}"/>
              </a:ext>
            </a:extLst>
          </p:cNvPr>
          <p:cNvSpPr txBox="1"/>
          <p:nvPr/>
        </p:nvSpPr>
        <p:spPr>
          <a:xfrm>
            <a:off x="2865164" y="5440504"/>
            <a:ext cx="1268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Edit profile image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380ED54-021C-8B7B-43C0-C544BFC447FE}"/>
              </a:ext>
            </a:extLst>
          </p:cNvPr>
          <p:cNvSpPr txBox="1"/>
          <p:nvPr/>
        </p:nvSpPr>
        <p:spPr>
          <a:xfrm>
            <a:off x="2958937" y="576621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PNG, JPEG (&lt; 3MG)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6" name="角丸四角形 55">
            <a:extLst>
              <a:ext uri="{FF2B5EF4-FFF2-40B4-BE49-F238E27FC236}">
                <a16:creationId xmlns:a16="http://schemas.microsoft.com/office/drawing/2014/main" id="{6918C1A2-C5CA-A024-7CDD-0A58526A3482}"/>
              </a:ext>
            </a:extLst>
          </p:cNvPr>
          <p:cNvSpPr/>
          <p:nvPr/>
        </p:nvSpPr>
        <p:spPr>
          <a:xfrm>
            <a:off x="2187213" y="6122979"/>
            <a:ext cx="1285984" cy="3308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719ED55-5166-FA62-2EDC-1D7CE1D19C4B}"/>
              </a:ext>
            </a:extLst>
          </p:cNvPr>
          <p:cNvSpPr txBox="1"/>
          <p:nvPr/>
        </p:nvSpPr>
        <p:spPr>
          <a:xfrm>
            <a:off x="2526812" y="6186313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UPLOAD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5E10B7A-973D-177C-2A2F-DD2F0C86A6E3}"/>
              </a:ext>
            </a:extLst>
          </p:cNvPr>
          <p:cNvSpPr txBox="1"/>
          <p:nvPr/>
        </p:nvSpPr>
        <p:spPr>
          <a:xfrm>
            <a:off x="11710442" y="1782084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Edit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EA375B6-059B-E8DA-D960-D3B55B2B5A73}"/>
              </a:ext>
            </a:extLst>
          </p:cNvPr>
          <p:cNvCxnSpPr>
            <a:cxnSpLocks/>
          </p:cNvCxnSpPr>
          <p:nvPr/>
        </p:nvCxnSpPr>
        <p:spPr>
          <a:xfrm>
            <a:off x="5077531" y="4069303"/>
            <a:ext cx="711530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3614550-9000-172E-8E26-14CAA56047BC}"/>
              </a:ext>
            </a:extLst>
          </p:cNvPr>
          <p:cNvSpPr txBox="1"/>
          <p:nvPr/>
        </p:nvSpPr>
        <p:spPr>
          <a:xfrm>
            <a:off x="3562353" y="6177503"/>
            <a:ext cx="1438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Or</a:t>
            </a:r>
            <a:r>
              <a:rPr lang="ja-JP" altLang="en-US" sz="800">
                <a:solidFill>
                  <a:prstClr val="black">
                    <a:lumMod val="50000"/>
                    <a:lumOff val="50000"/>
                  </a:prstClr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　</a:t>
            </a:r>
            <a:r>
              <a:rPr lang="en-US" altLang="ja-JP" sz="800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Create your avatar 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82" name="角丸四角形 81">
            <a:extLst>
              <a:ext uri="{FF2B5EF4-FFF2-40B4-BE49-F238E27FC236}">
                <a16:creationId xmlns:a16="http://schemas.microsoft.com/office/drawing/2014/main" id="{C5110252-9615-72D4-23A1-190BD40EE0A0}"/>
              </a:ext>
            </a:extLst>
          </p:cNvPr>
          <p:cNvSpPr/>
          <p:nvPr/>
        </p:nvSpPr>
        <p:spPr>
          <a:xfrm>
            <a:off x="5054036" y="4069303"/>
            <a:ext cx="7130688" cy="3853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C2130A30-2B03-1351-98C6-60A76CEBB76A}"/>
              </a:ext>
            </a:extLst>
          </p:cNvPr>
          <p:cNvSpPr txBox="1"/>
          <p:nvPr/>
        </p:nvSpPr>
        <p:spPr>
          <a:xfrm>
            <a:off x="5220994" y="4180935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Language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D473768-3D8E-AF73-FEB2-6E11F7520307}"/>
              </a:ext>
            </a:extLst>
          </p:cNvPr>
          <p:cNvSpPr txBox="1"/>
          <p:nvPr/>
        </p:nvSpPr>
        <p:spPr>
          <a:xfrm>
            <a:off x="5222676" y="4514179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English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AFBBBA5-0A91-AF66-174E-D29C543C765C}"/>
              </a:ext>
            </a:extLst>
          </p:cNvPr>
          <p:cNvCxnSpPr>
            <a:cxnSpLocks/>
          </p:cNvCxnSpPr>
          <p:nvPr/>
        </p:nvCxnSpPr>
        <p:spPr>
          <a:xfrm>
            <a:off x="5054036" y="4454689"/>
            <a:ext cx="712306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5C6CEAC-49B3-A2DD-C467-99C68272EA63}"/>
              </a:ext>
            </a:extLst>
          </p:cNvPr>
          <p:cNvCxnSpPr>
            <a:cxnSpLocks/>
          </p:cNvCxnSpPr>
          <p:nvPr/>
        </p:nvCxnSpPr>
        <p:spPr>
          <a:xfrm>
            <a:off x="5061796" y="4781833"/>
            <a:ext cx="71229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FD57CDA2-A662-7834-A1CD-566EF01714B5}"/>
              </a:ext>
            </a:extLst>
          </p:cNvPr>
          <p:cNvCxnSpPr>
            <a:cxnSpLocks/>
          </p:cNvCxnSpPr>
          <p:nvPr/>
        </p:nvCxnSpPr>
        <p:spPr>
          <a:xfrm flipV="1">
            <a:off x="-5196" y="2085102"/>
            <a:ext cx="1939175" cy="701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4F6A709-9DFC-C41B-E071-E4C5E6D85EDD}"/>
              </a:ext>
            </a:extLst>
          </p:cNvPr>
          <p:cNvSpPr txBox="1"/>
          <p:nvPr/>
        </p:nvSpPr>
        <p:spPr>
          <a:xfrm>
            <a:off x="5915025" y="5743565"/>
            <a:ext cx="4713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Profile icons</a:t>
            </a:r>
          </a:p>
          <a:p>
            <a:r>
              <a:rPr kumimoji="1" lang="en" altLang="ja-JP" dirty="0">
                <a:hlinkClick r:id="rId2"/>
              </a:rPr>
              <a:t>https://www.dicebear.com/why-dicebear/</a:t>
            </a:r>
            <a:endParaRPr lang="en-US" altLang="ja-JP" dirty="0"/>
          </a:p>
          <a:p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B08820A-E672-448C-E538-DD66EB0618F5}"/>
              </a:ext>
            </a:extLst>
          </p:cNvPr>
          <p:cNvCxnSpPr>
            <a:cxnSpLocks/>
          </p:cNvCxnSpPr>
          <p:nvPr/>
        </p:nvCxnSpPr>
        <p:spPr>
          <a:xfrm flipV="1">
            <a:off x="66287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85301E23-4EC3-5BB2-FCD1-C149BC6A5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8" y="54985"/>
            <a:ext cx="431571" cy="133394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370140E5-B2F8-C10F-08D1-3D98C6564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95" y="55701"/>
            <a:ext cx="597609" cy="132678"/>
          </a:xfrm>
          <a:prstGeom prst="rect">
            <a:avLst/>
          </a:prstGeom>
        </p:spPr>
      </p:pic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6697A33-D04C-2FE3-DCFC-4EF5CC42438C}"/>
              </a:ext>
            </a:extLst>
          </p:cNvPr>
          <p:cNvCxnSpPr>
            <a:cxnSpLocks/>
          </p:cNvCxnSpPr>
          <p:nvPr/>
        </p:nvCxnSpPr>
        <p:spPr>
          <a:xfrm flipV="1">
            <a:off x="142472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図 50">
            <a:extLst>
              <a:ext uri="{FF2B5EF4-FFF2-40B4-BE49-F238E27FC236}">
                <a16:creationId xmlns:a16="http://schemas.microsoft.com/office/drawing/2014/main" id="{B4DEFBCB-FA72-C2EC-5E73-01F0AF0C1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274" y="23966"/>
            <a:ext cx="506354" cy="167820"/>
          </a:xfrm>
          <a:prstGeom prst="rect">
            <a:avLst/>
          </a:prstGeom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492470FD-6998-6BC0-A0AE-59D81DC990AA}"/>
              </a:ext>
            </a:extLst>
          </p:cNvPr>
          <p:cNvSpPr/>
          <p:nvPr/>
        </p:nvSpPr>
        <p:spPr>
          <a:xfrm>
            <a:off x="168900" y="941255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229ABBD9-CC06-7B77-CEA1-730526D23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821" y="964385"/>
            <a:ext cx="129742" cy="127383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B6176245-326E-28F5-0F59-2EC9CB43B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973" y="230217"/>
            <a:ext cx="464962" cy="456508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DD225F1-CFE7-A19E-09B4-B7602E157E87}"/>
              </a:ext>
            </a:extLst>
          </p:cNvPr>
          <p:cNvCxnSpPr>
            <a:cxnSpLocks/>
          </p:cNvCxnSpPr>
          <p:nvPr/>
        </p:nvCxnSpPr>
        <p:spPr>
          <a:xfrm flipV="1">
            <a:off x="-45729" y="679242"/>
            <a:ext cx="1979708" cy="74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D41646C-1140-9F96-27F6-2D10895C8A3F}"/>
              </a:ext>
            </a:extLst>
          </p:cNvPr>
          <p:cNvSpPr txBox="1"/>
          <p:nvPr/>
        </p:nvSpPr>
        <p:spPr>
          <a:xfrm>
            <a:off x="261651" y="930571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Workspace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6E54FCB-8F4D-1080-9903-C9E327306D7B}"/>
              </a:ext>
            </a:extLst>
          </p:cNvPr>
          <p:cNvSpPr txBox="1"/>
          <p:nvPr/>
        </p:nvSpPr>
        <p:spPr>
          <a:xfrm>
            <a:off x="78173" y="743378"/>
            <a:ext cx="6671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Workspace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4A1BD9EC-C6C8-D91F-D6C8-EDE70867559D}"/>
              </a:ext>
            </a:extLst>
          </p:cNvPr>
          <p:cNvCxnSpPr>
            <a:cxnSpLocks/>
          </p:cNvCxnSpPr>
          <p:nvPr/>
        </p:nvCxnSpPr>
        <p:spPr>
          <a:xfrm flipV="1">
            <a:off x="7299" y="1188845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3E97FC6A-6476-875C-6DC7-33F725251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65" y="283628"/>
            <a:ext cx="1109726" cy="36779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654917-796A-7112-092E-5CD3DFB5568A}"/>
              </a:ext>
            </a:extLst>
          </p:cNvPr>
          <p:cNvSpPr txBox="1"/>
          <p:nvPr/>
        </p:nvSpPr>
        <p:spPr>
          <a:xfrm>
            <a:off x="2106874" y="870490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Profile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4009D9-28AF-BAA7-2A81-0EABC2C6A382}"/>
              </a:ext>
            </a:extLst>
          </p:cNvPr>
          <p:cNvCxnSpPr>
            <a:cxnSpLocks/>
          </p:cNvCxnSpPr>
          <p:nvPr/>
        </p:nvCxnSpPr>
        <p:spPr>
          <a:xfrm>
            <a:off x="1961001" y="817607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FC9F024-FAAA-92F4-C152-DB066EB4A5C7}"/>
              </a:ext>
            </a:extLst>
          </p:cNvPr>
          <p:cNvCxnSpPr>
            <a:cxnSpLocks/>
          </p:cNvCxnSpPr>
          <p:nvPr/>
        </p:nvCxnSpPr>
        <p:spPr>
          <a:xfrm>
            <a:off x="1946657" y="815209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F55FC96-6E3F-6B42-2E46-BAAE205FC755}"/>
              </a:ext>
            </a:extLst>
          </p:cNvPr>
          <p:cNvCxnSpPr>
            <a:cxnSpLocks/>
          </p:cNvCxnSpPr>
          <p:nvPr/>
        </p:nvCxnSpPr>
        <p:spPr>
          <a:xfrm>
            <a:off x="1946657" y="818231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CB156D8-545A-F9C8-75DC-22E58CB83A3E}"/>
              </a:ext>
            </a:extLst>
          </p:cNvPr>
          <p:cNvCxnSpPr>
            <a:cxnSpLocks/>
          </p:cNvCxnSpPr>
          <p:nvPr/>
        </p:nvCxnSpPr>
        <p:spPr>
          <a:xfrm>
            <a:off x="1946657" y="819850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4D09A962-68C5-CE1D-8A38-38E8D772D2AC}"/>
              </a:ext>
            </a:extLst>
          </p:cNvPr>
          <p:cNvSpPr/>
          <p:nvPr/>
        </p:nvSpPr>
        <p:spPr>
          <a:xfrm>
            <a:off x="1925981" y="606277"/>
            <a:ext cx="10288166" cy="2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F39D9D0-8594-FC28-4CC1-76105EB7761D}"/>
              </a:ext>
            </a:extLst>
          </p:cNvPr>
          <p:cNvSpPr txBox="1"/>
          <p:nvPr/>
        </p:nvSpPr>
        <p:spPr>
          <a:xfrm>
            <a:off x="2069029" y="603349"/>
            <a:ext cx="9364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Account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/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Security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6891CFA2-790A-59B6-607B-89A62A1D7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277" y="358526"/>
            <a:ext cx="129742" cy="127383"/>
          </a:xfrm>
          <a:prstGeom prst="rect">
            <a:avLst/>
          </a:prstGeom>
        </p:spPr>
      </p:pic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72E4F09-63CC-BB22-082A-905A444B1D85}"/>
              </a:ext>
            </a:extLst>
          </p:cNvPr>
          <p:cNvCxnSpPr>
            <a:cxnSpLocks/>
          </p:cNvCxnSpPr>
          <p:nvPr/>
        </p:nvCxnSpPr>
        <p:spPr>
          <a:xfrm>
            <a:off x="1926096" y="592766"/>
            <a:ext cx="102735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C3A0106-7209-058B-1FF9-7C5F1A214F0D}"/>
              </a:ext>
            </a:extLst>
          </p:cNvPr>
          <p:cNvSpPr txBox="1"/>
          <p:nvPr/>
        </p:nvSpPr>
        <p:spPr>
          <a:xfrm>
            <a:off x="2297974" y="305104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＃</a:t>
            </a:r>
            <a:r>
              <a:rPr kumimoji="1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 </a:t>
            </a:r>
            <a:r>
              <a:rPr lang="en-US" altLang="ja-JP" sz="1000" b="1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Workspace setting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6359B43-88CA-00CE-BBFB-16ABCD907EFA}"/>
              </a:ext>
            </a:extLst>
          </p:cNvPr>
          <p:cNvSpPr txBox="1"/>
          <p:nvPr/>
        </p:nvSpPr>
        <p:spPr>
          <a:xfrm>
            <a:off x="4108707" y="333267"/>
            <a:ext cx="2079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Members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　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APIs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Billing &amp; Plans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A80F9120-EA6F-3B19-3D98-3C935E2F58A7}"/>
              </a:ext>
            </a:extLst>
          </p:cNvPr>
          <p:cNvCxnSpPr>
            <a:cxnSpLocks/>
          </p:cNvCxnSpPr>
          <p:nvPr/>
        </p:nvCxnSpPr>
        <p:spPr>
          <a:xfrm>
            <a:off x="5355771" y="603349"/>
            <a:ext cx="83235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A72F969-F374-50AE-F28F-F0BCBC73FCFE}"/>
              </a:ext>
            </a:extLst>
          </p:cNvPr>
          <p:cNvCxnSpPr>
            <a:cxnSpLocks/>
          </p:cNvCxnSpPr>
          <p:nvPr/>
        </p:nvCxnSpPr>
        <p:spPr>
          <a:xfrm flipV="1">
            <a:off x="12194188" y="-20091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C6843BAC-73E0-3DEC-370B-3D5CFA8D3F53}"/>
              </a:ext>
            </a:extLst>
          </p:cNvPr>
          <p:cNvCxnSpPr>
            <a:cxnSpLocks/>
          </p:cNvCxnSpPr>
          <p:nvPr/>
        </p:nvCxnSpPr>
        <p:spPr>
          <a:xfrm flipV="1">
            <a:off x="11139580" y="-545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69FBD66-033F-4C88-241C-351A7E55C6BE}"/>
              </a:ext>
            </a:extLst>
          </p:cNvPr>
          <p:cNvSpPr txBox="1"/>
          <p:nvPr/>
        </p:nvSpPr>
        <p:spPr>
          <a:xfrm>
            <a:off x="11366962" y="13259"/>
            <a:ext cx="6687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Username V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FC331B5B-D5FA-FA6A-2A9A-537C15F495F3}"/>
              </a:ext>
            </a:extLst>
          </p:cNvPr>
          <p:cNvSpPr txBox="1"/>
          <p:nvPr/>
        </p:nvSpPr>
        <p:spPr>
          <a:xfrm>
            <a:off x="2262736" y="18759"/>
            <a:ext cx="31165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Support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Documentation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Workspace Setting</a:t>
            </a:r>
            <a:r>
              <a:rPr lang="ja-JP" altLang="en-US" sz="70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  <a:r>
              <a:rPr lang="en-US" altLang="ja-JP" sz="700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Prompt library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C12A8F31-32F6-B3A8-7CF9-3BBAF6A498EA}"/>
              </a:ext>
            </a:extLst>
          </p:cNvPr>
          <p:cNvCxnSpPr>
            <a:cxnSpLocks/>
          </p:cNvCxnSpPr>
          <p:nvPr/>
        </p:nvCxnSpPr>
        <p:spPr>
          <a:xfrm flipV="1">
            <a:off x="2186573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273C73EC-D136-A457-AAD3-4F05CFEC6EA8}"/>
              </a:ext>
            </a:extLst>
          </p:cNvPr>
          <p:cNvCxnSpPr>
            <a:cxnSpLocks/>
          </p:cNvCxnSpPr>
          <p:nvPr/>
        </p:nvCxnSpPr>
        <p:spPr>
          <a:xfrm>
            <a:off x="1919035" y="811565"/>
            <a:ext cx="10272965" cy="3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226C38F-B99A-C8F1-D9B5-F140BF01E980}"/>
              </a:ext>
            </a:extLst>
          </p:cNvPr>
          <p:cNvCxnSpPr>
            <a:cxnSpLocks/>
          </p:cNvCxnSpPr>
          <p:nvPr/>
        </p:nvCxnSpPr>
        <p:spPr>
          <a:xfrm flipV="1">
            <a:off x="1933979" y="237574"/>
            <a:ext cx="0" cy="6626887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図 8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5C6C1AB-F565-E37E-CFA8-FD3F313C27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6610" y="2033836"/>
            <a:ext cx="3171113" cy="32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30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226C38F-B99A-C8F1-D9B5-F140BF01E980}"/>
              </a:ext>
            </a:extLst>
          </p:cNvPr>
          <p:cNvCxnSpPr>
            <a:cxnSpLocks/>
          </p:cNvCxnSpPr>
          <p:nvPr/>
        </p:nvCxnSpPr>
        <p:spPr>
          <a:xfrm flipV="1">
            <a:off x="1933979" y="237574"/>
            <a:ext cx="0" cy="6626887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E0235A6-B181-D2AE-954A-B7C4E239E0C4}"/>
              </a:ext>
            </a:extLst>
          </p:cNvPr>
          <p:cNvCxnSpPr>
            <a:cxnSpLocks/>
          </p:cNvCxnSpPr>
          <p:nvPr/>
        </p:nvCxnSpPr>
        <p:spPr>
          <a:xfrm>
            <a:off x="0" y="237574"/>
            <a:ext cx="122589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4ED6515-DFA2-89C9-7D9F-1E099792546C}"/>
              </a:ext>
            </a:extLst>
          </p:cNvPr>
          <p:cNvCxnSpPr>
            <a:cxnSpLocks/>
          </p:cNvCxnSpPr>
          <p:nvPr/>
        </p:nvCxnSpPr>
        <p:spPr>
          <a:xfrm>
            <a:off x="1955715" y="1116988"/>
            <a:ext cx="1025843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CFE71F1-3107-9C2A-FEF5-D59062E3132E}"/>
              </a:ext>
            </a:extLst>
          </p:cNvPr>
          <p:cNvSpPr txBox="1"/>
          <p:nvPr/>
        </p:nvSpPr>
        <p:spPr>
          <a:xfrm>
            <a:off x="2106874" y="870490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Security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19C325E-0D8F-74C9-0683-2ECC5A8A9ACF}"/>
              </a:ext>
            </a:extLst>
          </p:cNvPr>
          <p:cNvCxnSpPr>
            <a:cxnSpLocks/>
          </p:cNvCxnSpPr>
          <p:nvPr/>
        </p:nvCxnSpPr>
        <p:spPr>
          <a:xfrm>
            <a:off x="1955715" y="1850257"/>
            <a:ext cx="1027975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EC275-F74F-328C-6029-337A82C26BEB}"/>
              </a:ext>
            </a:extLst>
          </p:cNvPr>
          <p:cNvSpPr txBox="1"/>
          <p:nvPr/>
        </p:nvSpPr>
        <p:spPr>
          <a:xfrm>
            <a:off x="2059508" y="1261563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Password</a:t>
            </a:r>
            <a:endParaRPr kumimoji="1" lang="ja-JP" altLang="en-US" sz="80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EECD6CE-B7C1-06D0-6916-A9EA0DD66C62}"/>
              </a:ext>
            </a:extLst>
          </p:cNvPr>
          <p:cNvSpPr txBox="1"/>
          <p:nvPr/>
        </p:nvSpPr>
        <p:spPr>
          <a:xfrm>
            <a:off x="2059508" y="1496870"/>
            <a:ext cx="23150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Set your password to  protect your account.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13EF07F-301A-EDDA-9D9C-8FF52A2FC307}"/>
              </a:ext>
            </a:extLst>
          </p:cNvPr>
          <p:cNvSpPr txBox="1"/>
          <p:nvPr/>
        </p:nvSpPr>
        <p:spPr>
          <a:xfrm>
            <a:off x="4898905" y="1389148"/>
            <a:ext cx="18261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800"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・・・・・・・・・・・・・・・・</a:t>
            </a: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BAD6D2C-DF9C-59EE-461F-EB758B505152}"/>
              </a:ext>
            </a:extLst>
          </p:cNvPr>
          <p:cNvSpPr txBox="1"/>
          <p:nvPr/>
        </p:nvSpPr>
        <p:spPr>
          <a:xfrm>
            <a:off x="11688336" y="1399505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EDIT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52DE331-7D6D-0D38-8FB8-742E94D779F6}"/>
              </a:ext>
            </a:extLst>
          </p:cNvPr>
          <p:cNvSpPr txBox="1"/>
          <p:nvPr/>
        </p:nvSpPr>
        <p:spPr>
          <a:xfrm>
            <a:off x="2059508" y="2004250"/>
            <a:ext cx="1207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Two step verification</a:t>
            </a:r>
            <a:endParaRPr kumimoji="1" lang="ja-JP" altLang="en-US" sz="80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B470651-0265-E190-5846-54040F4EFE99}"/>
              </a:ext>
            </a:extLst>
          </p:cNvPr>
          <p:cNvSpPr txBox="1"/>
          <p:nvPr/>
        </p:nvSpPr>
        <p:spPr>
          <a:xfrm>
            <a:off x="2059508" y="2239556"/>
            <a:ext cx="2315055" cy="43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We recommend requiring a verification code in addition to your password.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E23F5A3-A505-8798-FC24-74CFDF360452}"/>
              </a:ext>
            </a:extLst>
          </p:cNvPr>
          <p:cNvSpPr txBox="1"/>
          <p:nvPr/>
        </p:nvSpPr>
        <p:spPr>
          <a:xfrm>
            <a:off x="11688336" y="214219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EDIT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52D122D-5955-2BAA-7FFB-57C29397EB53}"/>
              </a:ext>
            </a:extLst>
          </p:cNvPr>
          <p:cNvSpPr/>
          <p:nvPr/>
        </p:nvSpPr>
        <p:spPr>
          <a:xfrm>
            <a:off x="4779295" y="2284389"/>
            <a:ext cx="1155268" cy="2263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2B81424-C4F1-B660-EFA2-13A691868C26}"/>
              </a:ext>
            </a:extLst>
          </p:cNvPr>
          <p:cNvSpPr/>
          <p:nvPr/>
        </p:nvSpPr>
        <p:spPr>
          <a:xfrm>
            <a:off x="4779295" y="2289741"/>
            <a:ext cx="577491" cy="226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B7FB11E-D6BB-C538-7805-3EFB275AE023}"/>
              </a:ext>
            </a:extLst>
          </p:cNvPr>
          <p:cNvSpPr txBox="1"/>
          <p:nvPr/>
        </p:nvSpPr>
        <p:spPr>
          <a:xfrm>
            <a:off x="4895093" y="2299638"/>
            <a:ext cx="320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ON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1BE455C-821B-2FAF-9D92-228A1C6649C3}"/>
              </a:ext>
            </a:extLst>
          </p:cNvPr>
          <p:cNvSpPr txBox="1"/>
          <p:nvPr/>
        </p:nvSpPr>
        <p:spPr>
          <a:xfrm>
            <a:off x="5481684" y="2300418"/>
            <a:ext cx="3593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OFF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8DB8D1D9-E230-530F-1E0C-80EB07029C08}"/>
              </a:ext>
            </a:extLst>
          </p:cNvPr>
          <p:cNvCxnSpPr>
            <a:cxnSpLocks/>
          </p:cNvCxnSpPr>
          <p:nvPr/>
        </p:nvCxnSpPr>
        <p:spPr>
          <a:xfrm>
            <a:off x="1934392" y="2877301"/>
            <a:ext cx="1027975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E24629A-1EDC-5148-7D22-84BD52444567}"/>
              </a:ext>
            </a:extLst>
          </p:cNvPr>
          <p:cNvSpPr txBox="1"/>
          <p:nvPr/>
        </p:nvSpPr>
        <p:spPr>
          <a:xfrm>
            <a:off x="2098106" y="3003240"/>
            <a:ext cx="1207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Two step verification</a:t>
            </a:r>
            <a:endParaRPr kumimoji="1" lang="ja-JP" altLang="en-US" sz="80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2F0BA48-0754-33D5-7E4B-361CB435AD08}"/>
              </a:ext>
            </a:extLst>
          </p:cNvPr>
          <p:cNvSpPr txBox="1"/>
          <p:nvPr/>
        </p:nvSpPr>
        <p:spPr>
          <a:xfrm>
            <a:off x="2098106" y="3238546"/>
            <a:ext cx="2315055" cy="43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We recommend requiring a verification code in addition to your password.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pic>
        <p:nvPicPr>
          <p:cNvPr id="73" name="Picture 8" descr="Gmail png icon 16716465 PNG">
            <a:extLst>
              <a:ext uri="{FF2B5EF4-FFF2-40B4-BE49-F238E27FC236}">
                <a16:creationId xmlns:a16="http://schemas.microsoft.com/office/drawing/2014/main" id="{5DC319BB-2853-2B3B-6E4A-41B692412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00" y="3003240"/>
            <a:ext cx="343486" cy="3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2" descr="ツイッター x 新しいロゴ x 丸 - ソーシャルメディアとロゴ アイコン">
            <a:extLst>
              <a:ext uri="{FF2B5EF4-FFF2-40B4-BE49-F238E27FC236}">
                <a16:creationId xmlns:a16="http://schemas.microsoft.com/office/drawing/2014/main" id="{510FEA1A-7E84-1741-9C78-5022DD7F3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85" y="3373163"/>
            <a:ext cx="414657" cy="30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13493AAA-F2B0-6B90-C7CE-CF23D7ED5403}"/>
              </a:ext>
            </a:extLst>
          </p:cNvPr>
          <p:cNvCxnSpPr>
            <a:cxnSpLocks/>
          </p:cNvCxnSpPr>
          <p:nvPr/>
        </p:nvCxnSpPr>
        <p:spPr>
          <a:xfrm>
            <a:off x="1914623" y="4858501"/>
            <a:ext cx="1027975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33086A6-5E76-F749-6300-46527009F37A}"/>
              </a:ext>
            </a:extLst>
          </p:cNvPr>
          <p:cNvSpPr txBox="1"/>
          <p:nvPr/>
        </p:nvSpPr>
        <p:spPr>
          <a:xfrm>
            <a:off x="5368738" y="3047663"/>
            <a:ext cx="2315055" cy="25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Connected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F1D0A57-EFC8-614F-719F-1C1AD6089364}"/>
              </a:ext>
            </a:extLst>
          </p:cNvPr>
          <p:cNvSpPr txBox="1"/>
          <p:nvPr/>
        </p:nvSpPr>
        <p:spPr>
          <a:xfrm>
            <a:off x="6607868" y="4153471"/>
            <a:ext cx="45688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Google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Microsoft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Facebook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Apple</a:t>
            </a:r>
          </a:p>
          <a:p>
            <a:r>
              <a:rPr lang="en" altLang="ja-JP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Github</a:t>
            </a:r>
            <a:endParaRPr lang="en" altLang="ja-JP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" altLang="ja-JP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Twitter (</a:t>
            </a:r>
            <a:r>
              <a:rPr lang="en" altLang="ja-JP" dirty="0">
                <a:solidFill>
                  <a:srgbClr val="FF0000"/>
                </a:solidFill>
                <a:effectLst/>
                <a:latin typeface="Helvetica Neue" panose="0200050300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x.com</a:t>
            </a:r>
            <a:r>
              <a:rPr lang="en" altLang="ja-JP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" altLang="ja-JP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Kakao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en-US" altLang="ja-JP" dirty="0" err="1">
                <a:solidFill>
                  <a:srgbClr val="FF0000"/>
                </a:solidFill>
              </a:rPr>
              <a:t>Linkedin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" altLang="ja-JP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https://supabase.com/docs/guides/auth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1026" name="Picture 2" descr="Password Vector Icons free download in SVG, PNG Format">
            <a:extLst>
              <a:ext uri="{FF2B5EF4-FFF2-40B4-BE49-F238E27FC236}">
                <a16:creationId xmlns:a16="http://schemas.microsoft.com/office/drawing/2014/main" id="{4E5BC526-FDCC-68C6-C057-AFB83FDA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726" y="1375377"/>
            <a:ext cx="172416" cy="17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7C6B09E-BC8E-75DC-AA9E-90834C462A5D}"/>
              </a:ext>
            </a:extLst>
          </p:cNvPr>
          <p:cNvSpPr txBox="1"/>
          <p:nvPr/>
        </p:nvSpPr>
        <p:spPr>
          <a:xfrm>
            <a:off x="5402877" y="3391626"/>
            <a:ext cx="2315055" cy="25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Login now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105C442-0C32-87FA-4C5E-8CCBF3921883}"/>
              </a:ext>
            </a:extLst>
          </p:cNvPr>
          <p:cNvCxnSpPr>
            <a:cxnSpLocks/>
          </p:cNvCxnSpPr>
          <p:nvPr/>
        </p:nvCxnSpPr>
        <p:spPr>
          <a:xfrm flipV="1">
            <a:off x="66287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図 34">
            <a:extLst>
              <a:ext uri="{FF2B5EF4-FFF2-40B4-BE49-F238E27FC236}">
                <a16:creationId xmlns:a16="http://schemas.microsoft.com/office/drawing/2014/main" id="{937F53B6-8106-47DE-AADE-F508FDD68E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328" y="54985"/>
            <a:ext cx="431571" cy="13339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D4CA83E-8F18-866D-FBF9-17A89BD7C2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995" y="55701"/>
            <a:ext cx="597609" cy="132678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049B61B-0D68-DE0C-63DC-51C9535EC5D8}"/>
              </a:ext>
            </a:extLst>
          </p:cNvPr>
          <p:cNvCxnSpPr>
            <a:cxnSpLocks/>
          </p:cNvCxnSpPr>
          <p:nvPr/>
        </p:nvCxnSpPr>
        <p:spPr>
          <a:xfrm flipV="1">
            <a:off x="142472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図 38">
            <a:extLst>
              <a:ext uri="{FF2B5EF4-FFF2-40B4-BE49-F238E27FC236}">
                <a16:creationId xmlns:a16="http://schemas.microsoft.com/office/drawing/2014/main" id="{4EC46331-3E87-2B13-9864-2ABE6E67DD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6274" y="23966"/>
            <a:ext cx="506354" cy="167820"/>
          </a:xfrm>
          <a:prstGeom prst="rect">
            <a:avLst/>
          </a:prstGeom>
        </p:spPr>
      </p:pic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1F89570-27CE-5228-5360-7F0678377968}"/>
              </a:ext>
            </a:extLst>
          </p:cNvPr>
          <p:cNvSpPr/>
          <p:nvPr/>
        </p:nvSpPr>
        <p:spPr>
          <a:xfrm>
            <a:off x="126824" y="1775654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50A1A77-D5B1-7154-5BAA-B5AAB07E17F0}"/>
              </a:ext>
            </a:extLst>
          </p:cNvPr>
          <p:cNvSpPr txBox="1"/>
          <p:nvPr/>
        </p:nvSpPr>
        <p:spPr>
          <a:xfrm>
            <a:off x="44101" y="1240524"/>
            <a:ext cx="5004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Setting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79F8B8E-43B1-0164-39E6-104CA6BD12B5}"/>
              </a:ext>
            </a:extLst>
          </p:cNvPr>
          <p:cNvSpPr txBox="1"/>
          <p:nvPr/>
        </p:nvSpPr>
        <p:spPr>
          <a:xfrm>
            <a:off x="227579" y="1775060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Security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7154F66-7EF7-FE2D-BA85-AAB8B6BAA77D}"/>
              </a:ext>
            </a:extLst>
          </p:cNvPr>
          <p:cNvSpPr/>
          <p:nvPr/>
        </p:nvSpPr>
        <p:spPr>
          <a:xfrm>
            <a:off x="144697" y="1806157"/>
            <a:ext cx="111842" cy="11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C7C1123-0BC2-9CF1-6202-8E221E83B882}"/>
              </a:ext>
            </a:extLst>
          </p:cNvPr>
          <p:cNvSpPr txBox="1"/>
          <p:nvPr/>
        </p:nvSpPr>
        <p:spPr>
          <a:xfrm>
            <a:off x="222383" y="149991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Profile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A042CE4-C497-DEB9-03B3-4CE14FB565F7}"/>
              </a:ext>
            </a:extLst>
          </p:cNvPr>
          <p:cNvSpPr/>
          <p:nvPr/>
        </p:nvSpPr>
        <p:spPr>
          <a:xfrm>
            <a:off x="139501" y="1540847"/>
            <a:ext cx="111842" cy="111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1EAC359-B294-502D-6D4B-425113DA520A}"/>
              </a:ext>
            </a:extLst>
          </p:cNvPr>
          <p:cNvCxnSpPr>
            <a:cxnSpLocks/>
          </p:cNvCxnSpPr>
          <p:nvPr/>
        </p:nvCxnSpPr>
        <p:spPr>
          <a:xfrm flipV="1">
            <a:off x="-5196" y="2085102"/>
            <a:ext cx="1939175" cy="701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153655D-E5F3-9B51-2344-5239D76AD3BE}"/>
              </a:ext>
            </a:extLst>
          </p:cNvPr>
          <p:cNvSpPr/>
          <p:nvPr/>
        </p:nvSpPr>
        <p:spPr>
          <a:xfrm>
            <a:off x="168900" y="941255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70278666-564B-6500-F54A-FBFD7B5371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821" y="964385"/>
            <a:ext cx="129742" cy="127383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E14F049C-2CA1-4D17-A4AD-C513D7F266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5973" y="230217"/>
            <a:ext cx="464962" cy="456508"/>
          </a:xfrm>
          <a:prstGeom prst="rect">
            <a:avLst/>
          </a:prstGeom>
        </p:spPr>
      </p:pic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390729C-59CE-8E44-6D0E-4B11756D9253}"/>
              </a:ext>
            </a:extLst>
          </p:cNvPr>
          <p:cNvCxnSpPr>
            <a:cxnSpLocks/>
          </p:cNvCxnSpPr>
          <p:nvPr/>
        </p:nvCxnSpPr>
        <p:spPr>
          <a:xfrm flipV="1">
            <a:off x="-45729" y="679242"/>
            <a:ext cx="1979708" cy="74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557FA22-2D3B-5809-14AB-B505E30FDBF0}"/>
              </a:ext>
            </a:extLst>
          </p:cNvPr>
          <p:cNvSpPr txBox="1"/>
          <p:nvPr/>
        </p:nvSpPr>
        <p:spPr>
          <a:xfrm>
            <a:off x="261651" y="930571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Workspace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1C89493-0C52-2BD3-949A-5EB984410901}"/>
              </a:ext>
            </a:extLst>
          </p:cNvPr>
          <p:cNvSpPr txBox="1"/>
          <p:nvPr/>
        </p:nvSpPr>
        <p:spPr>
          <a:xfrm>
            <a:off x="78173" y="743378"/>
            <a:ext cx="6671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Workspace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75D03820-C06D-657A-E5B9-EDDACDB18EFF}"/>
              </a:ext>
            </a:extLst>
          </p:cNvPr>
          <p:cNvCxnSpPr>
            <a:cxnSpLocks/>
          </p:cNvCxnSpPr>
          <p:nvPr/>
        </p:nvCxnSpPr>
        <p:spPr>
          <a:xfrm flipV="1">
            <a:off x="7299" y="1188845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図 82">
            <a:extLst>
              <a:ext uri="{FF2B5EF4-FFF2-40B4-BE49-F238E27FC236}">
                <a16:creationId xmlns:a16="http://schemas.microsoft.com/office/drawing/2014/main" id="{F16740F5-3B3C-90B2-CF62-70AF4C4168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565" y="283628"/>
            <a:ext cx="1109726" cy="36779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041AC40-9C33-078D-8193-94596F91E0C5}"/>
              </a:ext>
            </a:extLst>
          </p:cNvPr>
          <p:cNvCxnSpPr>
            <a:cxnSpLocks/>
          </p:cNvCxnSpPr>
          <p:nvPr/>
        </p:nvCxnSpPr>
        <p:spPr>
          <a:xfrm>
            <a:off x="1961001" y="817607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37D7772-AE06-227B-7E3B-7AD0C13E6BEA}"/>
              </a:ext>
            </a:extLst>
          </p:cNvPr>
          <p:cNvCxnSpPr>
            <a:cxnSpLocks/>
          </p:cNvCxnSpPr>
          <p:nvPr/>
        </p:nvCxnSpPr>
        <p:spPr>
          <a:xfrm>
            <a:off x="1946657" y="815209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E7297D6-0659-8527-9F77-E404B6C7180F}"/>
              </a:ext>
            </a:extLst>
          </p:cNvPr>
          <p:cNvCxnSpPr>
            <a:cxnSpLocks/>
          </p:cNvCxnSpPr>
          <p:nvPr/>
        </p:nvCxnSpPr>
        <p:spPr>
          <a:xfrm>
            <a:off x="1946657" y="818231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81A9617-AFF8-3D6D-0BD1-5367AD057E9F}"/>
              </a:ext>
            </a:extLst>
          </p:cNvPr>
          <p:cNvCxnSpPr>
            <a:cxnSpLocks/>
          </p:cNvCxnSpPr>
          <p:nvPr/>
        </p:nvCxnSpPr>
        <p:spPr>
          <a:xfrm>
            <a:off x="1946657" y="819850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CA8FD6D6-9774-B733-7725-6917A71B58CA}"/>
              </a:ext>
            </a:extLst>
          </p:cNvPr>
          <p:cNvSpPr/>
          <p:nvPr/>
        </p:nvSpPr>
        <p:spPr>
          <a:xfrm>
            <a:off x="1925981" y="606277"/>
            <a:ext cx="10288166" cy="2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CF9A50-B08C-C056-3EFA-E94EC7B5EB9F}"/>
              </a:ext>
            </a:extLst>
          </p:cNvPr>
          <p:cNvSpPr txBox="1"/>
          <p:nvPr/>
        </p:nvSpPr>
        <p:spPr>
          <a:xfrm>
            <a:off x="2069029" y="603349"/>
            <a:ext cx="9364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Account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/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Security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DB27E83-86E4-F9C7-6404-944AF5D664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6277" y="358526"/>
            <a:ext cx="129742" cy="127383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6B17FF6-32B0-E13F-D741-6EF84C2CBB32}"/>
              </a:ext>
            </a:extLst>
          </p:cNvPr>
          <p:cNvCxnSpPr>
            <a:cxnSpLocks/>
          </p:cNvCxnSpPr>
          <p:nvPr/>
        </p:nvCxnSpPr>
        <p:spPr>
          <a:xfrm>
            <a:off x="1926096" y="592766"/>
            <a:ext cx="102735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3B751A9-B6E1-A2ED-3229-DFE90AE367F0}"/>
              </a:ext>
            </a:extLst>
          </p:cNvPr>
          <p:cNvSpPr txBox="1"/>
          <p:nvPr/>
        </p:nvSpPr>
        <p:spPr>
          <a:xfrm>
            <a:off x="2297974" y="305104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＃</a:t>
            </a:r>
            <a:r>
              <a:rPr kumimoji="1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 </a:t>
            </a:r>
            <a:r>
              <a:rPr lang="en-US" altLang="ja-JP" sz="1000" b="1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Workspace setting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FD7DC83-D498-20CA-99BE-E14AF9124AB2}"/>
              </a:ext>
            </a:extLst>
          </p:cNvPr>
          <p:cNvSpPr txBox="1"/>
          <p:nvPr/>
        </p:nvSpPr>
        <p:spPr>
          <a:xfrm>
            <a:off x="4108707" y="333267"/>
            <a:ext cx="2079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Members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　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APIs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Billing &amp; Plans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C5DEDB1-92A3-3178-30E9-5A0BD178F521}"/>
              </a:ext>
            </a:extLst>
          </p:cNvPr>
          <p:cNvCxnSpPr>
            <a:cxnSpLocks/>
          </p:cNvCxnSpPr>
          <p:nvPr/>
        </p:nvCxnSpPr>
        <p:spPr>
          <a:xfrm>
            <a:off x="5355771" y="603349"/>
            <a:ext cx="83235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FE7782F-C545-EA0D-B31A-02F0E4058FCE}"/>
              </a:ext>
            </a:extLst>
          </p:cNvPr>
          <p:cNvCxnSpPr>
            <a:cxnSpLocks/>
          </p:cNvCxnSpPr>
          <p:nvPr/>
        </p:nvCxnSpPr>
        <p:spPr>
          <a:xfrm flipV="1">
            <a:off x="12194188" y="-20091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575E61A-7EA4-7C09-49C0-D32E5B616BC9}"/>
              </a:ext>
            </a:extLst>
          </p:cNvPr>
          <p:cNvCxnSpPr>
            <a:cxnSpLocks/>
          </p:cNvCxnSpPr>
          <p:nvPr/>
        </p:nvCxnSpPr>
        <p:spPr>
          <a:xfrm flipV="1">
            <a:off x="11139580" y="-545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6D328A9-4EEB-C39D-5A9E-821493A4B2CA}"/>
              </a:ext>
            </a:extLst>
          </p:cNvPr>
          <p:cNvSpPr txBox="1"/>
          <p:nvPr/>
        </p:nvSpPr>
        <p:spPr>
          <a:xfrm>
            <a:off x="11366962" y="13259"/>
            <a:ext cx="6687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Username V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2F5F7A-E0BA-8B8D-3D98-2CFB50588C6A}"/>
              </a:ext>
            </a:extLst>
          </p:cNvPr>
          <p:cNvSpPr txBox="1"/>
          <p:nvPr/>
        </p:nvSpPr>
        <p:spPr>
          <a:xfrm>
            <a:off x="2262736" y="18759"/>
            <a:ext cx="31165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Support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Documentation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Workspace Setting</a:t>
            </a:r>
            <a:r>
              <a:rPr lang="ja-JP" altLang="en-US" sz="70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  <a:r>
              <a:rPr lang="en-US" altLang="ja-JP" sz="700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Prompt library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F786BB1-0BC9-C8F6-5F90-9B476C45B771}"/>
              </a:ext>
            </a:extLst>
          </p:cNvPr>
          <p:cNvCxnSpPr>
            <a:cxnSpLocks/>
          </p:cNvCxnSpPr>
          <p:nvPr/>
        </p:nvCxnSpPr>
        <p:spPr>
          <a:xfrm flipV="1">
            <a:off x="2186573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D1ABFA6-D051-B1F2-C9C3-DFDA24388DDC}"/>
              </a:ext>
            </a:extLst>
          </p:cNvPr>
          <p:cNvCxnSpPr>
            <a:cxnSpLocks/>
          </p:cNvCxnSpPr>
          <p:nvPr/>
        </p:nvCxnSpPr>
        <p:spPr>
          <a:xfrm>
            <a:off x="1919035" y="811565"/>
            <a:ext cx="10272965" cy="3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18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2BEC5-B1F0-C526-9877-12936479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Is </a:t>
            </a:r>
            <a:r>
              <a:rPr kumimoji="1" lang="en-US" altLang="ja-JP" dirty="0" err="1"/>
              <a:t>supabase</a:t>
            </a:r>
            <a:r>
              <a:rPr kumimoji="1" lang="en-US" altLang="ja-JP" dirty="0"/>
              <a:t> social auth, email invitation done?</a:t>
            </a:r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783E145-0215-0CDC-5A6D-00D2B0DF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8155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2BEC5-B1F0-C526-9877-12936479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Workspace x Stripe path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F636DA-A100-D424-CA81-C227B4F4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Same as when user sign up</a:t>
            </a:r>
          </a:p>
          <a:p>
            <a:pPr marL="0" indent="0">
              <a:buNone/>
            </a:pPr>
            <a:r>
              <a:rPr lang="en-US" altLang="ja-JP" dirty="0"/>
              <a:t>For initial registration, it will be name and email and password,</a:t>
            </a:r>
          </a:p>
          <a:p>
            <a:pPr marL="0" indent="0">
              <a:buNone/>
            </a:pPr>
            <a:r>
              <a:rPr kumimoji="1" lang="en-US" altLang="ja-JP" dirty="0"/>
              <a:t>Then </a:t>
            </a:r>
          </a:p>
          <a:p>
            <a:pPr marL="0" indent="0">
              <a:buNone/>
            </a:pPr>
            <a:r>
              <a:rPr lang="en-US" altLang="ja-JP" dirty="0"/>
              <a:t>Workspace name,</a:t>
            </a:r>
          </a:p>
          <a:p>
            <a:pPr marL="0" indent="0">
              <a:buNone/>
            </a:pPr>
            <a:r>
              <a:rPr kumimoji="1" lang="en-US" altLang="ja-JP" dirty="0"/>
              <a:t>And select the pricing plan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001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796E69-E67C-F538-7FDA-45B2F19E6B49}"/>
              </a:ext>
            </a:extLst>
          </p:cNvPr>
          <p:cNvSpPr/>
          <p:nvPr/>
        </p:nvSpPr>
        <p:spPr>
          <a:xfrm>
            <a:off x="4516531" y="954741"/>
            <a:ext cx="3158938" cy="4948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5E146B6-7FA5-7C14-D4DB-1F91ABE7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955" y="5413465"/>
            <a:ext cx="913082" cy="302621"/>
          </a:xfrm>
          <a:prstGeom prst="rect">
            <a:avLst/>
          </a:prstGeom>
        </p:spPr>
      </p:pic>
      <p:pic>
        <p:nvPicPr>
          <p:cNvPr id="52" name="Picture 2" descr="Email icon - Free download on Iconfinder">
            <a:extLst>
              <a:ext uri="{FF2B5EF4-FFF2-40B4-BE49-F238E27FC236}">
                <a16:creationId xmlns:a16="http://schemas.microsoft.com/office/drawing/2014/main" id="{769207B7-3FBA-2A2C-9517-BD46BAFF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247" y="1808951"/>
            <a:ext cx="179029" cy="17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76C3CC-5689-3956-4D36-BF9BB9F39080}"/>
              </a:ext>
            </a:extLst>
          </p:cNvPr>
          <p:cNvSpPr txBox="1"/>
          <p:nvPr/>
        </p:nvSpPr>
        <p:spPr>
          <a:xfrm>
            <a:off x="5722340" y="1195697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Login</a:t>
            </a:r>
            <a:endParaRPr kumimoji="1" lang="ja-JP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47ED8DC-3921-9CCB-3979-AA499569EA89}"/>
              </a:ext>
            </a:extLst>
          </p:cNvPr>
          <p:cNvSpPr txBox="1"/>
          <p:nvPr/>
        </p:nvSpPr>
        <p:spPr>
          <a:xfrm>
            <a:off x="4651212" y="1566820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Email address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1437244-B016-E137-D565-2E46D580BD59}"/>
              </a:ext>
            </a:extLst>
          </p:cNvPr>
          <p:cNvSpPr txBox="1"/>
          <p:nvPr/>
        </p:nvSpPr>
        <p:spPr>
          <a:xfrm>
            <a:off x="4873000" y="1766875"/>
            <a:ext cx="1455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+mn-cs"/>
              </a:rPr>
              <a:t>Type your email address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+mn-cs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3BB96D0-CEFD-84A1-40C0-0D268945E148}"/>
              </a:ext>
            </a:extLst>
          </p:cNvPr>
          <p:cNvCxnSpPr>
            <a:cxnSpLocks/>
          </p:cNvCxnSpPr>
          <p:nvPr/>
        </p:nvCxnSpPr>
        <p:spPr>
          <a:xfrm>
            <a:off x="4754635" y="2067390"/>
            <a:ext cx="27535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0B9015-BBDF-C520-C4F7-436F98E8A4E4}"/>
              </a:ext>
            </a:extLst>
          </p:cNvPr>
          <p:cNvSpPr txBox="1"/>
          <p:nvPr/>
        </p:nvSpPr>
        <p:spPr>
          <a:xfrm>
            <a:off x="8772631" y="2378388"/>
            <a:ext cx="3158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Change the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url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 end per each language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34" charset="-128"/>
              </a:rPr>
              <a:t>/</a:t>
            </a:r>
            <a:r>
              <a:rPr lang="en-US" altLang="ja-JP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34" charset="-128"/>
              </a:rPr>
              <a:t>jp</a:t>
            </a:r>
            <a:r>
              <a:rPr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34" charset="-128"/>
              </a:rPr>
              <a:t> or /</a:t>
            </a:r>
            <a:r>
              <a:rPr lang="en-US" altLang="ja-JP" dirty="0" err="1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34" charset="-128"/>
              </a:rPr>
              <a:t>en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 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25592C2-D7A8-C1D0-B59A-EDA2A35DC986}"/>
              </a:ext>
            </a:extLst>
          </p:cNvPr>
          <p:cNvCxnSpPr>
            <a:cxnSpLocks/>
          </p:cNvCxnSpPr>
          <p:nvPr/>
        </p:nvCxnSpPr>
        <p:spPr>
          <a:xfrm>
            <a:off x="0" y="237574"/>
            <a:ext cx="122589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368BBF8-CDA2-2ED5-8E57-46E895DE8049}"/>
              </a:ext>
            </a:extLst>
          </p:cNvPr>
          <p:cNvCxnSpPr>
            <a:cxnSpLocks/>
          </p:cNvCxnSpPr>
          <p:nvPr/>
        </p:nvCxnSpPr>
        <p:spPr>
          <a:xfrm flipV="1">
            <a:off x="66287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DC30529-442B-A9C3-2461-2BF9CBAC476E}"/>
              </a:ext>
            </a:extLst>
          </p:cNvPr>
          <p:cNvSpPr txBox="1"/>
          <p:nvPr/>
        </p:nvSpPr>
        <p:spPr>
          <a:xfrm>
            <a:off x="2262736" y="18759"/>
            <a:ext cx="15103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Support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Documentation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6549C014-0C11-DA58-2250-666E43B89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28" y="54985"/>
            <a:ext cx="431571" cy="133394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C004979-BA6A-B51B-9237-1C02405FD256}"/>
              </a:ext>
            </a:extLst>
          </p:cNvPr>
          <p:cNvSpPr/>
          <p:nvPr/>
        </p:nvSpPr>
        <p:spPr>
          <a:xfrm>
            <a:off x="5304228" y="2314304"/>
            <a:ext cx="1654325" cy="31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2745EBD-15EE-3C74-A762-C8D9CA8A84AA}"/>
              </a:ext>
            </a:extLst>
          </p:cNvPr>
          <p:cNvSpPr txBox="1"/>
          <p:nvPr/>
        </p:nvSpPr>
        <p:spPr>
          <a:xfrm>
            <a:off x="5877954" y="236460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LOGIN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D65EFA0-A429-0CF9-E3D3-37A85DCED82B}"/>
              </a:ext>
            </a:extLst>
          </p:cNvPr>
          <p:cNvSpPr txBox="1"/>
          <p:nvPr/>
        </p:nvSpPr>
        <p:spPr>
          <a:xfrm>
            <a:off x="5704541" y="2758634"/>
            <a:ext cx="8499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Or Login Using 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249563B-A724-D0B3-0D6A-F8FFBB93D557}"/>
              </a:ext>
            </a:extLst>
          </p:cNvPr>
          <p:cNvSpPr/>
          <p:nvPr/>
        </p:nvSpPr>
        <p:spPr>
          <a:xfrm>
            <a:off x="4714218" y="3044631"/>
            <a:ext cx="1342202" cy="3434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316AAE6-7F70-6641-1A01-291C9AAE671D}"/>
              </a:ext>
            </a:extLst>
          </p:cNvPr>
          <p:cNvSpPr/>
          <p:nvPr/>
        </p:nvSpPr>
        <p:spPr>
          <a:xfrm>
            <a:off x="6186812" y="3044631"/>
            <a:ext cx="1342202" cy="3434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54" name="Picture 4" descr="Google ロゴ 無料ダウンロード SVG, PNG, ベクターアイコン · LobeHub">
            <a:extLst>
              <a:ext uri="{FF2B5EF4-FFF2-40B4-BE49-F238E27FC236}">
                <a16:creationId xmlns:a16="http://schemas.microsoft.com/office/drawing/2014/main" id="{C92B03F8-2DFC-BC99-4CAA-211AE98F7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092" y="3113760"/>
            <a:ext cx="179352" cy="17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95A5415-B593-F234-1CDA-8BEF93A99934}"/>
              </a:ext>
            </a:extLst>
          </p:cNvPr>
          <p:cNvSpPr txBox="1"/>
          <p:nvPr/>
        </p:nvSpPr>
        <p:spPr>
          <a:xfrm>
            <a:off x="5009998" y="3113927"/>
            <a:ext cx="8707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Login with Google</a:t>
            </a:r>
            <a:endParaRPr kumimoji="1" lang="ja-JP" altLang="en-US" sz="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7F45E97-273D-D4BE-B22F-A43CEDB11B38}"/>
              </a:ext>
            </a:extLst>
          </p:cNvPr>
          <p:cNvSpPr/>
          <p:nvPr/>
        </p:nvSpPr>
        <p:spPr>
          <a:xfrm>
            <a:off x="4714218" y="3461552"/>
            <a:ext cx="1342202" cy="3434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47201BE-E21E-51C1-C368-FB56E0227073}"/>
              </a:ext>
            </a:extLst>
          </p:cNvPr>
          <p:cNvSpPr/>
          <p:nvPr/>
        </p:nvSpPr>
        <p:spPr>
          <a:xfrm>
            <a:off x="6186812" y="3461552"/>
            <a:ext cx="1342202" cy="3434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BEFF094-DA58-AFE6-9FAF-3D52DE3B6A1B}"/>
              </a:ext>
            </a:extLst>
          </p:cNvPr>
          <p:cNvSpPr/>
          <p:nvPr/>
        </p:nvSpPr>
        <p:spPr>
          <a:xfrm>
            <a:off x="4714218" y="3904493"/>
            <a:ext cx="1342202" cy="3434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4CE63A8-6F7F-40F5-E5D6-504CE1A573B6}"/>
              </a:ext>
            </a:extLst>
          </p:cNvPr>
          <p:cNvSpPr/>
          <p:nvPr/>
        </p:nvSpPr>
        <p:spPr>
          <a:xfrm>
            <a:off x="6186812" y="3904493"/>
            <a:ext cx="1342202" cy="3434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49351E4-35ED-3AC6-9B4D-4FD9F132B9A3}"/>
              </a:ext>
            </a:extLst>
          </p:cNvPr>
          <p:cNvSpPr/>
          <p:nvPr/>
        </p:nvSpPr>
        <p:spPr>
          <a:xfrm>
            <a:off x="4714218" y="4321414"/>
            <a:ext cx="1342202" cy="3434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A6EC36D-CA96-E0F1-71C9-1B8EEF54D603}"/>
              </a:ext>
            </a:extLst>
          </p:cNvPr>
          <p:cNvSpPr txBox="1"/>
          <p:nvPr/>
        </p:nvSpPr>
        <p:spPr>
          <a:xfrm>
            <a:off x="6438197" y="3123384"/>
            <a:ext cx="9637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Login with Microsoft</a:t>
            </a:r>
            <a:endParaRPr kumimoji="1" lang="ja-JP" altLang="en-US" sz="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2A1059E-5E81-CF92-C267-A64E4EAC374D}"/>
              </a:ext>
            </a:extLst>
          </p:cNvPr>
          <p:cNvSpPr txBox="1"/>
          <p:nvPr/>
        </p:nvSpPr>
        <p:spPr>
          <a:xfrm>
            <a:off x="6438197" y="3558647"/>
            <a:ext cx="8643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Login with </a:t>
            </a:r>
            <a:r>
              <a:rPr kumimoji="1" lang="en-US" altLang="ja-JP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Github</a:t>
            </a:r>
            <a:endParaRPr kumimoji="1" lang="ja-JP" altLang="en-US" sz="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5455D7C-4657-5735-ECFB-687F24CF6712}"/>
              </a:ext>
            </a:extLst>
          </p:cNvPr>
          <p:cNvSpPr txBox="1"/>
          <p:nvPr/>
        </p:nvSpPr>
        <p:spPr>
          <a:xfrm>
            <a:off x="5009998" y="3548239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Login with Facebook</a:t>
            </a:r>
            <a:endParaRPr kumimoji="1" lang="ja-JP" altLang="en-US" sz="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175BAA6-BCFD-9980-9CCF-2A4C8F7F4C5D}"/>
              </a:ext>
            </a:extLst>
          </p:cNvPr>
          <p:cNvSpPr txBox="1"/>
          <p:nvPr/>
        </p:nvSpPr>
        <p:spPr>
          <a:xfrm>
            <a:off x="5028608" y="3974367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Login with X</a:t>
            </a:r>
            <a:endParaRPr kumimoji="1" lang="ja-JP" altLang="en-US" sz="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CE446B4-E1E8-1712-EE5F-1A55FDF159CB}"/>
              </a:ext>
            </a:extLst>
          </p:cNvPr>
          <p:cNvSpPr txBox="1"/>
          <p:nvPr/>
        </p:nvSpPr>
        <p:spPr>
          <a:xfrm>
            <a:off x="6449083" y="3952889"/>
            <a:ext cx="8226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Login with Apple</a:t>
            </a:r>
            <a:endParaRPr kumimoji="1" lang="ja-JP" altLang="en-US" sz="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A70FBE2-197C-16BD-1860-5B42B87E9484}"/>
              </a:ext>
            </a:extLst>
          </p:cNvPr>
          <p:cNvSpPr txBox="1"/>
          <p:nvPr/>
        </p:nvSpPr>
        <p:spPr>
          <a:xfrm>
            <a:off x="5028608" y="4399101"/>
            <a:ext cx="8418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Login with Kakao</a:t>
            </a:r>
            <a:endParaRPr kumimoji="1" lang="ja-JP" altLang="en-US" sz="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48EF618-CEA2-3AC2-5AE9-9DDC4AF0B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995" y="55701"/>
            <a:ext cx="597609" cy="132678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310164E-0CD9-7231-53EB-E864C6513EAB}"/>
              </a:ext>
            </a:extLst>
          </p:cNvPr>
          <p:cNvCxnSpPr>
            <a:cxnSpLocks/>
          </p:cNvCxnSpPr>
          <p:nvPr/>
        </p:nvCxnSpPr>
        <p:spPr>
          <a:xfrm flipV="1">
            <a:off x="142472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2D7E0F7-316D-79CB-7B37-6528655AD8F9}"/>
              </a:ext>
            </a:extLst>
          </p:cNvPr>
          <p:cNvCxnSpPr>
            <a:cxnSpLocks/>
          </p:cNvCxnSpPr>
          <p:nvPr/>
        </p:nvCxnSpPr>
        <p:spPr>
          <a:xfrm flipV="1">
            <a:off x="2186573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D673E8D3-6B13-8E7C-F717-9446934F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74" y="23966"/>
            <a:ext cx="506354" cy="167820"/>
          </a:xfrm>
          <a:prstGeom prst="rect">
            <a:avLst/>
          </a:prstGeom>
        </p:spPr>
      </p:pic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48067344-A46D-F86E-3F83-2847C43E33C1}"/>
              </a:ext>
            </a:extLst>
          </p:cNvPr>
          <p:cNvCxnSpPr>
            <a:cxnSpLocks/>
          </p:cNvCxnSpPr>
          <p:nvPr/>
        </p:nvCxnSpPr>
        <p:spPr>
          <a:xfrm flipV="1">
            <a:off x="12194188" y="-20091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7F2B7C1-7E55-CD03-9A9F-22364F534612}"/>
              </a:ext>
            </a:extLst>
          </p:cNvPr>
          <p:cNvCxnSpPr>
            <a:cxnSpLocks/>
          </p:cNvCxnSpPr>
          <p:nvPr/>
        </p:nvCxnSpPr>
        <p:spPr>
          <a:xfrm flipV="1">
            <a:off x="11635031" y="-11648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1A0804B-9379-89F1-104F-C7369B08186C}"/>
              </a:ext>
            </a:extLst>
          </p:cNvPr>
          <p:cNvSpPr txBox="1"/>
          <p:nvPr/>
        </p:nvSpPr>
        <p:spPr>
          <a:xfrm>
            <a:off x="11757483" y="17146"/>
            <a:ext cx="3658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b="1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EN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 v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07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796E69-E67C-F538-7FDA-45B2F19E6B49}"/>
              </a:ext>
            </a:extLst>
          </p:cNvPr>
          <p:cNvSpPr/>
          <p:nvPr/>
        </p:nvSpPr>
        <p:spPr>
          <a:xfrm>
            <a:off x="4516531" y="954741"/>
            <a:ext cx="3158938" cy="4948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76C3CC-5689-3956-4D36-BF9BB9F39080}"/>
              </a:ext>
            </a:extLst>
          </p:cNvPr>
          <p:cNvSpPr txBox="1"/>
          <p:nvPr/>
        </p:nvSpPr>
        <p:spPr>
          <a:xfrm>
            <a:off x="5722340" y="1195697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Login</a:t>
            </a:r>
            <a:endParaRPr kumimoji="1" lang="ja-JP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0B9015-BBDF-C520-C4F7-436F98E8A4E4}"/>
              </a:ext>
            </a:extLst>
          </p:cNvPr>
          <p:cNvSpPr txBox="1"/>
          <p:nvPr/>
        </p:nvSpPr>
        <p:spPr>
          <a:xfrm>
            <a:off x="8772631" y="2378388"/>
            <a:ext cx="3158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Change the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url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 end per each language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/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jp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 or /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en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 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25592C2-D7A8-C1D0-B59A-EDA2A35DC986}"/>
              </a:ext>
            </a:extLst>
          </p:cNvPr>
          <p:cNvCxnSpPr>
            <a:cxnSpLocks/>
          </p:cNvCxnSpPr>
          <p:nvPr/>
        </p:nvCxnSpPr>
        <p:spPr>
          <a:xfrm>
            <a:off x="0" y="237574"/>
            <a:ext cx="122589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368BBF8-CDA2-2ED5-8E57-46E895DE8049}"/>
              </a:ext>
            </a:extLst>
          </p:cNvPr>
          <p:cNvCxnSpPr>
            <a:cxnSpLocks/>
          </p:cNvCxnSpPr>
          <p:nvPr/>
        </p:nvCxnSpPr>
        <p:spPr>
          <a:xfrm flipV="1">
            <a:off x="66287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DC30529-442B-A9C3-2461-2BF9CBAC476E}"/>
              </a:ext>
            </a:extLst>
          </p:cNvPr>
          <p:cNvSpPr txBox="1"/>
          <p:nvPr/>
        </p:nvSpPr>
        <p:spPr>
          <a:xfrm>
            <a:off x="2262736" y="18759"/>
            <a:ext cx="15103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Support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Documentation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6549C014-0C11-DA58-2250-666E43B89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8" y="54985"/>
            <a:ext cx="431571" cy="133394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8D9058E-F838-1398-A8C8-EC37F970D89D}"/>
              </a:ext>
            </a:extLst>
          </p:cNvPr>
          <p:cNvSpPr txBox="1"/>
          <p:nvPr/>
        </p:nvSpPr>
        <p:spPr>
          <a:xfrm>
            <a:off x="4651212" y="1572102"/>
            <a:ext cx="615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Password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175CCAE-3C32-7C94-9F79-FFEFCCEFC761}"/>
              </a:ext>
            </a:extLst>
          </p:cNvPr>
          <p:cNvSpPr txBox="1"/>
          <p:nvPr/>
        </p:nvSpPr>
        <p:spPr>
          <a:xfrm>
            <a:off x="4873000" y="1772157"/>
            <a:ext cx="1234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+mn-cs"/>
              </a:rPr>
              <a:t>Type your Password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+mn-cs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A2099F0-F327-112D-6689-855A567AE465}"/>
              </a:ext>
            </a:extLst>
          </p:cNvPr>
          <p:cNvCxnSpPr>
            <a:cxnSpLocks/>
          </p:cNvCxnSpPr>
          <p:nvPr/>
        </p:nvCxnSpPr>
        <p:spPr>
          <a:xfrm>
            <a:off x="4754635" y="2072672"/>
            <a:ext cx="27535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9E26F86-80B7-72F0-DD4B-C6980937CA94}"/>
              </a:ext>
            </a:extLst>
          </p:cNvPr>
          <p:cNvSpPr txBox="1"/>
          <p:nvPr/>
        </p:nvSpPr>
        <p:spPr>
          <a:xfrm>
            <a:off x="6637049" y="2085318"/>
            <a:ext cx="9460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+mn-cs"/>
              </a:rPr>
              <a:t>Forgot your password</a:t>
            </a:r>
            <a:endParaRPr kumimoji="1" lang="ja-JP" altLang="en-US" sz="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+mn-cs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C004979-BA6A-B51B-9237-1C02405FD256}"/>
              </a:ext>
            </a:extLst>
          </p:cNvPr>
          <p:cNvSpPr/>
          <p:nvPr/>
        </p:nvSpPr>
        <p:spPr>
          <a:xfrm>
            <a:off x="5304228" y="2314304"/>
            <a:ext cx="1654325" cy="31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2745EBD-15EE-3C74-A762-C8D9CA8A84AA}"/>
              </a:ext>
            </a:extLst>
          </p:cNvPr>
          <p:cNvSpPr txBox="1"/>
          <p:nvPr/>
        </p:nvSpPr>
        <p:spPr>
          <a:xfrm>
            <a:off x="5877954" y="2364601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LOGIN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48EF618-CEA2-3AC2-5AE9-9DDC4AF0B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5" y="55701"/>
            <a:ext cx="597609" cy="132678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310164E-0CD9-7231-53EB-E864C6513EAB}"/>
              </a:ext>
            </a:extLst>
          </p:cNvPr>
          <p:cNvCxnSpPr>
            <a:cxnSpLocks/>
          </p:cNvCxnSpPr>
          <p:nvPr/>
        </p:nvCxnSpPr>
        <p:spPr>
          <a:xfrm flipV="1">
            <a:off x="142472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2D7E0F7-316D-79CB-7B37-6528655AD8F9}"/>
              </a:ext>
            </a:extLst>
          </p:cNvPr>
          <p:cNvCxnSpPr>
            <a:cxnSpLocks/>
          </p:cNvCxnSpPr>
          <p:nvPr/>
        </p:nvCxnSpPr>
        <p:spPr>
          <a:xfrm flipV="1">
            <a:off x="2186573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D673E8D3-6B13-8E7C-F717-9446934F8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74" y="23966"/>
            <a:ext cx="506354" cy="167820"/>
          </a:xfrm>
          <a:prstGeom prst="rect">
            <a:avLst/>
          </a:prstGeom>
        </p:spPr>
      </p:pic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48067344-A46D-F86E-3F83-2847C43E33C1}"/>
              </a:ext>
            </a:extLst>
          </p:cNvPr>
          <p:cNvCxnSpPr>
            <a:cxnSpLocks/>
          </p:cNvCxnSpPr>
          <p:nvPr/>
        </p:nvCxnSpPr>
        <p:spPr>
          <a:xfrm flipV="1">
            <a:off x="12194188" y="-20091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7F2B7C1-7E55-CD03-9A9F-22364F534612}"/>
              </a:ext>
            </a:extLst>
          </p:cNvPr>
          <p:cNvCxnSpPr>
            <a:cxnSpLocks/>
          </p:cNvCxnSpPr>
          <p:nvPr/>
        </p:nvCxnSpPr>
        <p:spPr>
          <a:xfrm flipV="1">
            <a:off x="11635031" y="-11648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1A0804B-9379-89F1-104F-C7369B08186C}"/>
              </a:ext>
            </a:extLst>
          </p:cNvPr>
          <p:cNvSpPr txBox="1"/>
          <p:nvPr/>
        </p:nvSpPr>
        <p:spPr>
          <a:xfrm>
            <a:off x="11757483" y="17146"/>
            <a:ext cx="3658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EN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 v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39F564-618A-9D69-159A-AC9DB86FF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635" y="1816772"/>
            <a:ext cx="157559" cy="15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C01D76F-A513-C0A7-026B-867EB5042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955" y="5413465"/>
            <a:ext cx="913082" cy="3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09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88E73-AE07-3DB4-B54C-5DBF7148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Register page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AAA43D-C403-CA49-4153-AE317E15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003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796E69-E67C-F538-7FDA-45B2F19E6B49}"/>
              </a:ext>
            </a:extLst>
          </p:cNvPr>
          <p:cNvSpPr/>
          <p:nvPr/>
        </p:nvSpPr>
        <p:spPr>
          <a:xfrm>
            <a:off x="4516531" y="954741"/>
            <a:ext cx="3158938" cy="4948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76C3CC-5689-3956-4D36-BF9BB9F39080}"/>
              </a:ext>
            </a:extLst>
          </p:cNvPr>
          <p:cNvSpPr txBox="1"/>
          <p:nvPr/>
        </p:nvSpPr>
        <p:spPr>
          <a:xfrm>
            <a:off x="5179730" y="1195697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Let’s get started</a:t>
            </a:r>
            <a:endParaRPr kumimoji="1" lang="ja-JP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47ED8DC-3921-9CCB-3979-AA499569EA89}"/>
              </a:ext>
            </a:extLst>
          </p:cNvPr>
          <p:cNvSpPr txBox="1"/>
          <p:nvPr/>
        </p:nvSpPr>
        <p:spPr>
          <a:xfrm>
            <a:off x="4651212" y="1564445"/>
            <a:ext cx="4443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Name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1437244-B016-E137-D565-2E46D580BD59}"/>
              </a:ext>
            </a:extLst>
          </p:cNvPr>
          <p:cNvSpPr txBox="1"/>
          <p:nvPr/>
        </p:nvSpPr>
        <p:spPr>
          <a:xfrm>
            <a:off x="4873000" y="1764500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+mn-cs"/>
              </a:rPr>
              <a:t>Type your name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+mn-cs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3BB96D0-CEFD-84A1-40C0-0D268945E148}"/>
              </a:ext>
            </a:extLst>
          </p:cNvPr>
          <p:cNvCxnSpPr>
            <a:cxnSpLocks/>
          </p:cNvCxnSpPr>
          <p:nvPr/>
        </p:nvCxnSpPr>
        <p:spPr>
          <a:xfrm>
            <a:off x="4754635" y="2065015"/>
            <a:ext cx="27535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5D48ED1-98C5-DE88-F001-18FA9CE6D13C}"/>
              </a:ext>
            </a:extLst>
          </p:cNvPr>
          <p:cNvSpPr txBox="1"/>
          <p:nvPr/>
        </p:nvSpPr>
        <p:spPr>
          <a:xfrm>
            <a:off x="4651212" y="2181000"/>
            <a:ext cx="8098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Email Address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BA39FA3-49DB-28DC-8F80-DD2D1044AC8D}"/>
              </a:ext>
            </a:extLst>
          </p:cNvPr>
          <p:cNvSpPr txBox="1"/>
          <p:nvPr/>
        </p:nvSpPr>
        <p:spPr>
          <a:xfrm>
            <a:off x="4873000" y="2381055"/>
            <a:ext cx="1455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+mn-cs"/>
              </a:rPr>
              <a:t>Type your email address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+mn-cs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92EDA41-F117-5AA0-D955-8DA88A1915BC}"/>
              </a:ext>
            </a:extLst>
          </p:cNvPr>
          <p:cNvCxnSpPr>
            <a:cxnSpLocks/>
          </p:cNvCxnSpPr>
          <p:nvPr/>
        </p:nvCxnSpPr>
        <p:spPr>
          <a:xfrm>
            <a:off x="4754635" y="2681570"/>
            <a:ext cx="27535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- Free interface icons">
            <a:extLst>
              <a:ext uri="{FF2B5EF4-FFF2-40B4-BE49-F238E27FC236}">
                <a16:creationId xmlns:a16="http://schemas.microsoft.com/office/drawing/2014/main" id="{3B6E2D61-C699-E605-BEDA-9F031E401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98" y="1833329"/>
            <a:ext cx="121929" cy="12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3902CCD-AD9B-3A8E-E205-315A563B474A}"/>
              </a:ext>
            </a:extLst>
          </p:cNvPr>
          <p:cNvSpPr/>
          <p:nvPr/>
        </p:nvSpPr>
        <p:spPr>
          <a:xfrm>
            <a:off x="5304228" y="2930646"/>
            <a:ext cx="1654325" cy="31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08CB475-B61C-9B94-96E9-E50783B7DADA}"/>
              </a:ext>
            </a:extLst>
          </p:cNvPr>
          <p:cNvSpPr txBox="1"/>
          <p:nvPr/>
        </p:nvSpPr>
        <p:spPr>
          <a:xfrm>
            <a:off x="5905205" y="2980943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NEXT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8DD04ED-3873-9291-BD90-C121C39B62E5}"/>
              </a:ext>
            </a:extLst>
          </p:cNvPr>
          <p:cNvSpPr txBox="1"/>
          <p:nvPr/>
        </p:nvSpPr>
        <p:spPr>
          <a:xfrm>
            <a:off x="5659144" y="3365520"/>
            <a:ext cx="9444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Or Sign Up Using 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8B174E-5AFA-0D90-E281-765BC6DD6841}"/>
              </a:ext>
            </a:extLst>
          </p:cNvPr>
          <p:cNvSpPr txBox="1"/>
          <p:nvPr/>
        </p:nvSpPr>
        <p:spPr>
          <a:xfrm>
            <a:off x="5819321" y="1014488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Register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558E2B4-802C-44F0-2C46-C9601E6709F8}"/>
              </a:ext>
            </a:extLst>
          </p:cNvPr>
          <p:cNvCxnSpPr>
            <a:cxnSpLocks/>
          </p:cNvCxnSpPr>
          <p:nvPr/>
        </p:nvCxnSpPr>
        <p:spPr>
          <a:xfrm>
            <a:off x="0" y="237574"/>
            <a:ext cx="122589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mail icon - Free download on Iconfinder">
            <a:extLst>
              <a:ext uri="{FF2B5EF4-FFF2-40B4-BE49-F238E27FC236}">
                <a16:creationId xmlns:a16="http://schemas.microsoft.com/office/drawing/2014/main" id="{877B5B18-E998-594B-DEE2-A5EFC013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306" y="2427473"/>
            <a:ext cx="179029" cy="17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uthentication Made Easy: Setting Up Supabase Auth for Your SaaS | In Plain  English">
            <a:extLst>
              <a:ext uri="{FF2B5EF4-FFF2-40B4-BE49-F238E27FC236}">
                <a16:creationId xmlns:a16="http://schemas.microsoft.com/office/drawing/2014/main" id="{04FD617E-FAAB-76C9-D7C3-F526EB41E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7" t="28702" r="53545" b="63302"/>
          <a:stretch/>
        </p:blipFill>
        <p:spPr bwMode="auto">
          <a:xfrm>
            <a:off x="8335460" y="3540492"/>
            <a:ext cx="2970902" cy="48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15270C3-563E-7662-35BF-45E8B1B836C8}"/>
              </a:ext>
            </a:extLst>
          </p:cNvPr>
          <p:cNvSpPr/>
          <p:nvPr/>
        </p:nvSpPr>
        <p:spPr>
          <a:xfrm>
            <a:off x="4714218" y="3666931"/>
            <a:ext cx="1342202" cy="3434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00577EE-4FB6-33DC-A250-1D31E27CB2D1}"/>
              </a:ext>
            </a:extLst>
          </p:cNvPr>
          <p:cNvSpPr/>
          <p:nvPr/>
        </p:nvSpPr>
        <p:spPr>
          <a:xfrm>
            <a:off x="6186812" y="3666931"/>
            <a:ext cx="1342202" cy="3434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028" name="Picture 4" descr="Google ロゴ 無料ダウンロード SVG, PNG, ベクターアイコン · LobeHub">
            <a:extLst>
              <a:ext uri="{FF2B5EF4-FFF2-40B4-BE49-F238E27FC236}">
                <a16:creationId xmlns:a16="http://schemas.microsoft.com/office/drawing/2014/main" id="{D7C697A3-C34B-0F2C-894A-7BE084A89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092" y="3736060"/>
            <a:ext cx="179352" cy="17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638533C-0631-3B08-2E01-43DC840C5C44}"/>
              </a:ext>
            </a:extLst>
          </p:cNvPr>
          <p:cNvSpPr txBox="1"/>
          <p:nvPr/>
        </p:nvSpPr>
        <p:spPr>
          <a:xfrm>
            <a:off x="5009998" y="3736227"/>
            <a:ext cx="9605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Sign up  with Google</a:t>
            </a:r>
            <a:endParaRPr kumimoji="1" lang="ja-JP" altLang="en-US" sz="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416D416-EFC5-2E1A-5DC7-6D35BF220911}"/>
              </a:ext>
            </a:extLst>
          </p:cNvPr>
          <p:cNvSpPr/>
          <p:nvPr/>
        </p:nvSpPr>
        <p:spPr>
          <a:xfrm>
            <a:off x="4714218" y="4083852"/>
            <a:ext cx="1342202" cy="3434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BDCBFD6-01EC-9736-64D4-DB9643DA6AB6}"/>
              </a:ext>
            </a:extLst>
          </p:cNvPr>
          <p:cNvSpPr/>
          <p:nvPr/>
        </p:nvSpPr>
        <p:spPr>
          <a:xfrm>
            <a:off x="6186812" y="4083852"/>
            <a:ext cx="1342202" cy="3434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1C11AFA-4D45-71E3-D681-D7C4EA34D5F8}"/>
              </a:ext>
            </a:extLst>
          </p:cNvPr>
          <p:cNvSpPr/>
          <p:nvPr/>
        </p:nvSpPr>
        <p:spPr>
          <a:xfrm>
            <a:off x="4714218" y="4526793"/>
            <a:ext cx="1342202" cy="3434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4030BF3-E295-5C05-C0BA-85562A0843B8}"/>
              </a:ext>
            </a:extLst>
          </p:cNvPr>
          <p:cNvSpPr/>
          <p:nvPr/>
        </p:nvSpPr>
        <p:spPr>
          <a:xfrm>
            <a:off x="6186812" y="4526793"/>
            <a:ext cx="1342202" cy="3434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6B86F18-684D-3464-8BBA-C66378C97CA8}"/>
              </a:ext>
            </a:extLst>
          </p:cNvPr>
          <p:cNvSpPr/>
          <p:nvPr/>
        </p:nvSpPr>
        <p:spPr>
          <a:xfrm>
            <a:off x="4714218" y="4943714"/>
            <a:ext cx="1342202" cy="3434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BEDD39-5235-D69D-9441-16CE4F1CDF09}"/>
              </a:ext>
            </a:extLst>
          </p:cNvPr>
          <p:cNvSpPr txBox="1"/>
          <p:nvPr/>
        </p:nvSpPr>
        <p:spPr>
          <a:xfrm>
            <a:off x="6438197" y="3745684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Sign up with Microsoft</a:t>
            </a:r>
            <a:endParaRPr kumimoji="1" lang="ja-JP" altLang="en-US" sz="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4369358-95C3-3304-EAE8-444DD6C58E29}"/>
              </a:ext>
            </a:extLst>
          </p:cNvPr>
          <p:cNvSpPr txBox="1"/>
          <p:nvPr/>
        </p:nvSpPr>
        <p:spPr>
          <a:xfrm>
            <a:off x="6438197" y="4180947"/>
            <a:ext cx="9364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Sign up with </a:t>
            </a:r>
            <a:r>
              <a:rPr kumimoji="1" lang="en-US" altLang="ja-JP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Github</a:t>
            </a:r>
            <a:endParaRPr kumimoji="1" lang="ja-JP" altLang="en-US" sz="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A8A75EC-BB04-5325-5CA5-6335F42491F4}"/>
              </a:ext>
            </a:extLst>
          </p:cNvPr>
          <p:cNvSpPr txBox="1"/>
          <p:nvPr/>
        </p:nvSpPr>
        <p:spPr>
          <a:xfrm>
            <a:off x="5009998" y="4170539"/>
            <a:ext cx="10438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Sign up with Facebook</a:t>
            </a:r>
            <a:endParaRPr kumimoji="1" lang="ja-JP" altLang="en-US" sz="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63DE151-A83F-05B1-6F44-E73D545EC339}"/>
              </a:ext>
            </a:extLst>
          </p:cNvPr>
          <p:cNvSpPr txBox="1"/>
          <p:nvPr/>
        </p:nvSpPr>
        <p:spPr>
          <a:xfrm>
            <a:off x="5028608" y="4596667"/>
            <a:ext cx="7248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Sign up with X</a:t>
            </a:r>
            <a:endParaRPr kumimoji="1" lang="ja-JP" altLang="en-US" sz="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E46997E-B164-E23E-4F1E-ACB6AED12B5E}"/>
              </a:ext>
            </a:extLst>
          </p:cNvPr>
          <p:cNvSpPr txBox="1"/>
          <p:nvPr/>
        </p:nvSpPr>
        <p:spPr>
          <a:xfrm>
            <a:off x="6449083" y="4575189"/>
            <a:ext cx="8947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Sign up with Apple</a:t>
            </a:r>
            <a:endParaRPr kumimoji="1" lang="ja-JP" altLang="en-US" sz="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BD23991-45C4-10B3-6246-0554A0FD0176}"/>
              </a:ext>
            </a:extLst>
          </p:cNvPr>
          <p:cNvSpPr txBox="1"/>
          <p:nvPr/>
        </p:nvSpPr>
        <p:spPr>
          <a:xfrm>
            <a:off x="5028608" y="5021401"/>
            <a:ext cx="9140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Sign up with Kakao</a:t>
            </a:r>
            <a:endParaRPr kumimoji="1" lang="ja-JP" altLang="en-US" sz="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2E0C5F6-F61B-9AF4-D04F-1721C7DA6138}"/>
              </a:ext>
            </a:extLst>
          </p:cNvPr>
          <p:cNvSpPr txBox="1"/>
          <p:nvPr/>
        </p:nvSpPr>
        <p:spPr>
          <a:xfrm>
            <a:off x="9230627" y="417736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Something like this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ABFD9D5-A2C8-BD18-B70F-413A1F2260AE}"/>
              </a:ext>
            </a:extLst>
          </p:cNvPr>
          <p:cNvCxnSpPr>
            <a:cxnSpLocks/>
          </p:cNvCxnSpPr>
          <p:nvPr/>
        </p:nvCxnSpPr>
        <p:spPr>
          <a:xfrm flipV="1">
            <a:off x="66287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035D25-A778-961A-C4D0-9E52A1407218}"/>
              </a:ext>
            </a:extLst>
          </p:cNvPr>
          <p:cNvSpPr txBox="1"/>
          <p:nvPr/>
        </p:nvSpPr>
        <p:spPr>
          <a:xfrm>
            <a:off x="2262736" y="18759"/>
            <a:ext cx="15103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Support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Documentation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26D30A4-DCBD-0E07-1F88-D03DF836FC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28" y="54985"/>
            <a:ext cx="431571" cy="13339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EA1A03A-6A60-80BA-72F2-C03E472DF1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995" y="55701"/>
            <a:ext cx="597609" cy="132678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6E45127-50B5-4435-A961-E2DE5C9660D5}"/>
              </a:ext>
            </a:extLst>
          </p:cNvPr>
          <p:cNvCxnSpPr>
            <a:cxnSpLocks/>
          </p:cNvCxnSpPr>
          <p:nvPr/>
        </p:nvCxnSpPr>
        <p:spPr>
          <a:xfrm flipV="1">
            <a:off x="142472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765BD1A-0A02-B2C6-2318-5801A87A5569}"/>
              </a:ext>
            </a:extLst>
          </p:cNvPr>
          <p:cNvCxnSpPr>
            <a:cxnSpLocks/>
          </p:cNvCxnSpPr>
          <p:nvPr/>
        </p:nvCxnSpPr>
        <p:spPr>
          <a:xfrm flipV="1">
            <a:off x="2186573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図 45">
            <a:extLst>
              <a:ext uri="{FF2B5EF4-FFF2-40B4-BE49-F238E27FC236}">
                <a16:creationId xmlns:a16="http://schemas.microsoft.com/office/drawing/2014/main" id="{B176B595-115E-01FF-7007-0ED27B3B5A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6274" y="23966"/>
            <a:ext cx="506354" cy="167820"/>
          </a:xfrm>
          <a:prstGeom prst="rect">
            <a:avLst/>
          </a:prstGeom>
        </p:spPr>
      </p:pic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8AC98CA-AB62-486A-D5B3-B0ADEF308D62}"/>
              </a:ext>
            </a:extLst>
          </p:cNvPr>
          <p:cNvCxnSpPr>
            <a:cxnSpLocks/>
          </p:cNvCxnSpPr>
          <p:nvPr/>
        </p:nvCxnSpPr>
        <p:spPr>
          <a:xfrm flipV="1">
            <a:off x="12194188" y="-20091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C56EBDA-1486-2D74-886C-5E294531B541}"/>
              </a:ext>
            </a:extLst>
          </p:cNvPr>
          <p:cNvCxnSpPr>
            <a:cxnSpLocks/>
          </p:cNvCxnSpPr>
          <p:nvPr/>
        </p:nvCxnSpPr>
        <p:spPr>
          <a:xfrm flipV="1">
            <a:off x="11635031" y="-11648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BD45252-E635-44D2-9678-E734CEC339CF}"/>
              </a:ext>
            </a:extLst>
          </p:cNvPr>
          <p:cNvSpPr txBox="1"/>
          <p:nvPr/>
        </p:nvSpPr>
        <p:spPr>
          <a:xfrm>
            <a:off x="11757483" y="17146"/>
            <a:ext cx="3658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b="1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EN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 v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2B2588B-4436-0423-CCD1-67ACA8A92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2955" y="5413465"/>
            <a:ext cx="913082" cy="3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45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796E69-E67C-F538-7FDA-45B2F19E6B49}"/>
              </a:ext>
            </a:extLst>
          </p:cNvPr>
          <p:cNvSpPr/>
          <p:nvPr/>
        </p:nvSpPr>
        <p:spPr>
          <a:xfrm>
            <a:off x="4516531" y="954741"/>
            <a:ext cx="3158938" cy="4948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76C3CC-5689-3956-4D36-BF9BB9F39080}"/>
              </a:ext>
            </a:extLst>
          </p:cNvPr>
          <p:cNvSpPr txBox="1"/>
          <p:nvPr/>
        </p:nvSpPr>
        <p:spPr>
          <a:xfrm>
            <a:off x="5179730" y="1195697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Let’s get started</a:t>
            </a:r>
            <a:endParaRPr kumimoji="1" lang="ja-JP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3902CCD-AD9B-3A8E-E205-315A563B474A}"/>
              </a:ext>
            </a:extLst>
          </p:cNvPr>
          <p:cNvSpPr/>
          <p:nvPr/>
        </p:nvSpPr>
        <p:spPr>
          <a:xfrm>
            <a:off x="6244685" y="2725819"/>
            <a:ext cx="1221859" cy="31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08CB475-B61C-9B94-96E9-E50783B7DADA}"/>
              </a:ext>
            </a:extLst>
          </p:cNvPr>
          <p:cNvSpPr txBox="1"/>
          <p:nvPr/>
        </p:nvSpPr>
        <p:spPr>
          <a:xfrm>
            <a:off x="6671880" y="2786507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NEXT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8B174E-5AFA-0D90-E281-765BC6DD6841}"/>
              </a:ext>
            </a:extLst>
          </p:cNvPr>
          <p:cNvSpPr txBox="1"/>
          <p:nvPr/>
        </p:nvSpPr>
        <p:spPr>
          <a:xfrm>
            <a:off x="5819321" y="1014488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Register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558E2B4-802C-44F0-2C46-C9601E6709F8}"/>
              </a:ext>
            </a:extLst>
          </p:cNvPr>
          <p:cNvCxnSpPr>
            <a:cxnSpLocks/>
          </p:cNvCxnSpPr>
          <p:nvPr/>
        </p:nvCxnSpPr>
        <p:spPr>
          <a:xfrm>
            <a:off x="0" y="237574"/>
            <a:ext cx="122589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2197D31-8593-0EA6-1F07-BCB961C7C193}"/>
              </a:ext>
            </a:extLst>
          </p:cNvPr>
          <p:cNvSpPr/>
          <p:nvPr/>
        </p:nvSpPr>
        <p:spPr>
          <a:xfrm>
            <a:off x="4761775" y="2736210"/>
            <a:ext cx="1210200" cy="31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E61350-238E-53E0-1CD2-3A9C938D01B6}"/>
              </a:ext>
            </a:extLst>
          </p:cNvPr>
          <p:cNvSpPr txBox="1"/>
          <p:nvPr/>
        </p:nvSpPr>
        <p:spPr>
          <a:xfrm>
            <a:off x="5086894" y="2786507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BACK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04A535F-D5AE-F0B9-1710-531826F9AB17}"/>
              </a:ext>
            </a:extLst>
          </p:cNvPr>
          <p:cNvCxnSpPr>
            <a:cxnSpLocks/>
          </p:cNvCxnSpPr>
          <p:nvPr/>
        </p:nvCxnSpPr>
        <p:spPr>
          <a:xfrm flipV="1">
            <a:off x="66287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884D4B-84D2-9FC7-3A4D-5E7713569C73}"/>
              </a:ext>
            </a:extLst>
          </p:cNvPr>
          <p:cNvSpPr txBox="1"/>
          <p:nvPr/>
        </p:nvSpPr>
        <p:spPr>
          <a:xfrm>
            <a:off x="2262736" y="18759"/>
            <a:ext cx="15103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Support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Documentation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41AAE242-0F59-27CC-EF40-1D502C3EA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8" y="54985"/>
            <a:ext cx="431571" cy="13339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280A592-B97D-355C-3B29-4D1B72BEB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5" y="55701"/>
            <a:ext cx="597609" cy="132678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FEC96C2-A83A-2FB0-7BC9-2CCD9128AF84}"/>
              </a:ext>
            </a:extLst>
          </p:cNvPr>
          <p:cNvCxnSpPr>
            <a:cxnSpLocks/>
          </p:cNvCxnSpPr>
          <p:nvPr/>
        </p:nvCxnSpPr>
        <p:spPr>
          <a:xfrm flipV="1">
            <a:off x="142472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60D5C86-0D97-E9E4-987F-B841FEFD94BB}"/>
              </a:ext>
            </a:extLst>
          </p:cNvPr>
          <p:cNvCxnSpPr>
            <a:cxnSpLocks/>
          </p:cNvCxnSpPr>
          <p:nvPr/>
        </p:nvCxnSpPr>
        <p:spPr>
          <a:xfrm flipV="1">
            <a:off x="2186573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6EEFB13F-2316-3AD4-F692-AA7005555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74" y="23966"/>
            <a:ext cx="506354" cy="167820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5B4DDD3-C21B-F967-42FD-6876CF417AE0}"/>
              </a:ext>
            </a:extLst>
          </p:cNvPr>
          <p:cNvCxnSpPr>
            <a:cxnSpLocks/>
          </p:cNvCxnSpPr>
          <p:nvPr/>
        </p:nvCxnSpPr>
        <p:spPr>
          <a:xfrm flipV="1">
            <a:off x="12194188" y="-20091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5A46383-AB1D-BA96-D66D-30BFDCC96110}"/>
              </a:ext>
            </a:extLst>
          </p:cNvPr>
          <p:cNvCxnSpPr>
            <a:cxnSpLocks/>
          </p:cNvCxnSpPr>
          <p:nvPr/>
        </p:nvCxnSpPr>
        <p:spPr>
          <a:xfrm flipV="1">
            <a:off x="11635031" y="-11648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39D9B7A-3A9E-7BB5-ED66-9CF3A11BCC62}"/>
              </a:ext>
            </a:extLst>
          </p:cNvPr>
          <p:cNvSpPr txBox="1"/>
          <p:nvPr/>
        </p:nvSpPr>
        <p:spPr>
          <a:xfrm>
            <a:off x="11757483" y="17146"/>
            <a:ext cx="3658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b="1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EN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 v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9869D1-CFF1-3854-E67B-227480AC74AB}"/>
              </a:ext>
            </a:extLst>
          </p:cNvPr>
          <p:cNvSpPr txBox="1"/>
          <p:nvPr/>
        </p:nvSpPr>
        <p:spPr>
          <a:xfrm>
            <a:off x="4651212" y="1788002"/>
            <a:ext cx="615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Password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27E62BA-0128-A571-B8AA-6ACC0B30832A}"/>
              </a:ext>
            </a:extLst>
          </p:cNvPr>
          <p:cNvSpPr txBox="1"/>
          <p:nvPr/>
        </p:nvSpPr>
        <p:spPr>
          <a:xfrm>
            <a:off x="4873000" y="1988057"/>
            <a:ext cx="1234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+mn-cs"/>
              </a:rPr>
              <a:t>Type your Password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+mn-cs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F481F58-2210-E0D9-858C-7391AB31BB76}"/>
              </a:ext>
            </a:extLst>
          </p:cNvPr>
          <p:cNvCxnSpPr>
            <a:cxnSpLocks/>
          </p:cNvCxnSpPr>
          <p:nvPr/>
        </p:nvCxnSpPr>
        <p:spPr>
          <a:xfrm>
            <a:off x="4754635" y="2288572"/>
            <a:ext cx="27535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>
            <a:extLst>
              <a:ext uri="{FF2B5EF4-FFF2-40B4-BE49-F238E27FC236}">
                <a16:creationId xmlns:a16="http://schemas.microsoft.com/office/drawing/2014/main" id="{40E48858-D3F7-4EDC-4DFD-08BB6257A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635" y="2032672"/>
            <a:ext cx="157559" cy="15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EFF6AB-C3EB-0B3E-CCB3-A5B20E504494}"/>
              </a:ext>
            </a:extLst>
          </p:cNvPr>
          <p:cNvSpPr txBox="1"/>
          <p:nvPr/>
        </p:nvSpPr>
        <p:spPr>
          <a:xfrm>
            <a:off x="1043799" y="134172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If the user chooses the register with email 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A885037-8719-9919-AEB0-474239F0B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955" y="5413465"/>
            <a:ext cx="913082" cy="3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4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E39E0-6241-FA4E-9AB1-1E577D49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Dropdown on channel to change the channel name or delete, Archive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2299A6-3F29-DD53-603C-2415DCD5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Click Change the name, and the user able to remove, archive.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Archive will be hidden under View More button.  </a:t>
            </a:r>
            <a:endParaRPr kumimoji="1" lang="en-US" altLang="ja-JP" dirty="0"/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4D3039F-4161-6910-4942-02AD5E4AE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447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43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796E69-E67C-F538-7FDA-45B2F19E6B49}"/>
              </a:ext>
            </a:extLst>
          </p:cNvPr>
          <p:cNvSpPr/>
          <p:nvPr/>
        </p:nvSpPr>
        <p:spPr>
          <a:xfrm>
            <a:off x="4516531" y="954741"/>
            <a:ext cx="3158938" cy="4948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2050" name="Picture 2" descr="Workspace - Free computer icons">
            <a:extLst>
              <a:ext uri="{FF2B5EF4-FFF2-40B4-BE49-F238E27FC236}">
                <a16:creationId xmlns:a16="http://schemas.microsoft.com/office/drawing/2014/main" id="{AB5EEDD4-0F88-9F32-27AD-629780CD0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78" y="2025577"/>
            <a:ext cx="154879" cy="15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2BF9F3-4871-75DC-DAEC-5373528E43E2}"/>
              </a:ext>
            </a:extLst>
          </p:cNvPr>
          <p:cNvSpPr txBox="1"/>
          <p:nvPr/>
        </p:nvSpPr>
        <p:spPr>
          <a:xfrm>
            <a:off x="4651212" y="1775207"/>
            <a:ext cx="9428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Workspace name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76C3CC-5689-3956-4D36-BF9BB9F39080}"/>
              </a:ext>
            </a:extLst>
          </p:cNvPr>
          <p:cNvSpPr txBox="1"/>
          <p:nvPr/>
        </p:nvSpPr>
        <p:spPr>
          <a:xfrm>
            <a:off x="5179730" y="1195697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Let’s get started</a:t>
            </a:r>
            <a:endParaRPr kumimoji="1" lang="ja-JP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55434-5071-A6ED-9DEF-6558DC842878}"/>
              </a:ext>
            </a:extLst>
          </p:cNvPr>
          <p:cNvSpPr txBox="1"/>
          <p:nvPr/>
        </p:nvSpPr>
        <p:spPr>
          <a:xfrm>
            <a:off x="4873000" y="197526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+mn-cs"/>
              </a:rPr>
              <a:t>Type your Workspace name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+mn-cs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64ED6CA-C3E3-9B8C-B89D-56C42F7231BB}"/>
              </a:ext>
            </a:extLst>
          </p:cNvPr>
          <p:cNvCxnSpPr>
            <a:cxnSpLocks/>
          </p:cNvCxnSpPr>
          <p:nvPr/>
        </p:nvCxnSpPr>
        <p:spPr>
          <a:xfrm>
            <a:off x="4754635" y="2275777"/>
            <a:ext cx="27535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3902CCD-AD9B-3A8E-E205-315A563B474A}"/>
              </a:ext>
            </a:extLst>
          </p:cNvPr>
          <p:cNvSpPr/>
          <p:nvPr/>
        </p:nvSpPr>
        <p:spPr>
          <a:xfrm>
            <a:off x="6244685" y="2725819"/>
            <a:ext cx="1221859" cy="31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08CB475-B61C-9B94-96E9-E50783B7DADA}"/>
              </a:ext>
            </a:extLst>
          </p:cNvPr>
          <p:cNvSpPr txBox="1"/>
          <p:nvPr/>
        </p:nvSpPr>
        <p:spPr>
          <a:xfrm>
            <a:off x="6671880" y="2786507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NEXT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8B174E-5AFA-0D90-E281-765BC6DD6841}"/>
              </a:ext>
            </a:extLst>
          </p:cNvPr>
          <p:cNvSpPr txBox="1"/>
          <p:nvPr/>
        </p:nvSpPr>
        <p:spPr>
          <a:xfrm>
            <a:off x="5819321" y="1014488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Register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558E2B4-802C-44F0-2C46-C9601E6709F8}"/>
              </a:ext>
            </a:extLst>
          </p:cNvPr>
          <p:cNvCxnSpPr>
            <a:cxnSpLocks/>
          </p:cNvCxnSpPr>
          <p:nvPr/>
        </p:nvCxnSpPr>
        <p:spPr>
          <a:xfrm>
            <a:off x="0" y="237574"/>
            <a:ext cx="122589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2197D31-8593-0EA6-1F07-BCB961C7C193}"/>
              </a:ext>
            </a:extLst>
          </p:cNvPr>
          <p:cNvSpPr/>
          <p:nvPr/>
        </p:nvSpPr>
        <p:spPr>
          <a:xfrm>
            <a:off x="4761775" y="2736210"/>
            <a:ext cx="1210200" cy="316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E61350-238E-53E0-1CD2-3A9C938D01B6}"/>
              </a:ext>
            </a:extLst>
          </p:cNvPr>
          <p:cNvSpPr txBox="1"/>
          <p:nvPr/>
        </p:nvSpPr>
        <p:spPr>
          <a:xfrm>
            <a:off x="5086894" y="2786507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BACK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F6C6EC0-8543-688B-E3B9-B71D78930320}"/>
              </a:ext>
            </a:extLst>
          </p:cNvPr>
          <p:cNvSpPr txBox="1"/>
          <p:nvPr/>
        </p:nvSpPr>
        <p:spPr>
          <a:xfrm>
            <a:off x="4754635" y="3211067"/>
            <a:ext cx="2603818" cy="19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+mn-cs"/>
              </a:rPr>
              <a:t>By signing  up, you agree to our </a:t>
            </a:r>
            <a:r>
              <a:rPr kumimoji="1" lang="en-US" altLang="ja-JP" sz="5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+mn-cs"/>
              </a:rPr>
              <a:t>Terms of Service </a:t>
            </a:r>
            <a:r>
              <a:rPr kumimoji="1" lang="en-US" altLang="ja-JP" sz="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+mn-cs"/>
              </a:rPr>
              <a:t>and </a:t>
            </a:r>
            <a:r>
              <a:rPr kumimoji="1" lang="en-US" altLang="ja-JP" sz="5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+mn-cs"/>
              </a:rPr>
              <a:t>Privacy policy</a:t>
            </a:r>
            <a:r>
              <a:rPr kumimoji="1" lang="en-US" altLang="ja-JP" sz="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+mn-cs"/>
              </a:rPr>
              <a:t>,</a:t>
            </a:r>
            <a:endParaRPr kumimoji="1" lang="ja-JP" altLang="en-US" sz="5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+mn-cs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04A535F-D5AE-F0B9-1710-531826F9AB17}"/>
              </a:ext>
            </a:extLst>
          </p:cNvPr>
          <p:cNvCxnSpPr>
            <a:cxnSpLocks/>
          </p:cNvCxnSpPr>
          <p:nvPr/>
        </p:nvCxnSpPr>
        <p:spPr>
          <a:xfrm flipV="1">
            <a:off x="66287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884D4B-84D2-9FC7-3A4D-5E7713569C73}"/>
              </a:ext>
            </a:extLst>
          </p:cNvPr>
          <p:cNvSpPr txBox="1"/>
          <p:nvPr/>
        </p:nvSpPr>
        <p:spPr>
          <a:xfrm>
            <a:off x="2262736" y="18759"/>
            <a:ext cx="15103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Support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Documentation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41AAE242-0F59-27CC-EF40-1D502C3EA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8" y="54985"/>
            <a:ext cx="431571" cy="13339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280A592-B97D-355C-3B29-4D1B72BEB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95" y="55701"/>
            <a:ext cx="597609" cy="132678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FEC96C2-A83A-2FB0-7BC9-2CCD9128AF84}"/>
              </a:ext>
            </a:extLst>
          </p:cNvPr>
          <p:cNvCxnSpPr>
            <a:cxnSpLocks/>
          </p:cNvCxnSpPr>
          <p:nvPr/>
        </p:nvCxnSpPr>
        <p:spPr>
          <a:xfrm flipV="1">
            <a:off x="142472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60D5C86-0D97-E9E4-987F-B841FEFD94BB}"/>
              </a:ext>
            </a:extLst>
          </p:cNvPr>
          <p:cNvCxnSpPr>
            <a:cxnSpLocks/>
          </p:cNvCxnSpPr>
          <p:nvPr/>
        </p:nvCxnSpPr>
        <p:spPr>
          <a:xfrm flipV="1">
            <a:off x="2186573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6EEFB13F-2316-3AD4-F692-AA7005555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274" y="23966"/>
            <a:ext cx="506354" cy="167820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5B4DDD3-C21B-F967-42FD-6876CF417AE0}"/>
              </a:ext>
            </a:extLst>
          </p:cNvPr>
          <p:cNvCxnSpPr>
            <a:cxnSpLocks/>
          </p:cNvCxnSpPr>
          <p:nvPr/>
        </p:nvCxnSpPr>
        <p:spPr>
          <a:xfrm flipV="1">
            <a:off x="12194188" y="-20091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5A46383-AB1D-BA96-D66D-30BFDCC96110}"/>
              </a:ext>
            </a:extLst>
          </p:cNvPr>
          <p:cNvCxnSpPr>
            <a:cxnSpLocks/>
          </p:cNvCxnSpPr>
          <p:nvPr/>
        </p:nvCxnSpPr>
        <p:spPr>
          <a:xfrm flipV="1">
            <a:off x="11635031" y="-11648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39D9B7A-3A9E-7BB5-ED66-9CF3A11BCC62}"/>
              </a:ext>
            </a:extLst>
          </p:cNvPr>
          <p:cNvSpPr txBox="1"/>
          <p:nvPr/>
        </p:nvSpPr>
        <p:spPr>
          <a:xfrm>
            <a:off x="11757483" y="17146"/>
            <a:ext cx="3658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EN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 v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7764D17-09F4-D426-59BB-12DC125C6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955" y="5413465"/>
            <a:ext cx="913082" cy="3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3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E39E0-6241-FA4E-9AB1-1E577D49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Chat space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2299A6-3F29-DD53-603C-2415DCD5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Use as much space as possible (as same as the design)</a:t>
            </a:r>
          </a:p>
          <a:p>
            <a:pPr marL="0" indent="0">
              <a:buNone/>
            </a:pPr>
            <a:r>
              <a:rPr lang="en-US" altLang="ja-JP" dirty="0"/>
              <a:t>Change the </a:t>
            </a:r>
            <a:r>
              <a:rPr lang="en-US" altLang="ja-JP" dirty="0" err="1"/>
              <a:t>colour</a:t>
            </a:r>
            <a:r>
              <a:rPr lang="en-US" altLang="ja-JP" dirty="0"/>
              <a:t> with </a:t>
            </a:r>
            <a:r>
              <a:rPr lang="en-US" altLang="ja-JP" dirty="0" err="1"/>
              <a:t>boarderline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Change the title size, space, numbering as per API returns.</a:t>
            </a:r>
          </a:p>
          <a:p>
            <a:pPr marL="0" indent="0">
              <a:buNone/>
            </a:pPr>
            <a:r>
              <a:rPr kumimoji="1" lang="en-US" altLang="ja-JP" dirty="0"/>
              <a:t>**Title* etc..</a:t>
            </a:r>
          </a:p>
        </p:txBody>
      </p:sp>
    </p:spTree>
    <p:extLst>
      <p:ext uri="{BB962C8B-B14F-4D97-AF65-F5344CB8AC3E}">
        <p14:creationId xmlns:p14="http://schemas.microsoft.com/office/powerpoint/2010/main" val="95149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E39E0-6241-FA4E-9AB1-1E577D49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When new channel is created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2299A6-3F29-DD53-603C-2415DCD5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It should go to new channel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06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E39E0-6241-FA4E-9AB1-1E577D49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Scroll on the side menu is separate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2299A6-3F29-DD53-603C-2415DCD5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This would stay the same position when the side menu is scrolled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50FCB1-4012-EE94-D877-A8B1D918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39" y="3105150"/>
            <a:ext cx="1790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3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E39E0-6241-FA4E-9AB1-1E577D49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Chatspace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2299A6-3F29-DD53-603C-2415DCD5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As the new chat appears from API, it should go down.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The individual reply section should go up to certain position.</a:t>
            </a:r>
          </a:p>
          <a:p>
            <a:pPr marL="0" indent="0">
              <a:buNone/>
            </a:pPr>
            <a:r>
              <a:rPr lang="en-US" altLang="ja-JP" dirty="0"/>
              <a:t>And goes down. (not side way)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And when the mouse is within the test space, when Enter is pressed, it should send</a:t>
            </a:r>
          </a:p>
        </p:txBody>
      </p:sp>
    </p:spTree>
    <p:extLst>
      <p:ext uri="{BB962C8B-B14F-4D97-AF65-F5344CB8AC3E}">
        <p14:creationId xmlns:p14="http://schemas.microsoft.com/office/powerpoint/2010/main" val="345820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F4823198-5EDE-EA39-9B4B-4E1376C99016}"/>
              </a:ext>
            </a:extLst>
          </p:cNvPr>
          <p:cNvSpPr/>
          <p:nvPr/>
        </p:nvSpPr>
        <p:spPr>
          <a:xfrm>
            <a:off x="1925981" y="606277"/>
            <a:ext cx="10288166" cy="21942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8763895-866D-655A-E5F5-FFFEC117AE05}"/>
              </a:ext>
            </a:extLst>
          </p:cNvPr>
          <p:cNvSpPr txBox="1"/>
          <p:nvPr/>
        </p:nvSpPr>
        <p:spPr>
          <a:xfrm>
            <a:off x="2069029" y="603349"/>
            <a:ext cx="11112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dirty="0" err="1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osMerge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/</a:t>
            </a:r>
            <a:r>
              <a:rPr lang="ja-JP" altLang="en-US" sz="60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　</a:t>
            </a:r>
            <a:r>
              <a:rPr lang="en-US" altLang="ja-JP" sz="600" dirty="0">
                <a:solidFill>
                  <a:prstClr val="black"/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Channel ABC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D94216-266B-A1CE-67D8-813793207504}"/>
              </a:ext>
            </a:extLst>
          </p:cNvPr>
          <p:cNvSpPr txBox="1"/>
          <p:nvPr/>
        </p:nvSpPr>
        <p:spPr>
          <a:xfrm>
            <a:off x="7704040" y="1203359"/>
            <a:ext cx="6190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Show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　</a:t>
            </a:r>
            <a:r>
              <a:rPr kumimoji="1" lang="en-US" altLang="ja-JP" sz="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3</a:t>
            </a:r>
            <a:endParaRPr kumimoji="1" lang="ja-JP" altLang="en-US" sz="8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255" name="角丸四角形 254">
            <a:extLst>
              <a:ext uri="{FF2B5EF4-FFF2-40B4-BE49-F238E27FC236}">
                <a16:creationId xmlns:a16="http://schemas.microsoft.com/office/drawing/2014/main" id="{72E40185-2D0D-17ED-8F30-37C500700696}"/>
              </a:ext>
            </a:extLst>
          </p:cNvPr>
          <p:cNvSpPr/>
          <p:nvPr/>
        </p:nvSpPr>
        <p:spPr>
          <a:xfrm>
            <a:off x="1933178" y="3064233"/>
            <a:ext cx="2577077" cy="185765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201" name="図 200">
            <a:extLst>
              <a:ext uri="{FF2B5EF4-FFF2-40B4-BE49-F238E27FC236}">
                <a16:creationId xmlns:a16="http://schemas.microsoft.com/office/drawing/2014/main" id="{7B7D93B5-630E-2744-FF34-0ED272DC1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77" y="358526"/>
            <a:ext cx="129742" cy="127383"/>
          </a:xfrm>
          <a:prstGeom prst="rect">
            <a:avLst/>
          </a:prstGeom>
        </p:spPr>
      </p:pic>
      <p:pic>
        <p:nvPicPr>
          <p:cNvPr id="200" name="図 199">
            <a:extLst>
              <a:ext uri="{FF2B5EF4-FFF2-40B4-BE49-F238E27FC236}">
                <a16:creationId xmlns:a16="http://schemas.microsoft.com/office/drawing/2014/main" id="{85892218-97AC-E5F5-DD7F-17C89787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4" y="2122780"/>
            <a:ext cx="128729" cy="126389"/>
          </a:xfrm>
          <a:prstGeom prst="rect">
            <a:avLst/>
          </a:prstGeom>
        </p:spPr>
      </p:pic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21F6DF6A-4328-FE9D-78F3-0C772D01140E}"/>
              </a:ext>
            </a:extLst>
          </p:cNvPr>
          <p:cNvSpPr/>
          <p:nvPr/>
        </p:nvSpPr>
        <p:spPr>
          <a:xfrm>
            <a:off x="138700" y="305242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31B360-2D62-CA73-BC09-87F1C965D26B}"/>
              </a:ext>
            </a:extLst>
          </p:cNvPr>
          <p:cNvSpPr/>
          <p:nvPr/>
        </p:nvSpPr>
        <p:spPr>
          <a:xfrm>
            <a:off x="144697" y="1564466"/>
            <a:ext cx="1794478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65" name="図 164">
            <a:extLst>
              <a:ext uri="{FF2B5EF4-FFF2-40B4-BE49-F238E27FC236}">
                <a16:creationId xmlns:a16="http://schemas.microsoft.com/office/drawing/2014/main" id="{AE8EED1E-B4CA-58C3-C7F3-42CFC4FA7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18" y="1587596"/>
            <a:ext cx="129742" cy="127383"/>
          </a:xfrm>
          <a:prstGeom prst="rect">
            <a:avLst/>
          </a:prstGeom>
        </p:spPr>
      </p:pic>
      <p:pic>
        <p:nvPicPr>
          <p:cNvPr id="166" name="図 165">
            <a:extLst>
              <a:ext uri="{FF2B5EF4-FFF2-40B4-BE49-F238E27FC236}">
                <a16:creationId xmlns:a16="http://schemas.microsoft.com/office/drawing/2014/main" id="{B1FE86E5-89C7-A070-3C6E-F7DCEF8B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6" y="3081106"/>
            <a:ext cx="129742" cy="127383"/>
          </a:xfrm>
          <a:prstGeom prst="rect">
            <a:avLst/>
          </a:prstGeom>
        </p:spPr>
      </p:pic>
      <p:pic>
        <p:nvPicPr>
          <p:cNvPr id="167" name="図 166">
            <a:extLst>
              <a:ext uri="{FF2B5EF4-FFF2-40B4-BE49-F238E27FC236}">
                <a16:creationId xmlns:a16="http://schemas.microsoft.com/office/drawing/2014/main" id="{2E3BFFD3-638A-EC0A-8E15-45340579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2" y="3302651"/>
            <a:ext cx="129742" cy="127383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62ABF4A5-7C61-B821-F94A-CB211F695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1" y="3531172"/>
            <a:ext cx="129742" cy="127383"/>
          </a:xfrm>
          <a:prstGeom prst="rect">
            <a:avLst/>
          </a:prstGeom>
        </p:spPr>
      </p:pic>
      <p:pic>
        <p:nvPicPr>
          <p:cNvPr id="170" name="図 169">
            <a:extLst>
              <a:ext uri="{FF2B5EF4-FFF2-40B4-BE49-F238E27FC236}">
                <a16:creationId xmlns:a16="http://schemas.microsoft.com/office/drawing/2014/main" id="{0A7589B7-CD07-C5A4-E775-B49AD7BE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2" y="3749983"/>
            <a:ext cx="129742" cy="127383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BCE40CE-AC46-55D5-CB13-7D5C9F126A5E}"/>
              </a:ext>
            </a:extLst>
          </p:cNvPr>
          <p:cNvCxnSpPr>
            <a:cxnSpLocks/>
          </p:cNvCxnSpPr>
          <p:nvPr/>
        </p:nvCxnSpPr>
        <p:spPr>
          <a:xfrm>
            <a:off x="1926096" y="592766"/>
            <a:ext cx="102735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758A541-FEAB-B734-20D8-ED6EC7225430}"/>
              </a:ext>
            </a:extLst>
          </p:cNvPr>
          <p:cNvSpPr txBox="1"/>
          <p:nvPr/>
        </p:nvSpPr>
        <p:spPr>
          <a:xfrm>
            <a:off x="2297974" y="305104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＃</a:t>
            </a:r>
            <a:r>
              <a:rPr kumimoji="1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 Channel ABC</a:t>
            </a:r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E0235A6-B181-D2AE-954A-B7C4E239E0C4}"/>
              </a:ext>
            </a:extLst>
          </p:cNvPr>
          <p:cNvCxnSpPr>
            <a:cxnSpLocks/>
          </p:cNvCxnSpPr>
          <p:nvPr/>
        </p:nvCxnSpPr>
        <p:spPr>
          <a:xfrm>
            <a:off x="0" y="237574"/>
            <a:ext cx="122589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1A1A25F-AF77-0D51-A488-9C6DC771FD6D}"/>
              </a:ext>
            </a:extLst>
          </p:cNvPr>
          <p:cNvSpPr txBox="1"/>
          <p:nvPr/>
        </p:nvSpPr>
        <p:spPr>
          <a:xfrm>
            <a:off x="227579" y="1554634"/>
            <a:ext cx="968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Text generation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4EC51B-F943-C8FE-EFB7-B5E8ACEE85DF}"/>
              </a:ext>
            </a:extLst>
          </p:cNvPr>
          <p:cNvSpPr txBox="1"/>
          <p:nvPr/>
        </p:nvSpPr>
        <p:spPr>
          <a:xfrm>
            <a:off x="44101" y="1367441"/>
            <a:ext cx="5854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Category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FA3072A-BD82-374B-4134-12250CE3FF3E}"/>
              </a:ext>
            </a:extLst>
          </p:cNvPr>
          <p:cNvSpPr txBox="1"/>
          <p:nvPr/>
        </p:nvSpPr>
        <p:spPr>
          <a:xfrm>
            <a:off x="227579" y="3038404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D5E94FE-6F85-7078-2896-905F10940A6C}"/>
              </a:ext>
            </a:extLst>
          </p:cNvPr>
          <p:cNvSpPr txBox="1"/>
          <p:nvPr/>
        </p:nvSpPr>
        <p:spPr>
          <a:xfrm>
            <a:off x="44101" y="2859379"/>
            <a:ext cx="8803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Shared Channel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50114CF-943B-CBC2-F460-0780104C07B2}"/>
              </a:ext>
            </a:extLst>
          </p:cNvPr>
          <p:cNvSpPr txBox="1"/>
          <p:nvPr/>
        </p:nvSpPr>
        <p:spPr>
          <a:xfrm>
            <a:off x="227579" y="3275826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A062C41-C315-99E8-9D32-612883EEB812}"/>
              </a:ext>
            </a:extLst>
          </p:cNvPr>
          <p:cNvCxnSpPr>
            <a:cxnSpLocks/>
          </p:cNvCxnSpPr>
          <p:nvPr/>
        </p:nvCxnSpPr>
        <p:spPr>
          <a:xfrm flipV="1">
            <a:off x="0" y="4134399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3ABDF6E-4836-5A63-C0BC-E4BAFC6E6787}"/>
              </a:ext>
            </a:extLst>
          </p:cNvPr>
          <p:cNvSpPr txBox="1"/>
          <p:nvPr/>
        </p:nvSpPr>
        <p:spPr>
          <a:xfrm>
            <a:off x="101010" y="4268373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Private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A97243D-3E08-58B1-C4BA-98E6E341458E}"/>
              </a:ext>
            </a:extLst>
          </p:cNvPr>
          <p:cNvSpPr txBox="1"/>
          <p:nvPr/>
        </p:nvSpPr>
        <p:spPr>
          <a:xfrm>
            <a:off x="663040" y="2565237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View more</a:t>
            </a:r>
            <a:endParaRPr kumimoji="1" lang="ja-JP" altLang="en-US" sz="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E9C0BC1E-CEFD-9A16-BF45-5E00CE117809}"/>
              </a:ext>
            </a:extLst>
          </p:cNvPr>
          <p:cNvCxnSpPr>
            <a:cxnSpLocks/>
          </p:cNvCxnSpPr>
          <p:nvPr/>
        </p:nvCxnSpPr>
        <p:spPr>
          <a:xfrm flipV="1">
            <a:off x="7299" y="2746721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BB318622-62D1-4414-5C92-EF2DD25B6A1D}"/>
              </a:ext>
            </a:extLst>
          </p:cNvPr>
          <p:cNvSpPr txBox="1"/>
          <p:nvPr/>
        </p:nvSpPr>
        <p:spPr>
          <a:xfrm>
            <a:off x="222383" y="3504813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1B0F200-7EC4-D79A-3035-8471DE9273AC}"/>
              </a:ext>
            </a:extLst>
          </p:cNvPr>
          <p:cNvSpPr txBox="1"/>
          <p:nvPr/>
        </p:nvSpPr>
        <p:spPr>
          <a:xfrm>
            <a:off x="222383" y="3724235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Channel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226C38F-B99A-C8F1-D9B5-F140BF01E980}"/>
              </a:ext>
            </a:extLst>
          </p:cNvPr>
          <p:cNvCxnSpPr>
            <a:cxnSpLocks/>
          </p:cNvCxnSpPr>
          <p:nvPr/>
        </p:nvCxnSpPr>
        <p:spPr>
          <a:xfrm flipV="1">
            <a:off x="1933979" y="237574"/>
            <a:ext cx="0" cy="6626887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EBF4E27-D819-547B-46A4-7BC7BA4E45C5}"/>
              </a:ext>
            </a:extLst>
          </p:cNvPr>
          <p:cNvCxnSpPr>
            <a:cxnSpLocks/>
          </p:cNvCxnSpPr>
          <p:nvPr/>
        </p:nvCxnSpPr>
        <p:spPr>
          <a:xfrm>
            <a:off x="1961001" y="814159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38AFC0A8-22F2-035F-C22B-68C3EF284772}"/>
              </a:ext>
            </a:extLst>
          </p:cNvPr>
          <p:cNvSpPr txBox="1"/>
          <p:nvPr/>
        </p:nvSpPr>
        <p:spPr>
          <a:xfrm>
            <a:off x="222404" y="2078954"/>
            <a:ext cx="872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Text to Image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F0DE9AF9-087B-55D1-29B4-D5F765EF3012}"/>
              </a:ext>
            </a:extLst>
          </p:cNvPr>
          <p:cNvSpPr txBox="1"/>
          <p:nvPr/>
        </p:nvSpPr>
        <p:spPr>
          <a:xfrm>
            <a:off x="222383" y="448752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open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D41FDB90-F5AF-11D1-40A7-3E05AF7BA6F4}"/>
              </a:ext>
            </a:extLst>
          </p:cNvPr>
          <p:cNvSpPr txBox="1"/>
          <p:nvPr/>
        </p:nvSpPr>
        <p:spPr>
          <a:xfrm>
            <a:off x="222383" y="4706949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CHat1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283CD1-8AA8-CE28-04B0-CF230C98592F}"/>
              </a:ext>
            </a:extLst>
          </p:cNvPr>
          <p:cNvSpPr txBox="1"/>
          <p:nvPr/>
        </p:nvSpPr>
        <p:spPr>
          <a:xfrm>
            <a:off x="222383" y="4909966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UI Designer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227768CF-8481-0F48-925A-98954072A289}"/>
              </a:ext>
            </a:extLst>
          </p:cNvPr>
          <p:cNvSpPr txBox="1"/>
          <p:nvPr/>
        </p:nvSpPr>
        <p:spPr>
          <a:xfrm>
            <a:off x="222383" y="5129388"/>
            <a:ext cx="946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How to get the 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EFA3C54F-D3FB-14C8-EAA3-106036084716}"/>
              </a:ext>
            </a:extLst>
          </p:cNvPr>
          <p:cNvSpPr txBox="1"/>
          <p:nvPr/>
        </p:nvSpPr>
        <p:spPr>
          <a:xfrm>
            <a:off x="92396" y="4467652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F675E729-D375-8E2B-0C38-D80E6AD3E9A9}"/>
              </a:ext>
            </a:extLst>
          </p:cNvPr>
          <p:cNvSpPr txBox="1"/>
          <p:nvPr/>
        </p:nvSpPr>
        <p:spPr>
          <a:xfrm>
            <a:off x="97592" y="469513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DF82CEB3-B4B8-8D5C-34A8-1CA68E6D9892}"/>
              </a:ext>
            </a:extLst>
          </p:cNvPr>
          <p:cNvSpPr txBox="1"/>
          <p:nvPr/>
        </p:nvSpPr>
        <p:spPr>
          <a:xfrm>
            <a:off x="97592" y="4899697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7ACF3EC1-000B-037C-4F3D-5829E6538B59}"/>
              </a:ext>
            </a:extLst>
          </p:cNvPr>
          <p:cNvSpPr txBox="1"/>
          <p:nvPr/>
        </p:nvSpPr>
        <p:spPr>
          <a:xfrm>
            <a:off x="92396" y="5118485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293CBFC-17EB-C595-C8E9-71A1AE337AD4}"/>
              </a:ext>
            </a:extLst>
          </p:cNvPr>
          <p:cNvSpPr txBox="1"/>
          <p:nvPr/>
        </p:nvSpPr>
        <p:spPr>
          <a:xfrm rot="5400000">
            <a:off x="1703241" y="3056850"/>
            <a:ext cx="304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. . .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2B6FDE0C-5B23-7BAD-4DE1-C25B4332C09F}"/>
              </a:ext>
            </a:extLst>
          </p:cNvPr>
          <p:cNvSpPr txBox="1"/>
          <p:nvPr/>
        </p:nvSpPr>
        <p:spPr>
          <a:xfrm>
            <a:off x="231603" y="535152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dirty="0">
                <a:solidFill>
                  <a:prstClr val="black"/>
                </a:solidFill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Temporary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646BF9D5-FE7E-90CB-5C61-BE937E767281}"/>
              </a:ext>
            </a:extLst>
          </p:cNvPr>
          <p:cNvSpPr txBox="1"/>
          <p:nvPr/>
        </p:nvSpPr>
        <p:spPr>
          <a:xfrm>
            <a:off x="83917" y="5336140"/>
            <a:ext cx="268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#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D1599C7E-99C7-D0B6-B30D-183173BB0B2C}"/>
              </a:ext>
            </a:extLst>
          </p:cNvPr>
          <p:cNvSpPr txBox="1"/>
          <p:nvPr/>
        </p:nvSpPr>
        <p:spPr>
          <a:xfrm>
            <a:off x="3750898" y="333267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Chats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　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Setting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E1004E93-6820-3AEA-A02E-C137ECDC75DA}"/>
              </a:ext>
            </a:extLst>
          </p:cNvPr>
          <p:cNvCxnSpPr>
            <a:cxnSpLocks/>
          </p:cNvCxnSpPr>
          <p:nvPr/>
        </p:nvCxnSpPr>
        <p:spPr>
          <a:xfrm flipV="1">
            <a:off x="3758881" y="586075"/>
            <a:ext cx="516225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3ABD52D6-14B4-5B4C-BE80-C142EB305A79}"/>
              </a:ext>
            </a:extLst>
          </p:cNvPr>
          <p:cNvSpPr txBox="1"/>
          <p:nvPr/>
        </p:nvSpPr>
        <p:spPr>
          <a:xfrm>
            <a:off x="2073076" y="890048"/>
            <a:ext cx="8178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 Black" panose="020B0500000000000000" pitchFamily="34" charset="-128"/>
                <a:ea typeface="Noto Sans JP Black" panose="020B0500000000000000" pitchFamily="34" charset="-128"/>
              </a:rPr>
              <a:t>Order of tools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+mn-cs"/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5246CC-736B-1738-8E81-85DDBEFCE03E}"/>
              </a:ext>
            </a:extLst>
          </p:cNvPr>
          <p:cNvCxnSpPr>
            <a:cxnSpLocks/>
          </p:cNvCxnSpPr>
          <p:nvPr/>
        </p:nvCxnSpPr>
        <p:spPr>
          <a:xfrm>
            <a:off x="1946657" y="1165163"/>
            <a:ext cx="102531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5D10B84-81B6-F8D6-5D1A-E119199B330F}"/>
              </a:ext>
            </a:extLst>
          </p:cNvPr>
          <p:cNvCxnSpPr>
            <a:cxnSpLocks/>
          </p:cNvCxnSpPr>
          <p:nvPr/>
        </p:nvCxnSpPr>
        <p:spPr>
          <a:xfrm flipV="1">
            <a:off x="76504" y="5677840"/>
            <a:ext cx="1849592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0B9866-3273-143B-054E-84B266876685}"/>
              </a:ext>
            </a:extLst>
          </p:cNvPr>
          <p:cNvSpPr txBox="1"/>
          <p:nvPr/>
        </p:nvSpPr>
        <p:spPr>
          <a:xfrm>
            <a:off x="2943350" y="888094"/>
            <a:ext cx="41312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CHATGPT</a:t>
            </a:r>
            <a:r>
              <a:rPr lang="ja-JP" altLang="en-US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|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Gemini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|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CLAUDE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|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CHATGPT O1 Version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|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CLAUDE.AB1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|</a:t>
            </a:r>
            <a:r>
              <a:rPr lang="ja-JP" altLang="en-US" sz="70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　</a:t>
            </a:r>
            <a:r>
              <a:rPr lang="en-US" altLang="ja-JP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CLAUDE.A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F3E4897-423E-A450-AA8F-3E0CCDBB6B5A}"/>
              </a:ext>
            </a:extLst>
          </p:cNvPr>
          <p:cNvCxnSpPr>
            <a:cxnSpLocks/>
          </p:cNvCxnSpPr>
          <p:nvPr/>
        </p:nvCxnSpPr>
        <p:spPr>
          <a:xfrm flipV="1">
            <a:off x="1933979" y="1433481"/>
            <a:ext cx="7687672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9ADA2F99-1341-B30C-78A3-790CC2A85883}"/>
              </a:ext>
            </a:extLst>
          </p:cNvPr>
          <p:cNvCxnSpPr>
            <a:cxnSpLocks/>
          </p:cNvCxnSpPr>
          <p:nvPr/>
        </p:nvCxnSpPr>
        <p:spPr>
          <a:xfrm flipV="1">
            <a:off x="7068485" y="1446402"/>
            <a:ext cx="0" cy="541159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6DC592EA-10C8-FAB4-ACDA-92F7C0743E2D}"/>
              </a:ext>
            </a:extLst>
          </p:cNvPr>
          <p:cNvCxnSpPr>
            <a:cxnSpLocks/>
          </p:cNvCxnSpPr>
          <p:nvPr/>
        </p:nvCxnSpPr>
        <p:spPr>
          <a:xfrm flipV="1">
            <a:off x="9621651" y="1460207"/>
            <a:ext cx="9242" cy="539779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134113A6-1AF7-31F5-60DE-D8D748EC2766}"/>
              </a:ext>
            </a:extLst>
          </p:cNvPr>
          <p:cNvSpPr txBox="1"/>
          <p:nvPr/>
        </p:nvSpPr>
        <p:spPr>
          <a:xfrm>
            <a:off x="8433163" y="1206786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BACK</a:t>
            </a:r>
            <a:r>
              <a:rPr kumimoji="1" lang="ja-JP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　　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NEXT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5626D227-FD60-2307-BF65-1F8E5DF1ECC7}"/>
              </a:ext>
            </a:extLst>
          </p:cNvPr>
          <p:cNvCxnSpPr>
            <a:cxnSpLocks/>
          </p:cNvCxnSpPr>
          <p:nvPr/>
        </p:nvCxnSpPr>
        <p:spPr>
          <a:xfrm flipV="1">
            <a:off x="8890981" y="1164405"/>
            <a:ext cx="0" cy="26610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B97C1789-0BC7-D2C8-0C7E-51076E4A3054}"/>
              </a:ext>
            </a:extLst>
          </p:cNvPr>
          <p:cNvCxnSpPr>
            <a:cxnSpLocks/>
          </p:cNvCxnSpPr>
          <p:nvPr/>
        </p:nvCxnSpPr>
        <p:spPr>
          <a:xfrm flipV="1">
            <a:off x="8433163" y="1167380"/>
            <a:ext cx="0" cy="26610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09F7CCB0-0194-60C7-9E38-C1CAED3409CD}"/>
              </a:ext>
            </a:extLst>
          </p:cNvPr>
          <p:cNvSpPr/>
          <p:nvPr/>
        </p:nvSpPr>
        <p:spPr>
          <a:xfrm>
            <a:off x="9630893" y="1174198"/>
            <a:ext cx="2568728" cy="261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8F3759F4-FB37-6E1A-060B-7947921ACC72}"/>
              </a:ext>
            </a:extLst>
          </p:cNvPr>
          <p:cNvSpPr txBox="1"/>
          <p:nvPr/>
        </p:nvSpPr>
        <p:spPr>
          <a:xfrm>
            <a:off x="9731086" y="1206244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Chat to </a:t>
            </a:r>
            <a:r>
              <a:rPr kumimoji="1" lang="en-US" altLang="ja-JP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multipe</a:t>
            </a: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 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A0263B36-4678-9A7C-286F-50E7C05B091F}"/>
              </a:ext>
            </a:extLst>
          </p:cNvPr>
          <p:cNvSpPr txBox="1"/>
          <p:nvPr/>
        </p:nvSpPr>
        <p:spPr>
          <a:xfrm>
            <a:off x="9659473" y="2733515"/>
            <a:ext cx="13051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Please insert the text here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61C58966-AA44-450A-8DFB-BC6B9FB1D285}"/>
              </a:ext>
            </a:extLst>
          </p:cNvPr>
          <p:cNvCxnSpPr>
            <a:cxnSpLocks/>
          </p:cNvCxnSpPr>
          <p:nvPr/>
        </p:nvCxnSpPr>
        <p:spPr>
          <a:xfrm>
            <a:off x="9598829" y="2673998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443551F-B585-0381-5C3D-FE52D1F500EF}"/>
              </a:ext>
            </a:extLst>
          </p:cNvPr>
          <p:cNvCxnSpPr>
            <a:cxnSpLocks/>
          </p:cNvCxnSpPr>
          <p:nvPr/>
        </p:nvCxnSpPr>
        <p:spPr>
          <a:xfrm flipV="1">
            <a:off x="9604134" y="3377449"/>
            <a:ext cx="2539575" cy="4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5A796717-1343-7955-6E33-6B1778366E5A}"/>
              </a:ext>
            </a:extLst>
          </p:cNvPr>
          <p:cNvSpPr/>
          <p:nvPr/>
        </p:nvSpPr>
        <p:spPr>
          <a:xfrm>
            <a:off x="10332696" y="1696427"/>
            <a:ext cx="104247" cy="108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ED68E5C0-86EA-EE94-501F-C1A588D479D5}"/>
              </a:ext>
            </a:extLst>
          </p:cNvPr>
          <p:cNvSpPr txBox="1"/>
          <p:nvPr/>
        </p:nvSpPr>
        <p:spPr>
          <a:xfrm>
            <a:off x="2066160" y="1465200"/>
            <a:ext cx="593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CHATGPT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9CDAA738-D691-7F66-CA91-5201592B4FE2}"/>
              </a:ext>
            </a:extLst>
          </p:cNvPr>
          <p:cNvSpPr txBox="1"/>
          <p:nvPr/>
        </p:nvSpPr>
        <p:spPr>
          <a:xfrm>
            <a:off x="4578532" y="1460207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GEMINI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782E6035-BAD4-B7B6-0425-816C17AE0E76}"/>
              </a:ext>
            </a:extLst>
          </p:cNvPr>
          <p:cNvSpPr txBox="1"/>
          <p:nvPr/>
        </p:nvSpPr>
        <p:spPr>
          <a:xfrm>
            <a:off x="7150396" y="1469855"/>
            <a:ext cx="5309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CLAUDE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FEE82742-B112-6EEC-2275-EB450B892900}"/>
              </a:ext>
            </a:extLst>
          </p:cNvPr>
          <p:cNvSpPr txBox="1"/>
          <p:nvPr/>
        </p:nvSpPr>
        <p:spPr>
          <a:xfrm>
            <a:off x="2046704" y="5293634"/>
            <a:ext cx="2198453" cy="2173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lablab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bala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bka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lablab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bala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lablab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bala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lablab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bala</a:t>
            </a:r>
            <a:endParaRPr lang="en-US" altLang="ja-JP" sz="7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7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lablab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bala</a:t>
            </a:r>
            <a:endParaRPr kumimoji="1" lang="en-US" altLang="ja-JP" sz="7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lablab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bala</a:t>
            </a:r>
            <a:endParaRPr lang="en-US" altLang="ja-JP" sz="70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lablab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bla</a:t>
            </a:r>
            <a:r>
              <a:rPr kumimoji="1" lang="en-US" altLang="ja-JP" sz="7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 </a:t>
            </a:r>
            <a:r>
              <a:rPr kumimoji="1" lang="en-US" altLang="ja-JP" sz="7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bala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6449253C-599D-41C8-B4E3-AEA3B62E7BD7}"/>
              </a:ext>
            </a:extLst>
          </p:cNvPr>
          <p:cNvCxnSpPr>
            <a:cxnSpLocks/>
          </p:cNvCxnSpPr>
          <p:nvPr/>
        </p:nvCxnSpPr>
        <p:spPr>
          <a:xfrm>
            <a:off x="1918778" y="5230328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70B1E4CB-FDE5-E12E-0E4B-C1335B33FF33}"/>
              </a:ext>
            </a:extLst>
          </p:cNvPr>
          <p:cNvSpPr txBox="1"/>
          <p:nvPr/>
        </p:nvSpPr>
        <p:spPr>
          <a:xfrm>
            <a:off x="4661749" y="6519555"/>
            <a:ext cx="1452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Please insert the text here</a:t>
            </a:r>
            <a:endParaRPr kumimoji="1" lang="ja-JP" altLang="en-US" sz="80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F4C02074-C34C-BFD7-1B0C-38F0BEAEC41A}"/>
              </a:ext>
            </a:extLst>
          </p:cNvPr>
          <p:cNvCxnSpPr>
            <a:cxnSpLocks/>
          </p:cNvCxnSpPr>
          <p:nvPr/>
        </p:nvCxnSpPr>
        <p:spPr>
          <a:xfrm>
            <a:off x="4466351" y="6460038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2A0B8E93-69B8-62E0-F7F7-8CAB1F0DEA08}"/>
              </a:ext>
            </a:extLst>
          </p:cNvPr>
          <p:cNvSpPr txBox="1"/>
          <p:nvPr/>
        </p:nvSpPr>
        <p:spPr>
          <a:xfrm>
            <a:off x="7242435" y="6519555"/>
            <a:ext cx="1452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Please insert the text here</a:t>
            </a:r>
            <a:endParaRPr kumimoji="1" lang="ja-JP" altLang="en-US" sz="80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D8297CFC-FC76-BE79-FAA1-520F891B53CB}"/>
              </a:ext>
            </a:extLst>
          </p:cNvPr>
          <p:cNvCxnSpPr>
            <a:cxnSpLocks/>
          </p:cNvCxnSpPr>
          <p:nvPr/>
        </p:nvCxnSpPr>
        <p:spPr>
          <a:xfrm>
            <a:off x="7047037" y="6460038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| Minimal Outline Iconpack | Praveen S.">
            <a:extLst>
              <a:ext uri="{FF2B5EF4-FFF2-40B4-BE49-F238E27FC236}">
                <a16:creationId xmlns:a16="http://schemas.microsoft.com/office/drawing/2014/main" id="{69262142-9B09-4079-9FF3-2705E779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31" y="6545543"/>
            <a:ext cx="191306" cy="19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 descr="File Icon | Minimal Outline Iconpack | Praveen S.">
            <a:extLst>
              <a:ext uri="{FF2B5EF4-FFF2-40B4-BE49-F238E27FC236}">
                <a16:creationId xmlns:a16="http://schemas.microsoft.com/office/drawing/2014/main" id="{D552C19F-B858-FDF8-F87A-126E4D54C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64" y="6545543"/>
            <a:ext cx="191306" cy="19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 descr="File Icon | Minimal Outline Iconpack | Praveen S.">
            <a:extLst>
              <a:ext uri="{FF2B5EF4-FFF2-40B4-BE49-F238E27FC236}">
                <a16:creationId xmlns:a16="http://schemas.microsoft.com/office/drawing/2014/main" id="{142477E1-1258-7594-9B69-6B066D84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877" y="6543693"/>
            <a:ext cx="191306" cy="19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 descr="File Icon | Minimal Outline Iconpack | Praveen S.">
            <a:extLst>
              <a:ext uri="{FF2B5EF4-FFF2-40B4-BE49-F238E27FC236}">
                <a16:creationId xmlns:a16="http://schemas.microsoft.com/office/drawing/2014/main" id="{19A46058-95B5-2F25-97B9-595D4F0C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2403" y="2745584"/>
            <a:ext cx="191306" cy="19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AC7C462E-846E-0393-E1E1-321732D49721}"/>
              </a:ext>
            </a:extLst>
          </p:cNvPr>
          <p:cNvCxnSpPr>
            <a:cxnSpLocks/>
          </p:cNvCxnSpPr>
          <p:nvPr/>
        </p:nvCxnSpPr>
        <p:spPr>
          <a:xfrm>
            <a:off x="9645921" y="1439476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52CB2F9C-5370-FAFA-95AB-6918B00DDA80}"/>
              </a:ext>
            </a:extLst>
          </p:cNvPr>
          <p:cNvCxnSpPr>
            <a:cxnSpLocks/>
          </p:cNvCxnSpPr>
          <p:nvPr/>
        </p:nvCxnSpPr>
        <p:spPr>
          <a:xfrm>
            <a:off x="1955715" y="3075230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3E7F60CE-47F8-6891-5272-908B2BA4F59D}"/>
              </a:ext>
            </a:extLst>
          </p:cNvPr>
          <p:cNvSpPr txBox="1"/>
          <p:nvPr/>
        </p:nvSpPr>
        <p:spPr>
          <a:xfrm>
            <a:off x="2229679" y="1817260"/>
            <a:ext cx="2722012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Username</a:t>
            </a:r>
            <a:r>
              <a:rPr lang="en-US" altLang="ja-JP" sz="700" b="1" u="sng" dirty="0">
                <a:latin typeface="Noto Sans JP" panose="020B0500000000000000" pitchFamily="34" charset="-128"/>
                <a:ea typeface="Noto Sans JP" panose="020B0500000000000000" pitchFamily="34" charset="-128"/>
              </a:rPr>
              <a:t> A</a:t>
            </a:r>
            <a:endParaRPr kumimoji="1" lang="en-US" altLang="ja-JP" sz="700" b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73FC1BA7-1AC2-85CE-7D86-554121C6B750}"/>
              </a:ext>
            </a:extLst>
          </p:cNvPr>
          <p:cNvSpPr txBox="1"/>
          <p:nvPr/>
        </p:nvSpPr>
        <p:spPr>
          <a:xfrm>
            <a:off x="2068574" y="2074027"/>
            <a:ext cx="2431392" cy="881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7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7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0EFD6503-FD7D-B11C-CE34-E8B961CF075D}"/>
              </a:ext>
            </a:extLst>
          </p:cNvPr>
          <p:cNvSpPr txBox="1"/>
          <p:nvPr/>
        </p:nvSpPr>
        <p:spPr>
          <a:xfrm>
            <a:off x="2109824" y="3203744"/>
            <a:ext cx="2342080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ChatGPT</a:t>
            </a:r>
            <a:endParaRPr kumimoji="1" lang="en-US" altLang="ja-JP" sz="700" b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DAD62637-14DB-5A6E-9AE8-03A7822D29A7}"/>
              </a:ext>
            </a:extLst>
          </p:cNvPr>
          <p:cNvSpPr txBox="1"/>
          <p:nvPr/>
        </p:nvSpPr>
        <p:spPr>
          <a:xfrm>
            <a:off x="2099093" y="3460512"/>
            <a:ext cx="2349831" cy="25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Titleblabla</a:t>
            </a:r>
            <a:endParaRPr kumimoji="1" lang="ja-JP" altLang="en-US" sz="8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36A95AD6-327E-8EE7-8698-47F44B092B38}"/>
              </a:ext>
            </a:extLst>
          </p:cNvPr>
          <p:cNvCxnSpPr>
            <a:cxnSpLocks/>
          </p:cNvCxnSpPr>
          <p:nvPr/>
        </p:nvCxnSpPr>
        <p:spPr>
          <a:xfrm flipV="1">
            <a:off x="1926096" y="1656548"/>
            <a:ext cx="7687672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5C398DB7-AF7A-C523-12AF-F756E658B7CF}"/>
              </a:ext>
            </a:extLst>
          </p:cNvPr>
          <p:cNvCxnSpPr>
            <a:cxnSpLocks/>
          </p:cNvCxnSpPr>
          <p:nvPr/>
        </p:nvCxnSpPr>
        <p:spPr>
          <a:xfrm>
            <a:off x="1918778" y="4925963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8F6A2322-A64D-80F8-1CA1-717B21391C60}"/>
              </a:ext>
            </a:extLst>
          </p:cNvPr>
          <p:cNvSpPr txBox="1"/>
          <p:nvPr/>
        </p:nvSpPr>
        <p:spPr>
          <a:xfrm>
            <a:off x="9778591" y="1657308"/>
            <a:ext cx="593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CHATGPT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pic>
        <p:nvPicPr>
          <p:cNvPr id="1030" name="Picture 6" descr="Check mark black outline - Free signs icons">
            <a:extLst>
              <a:ext uri="{FF2B5EF4-FFF2-40B4-BE49-F238E27FC236}">
                <a16:creationId xmlns:a16="http://schemas.microsoft.com/office/drawing/2014/main" id="{8F7EE95D-A96F-F1C7-1BD9-57DB55092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696" y="1698452"/>
            <a:ext cx="110150" cy="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CAC4554E-115C-797E-3B59-750E05A695BD}"/>
              </a:ext>
            </a:extLst>
          </p:cNvPr>
          <p:cNvSpPr/>
          <p:nvPr/>
        </p:nvSpPr>
        <p:spPr>
          <a:xfrm>
            <a:off x="11024374" y="1695633"/>
            <a:ext cx="104247" cy="108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98B1441B-8BC0-8636-2A28-1D6D39590860}"/>
              </a:ext>
            </a:extLst>
          </p:cNvPr>
          <p:cNvSpPr txBox="1"/>
          <p:nvPr/>
        </p:nvSpPr>
        <p:spPr>
          <a:xfrm>
            <a:off x="10571869" y="1656514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GEMINI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pic>
        <p:nvPicPr>
          <p:cNvPr id="237" name="Picture 6" descr="Check mark black outline - Free signs icons">
            <a:extLst>
              <a:ext uri="{FF2B5EF4-FFF2-40B4-BE49-F238E27FC236}">
                <a16:creationId xmlns:a16="http://schemas.microsoft.com/office/drawing/2014/main" id="{CD211477-3A4C-D9C4-F862-7B7FA9E3E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374" y="1697658"/>
            <a:ext cx="110150" cy="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CF827908-21AE-C4C7-EF5B-1749732BF9FE}"/>
              </a:ext>
            </a:extLst>
          </p:cNvPr>
          <p:cNvSpPr/>
          <p:nvPr/>
        </p:nvSpPr>
        <p:spPr>
          <a:xfrm>
            <a:off x="11706055" y="1690873"/>
            <a:ext cx="104247" cy="108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199BB27B-A7C1-4F4F-5392-090F85992191}"/>
              </a:ext>
            </a:extLst>
          </p:cNvPr>
          <p:cNvSpPr txBox="1"/>
          <p:nvPr/>
        </p:nvSpPr>
        <p:spPr>
          <a:xfrm>
            <a:off x="11228150" y="1651754"/>
            <a:ext cx="5309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CLAUDE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pic>
        <p:nvPicPr>
          <p:cNvPr id="240" name="Picture 6" descr="Check mark black outline - Free signs icons">
            <a:extLst>
              <a:ext uri="{FF2B5EF4-FFF2-40B4-BE49-F238E27FC236}">
                <a16:creationId xmlns:a16="http://schemas.microsoft.com/office/drawing/2014/main" id="{6DC41384-F0F5-F598-4F63-15DEE52C3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055" y="1692898"/>
            <a:ext cx="110150" cy="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0240BDA0-85E0-A90E-78DB-E09F8BF98B92}"/>
              </a:ext>
            </a:extLst>
          </p:cNvPr>
          <p:cNvSpPr/>
          <p:nvPr/>
        </p:nvSpPr>
        <p:spPr>
          <a:xfrm>
            <a:off x="10804072" y="1969651"/>
            <a:ext cx="104247" cy="108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471A1C3E-6422-685C-B8C6-E5D9E8B00846}"/>
              </a:ext>
            </a:extLst>
          </p:cNvPr>
          <p:cNvSpPr txBox="1"/>
          <p:nvPr/>
        </p:nvSpPr>
        <p:spPr>
          <a:xfrm>
            <a:off x="9778628" y="1930532"/>
            <a:ext cx="10743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CHATGPT O1 Version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pic>
        <p:nvPicPr>
          <p:cNvPr id="243" name="Picture 6" descr="Check mark black outline - Free signs icons">
            <a:extLst>
              <a:ext uri="{FF2B5EF4-FFF2-40B4-BE49-F238E27FC236}">
                <a16:creationId xmlns:a16="http://schemas.microsoft.com/office/drawing/2014/main" id="{CE5FB8DE-6056-D6B3-9024-6627302F8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072" y="1971676"/>
            <a:ext cx="110150" cy="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83A919D-67ED-EFDB-5BBC-51783A32C196}"/>
              </a:ext>
            </a:extLst>
          </p:cNvPr>
          <p:cNvSpPr/>
          <p:nvPr/>
        </p:nvSpPr>
        <p:spPr>
          <a:xfrm>
            <a:off x="11668383" y="1973524"/>
            <a:ext cx="104247" cy="108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314B00AA-13AF-7081-C3CC-41E6DC2B9CA1}"/>
              </a:ext>
            </a:extLst>
          </p:cNvPr>
          <p:cNvSpPr txBox="1"/>
          <p:nvPr/>
        </p:nvSpPr>
        <p:spPr>
          <a:xfrm>
            <a:off x="10992515" y="1934405"/>
            <a:ext cx="7457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prstClr val="black"/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CLAUDE.AB1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pic>
        <p:nvPicPr>
          <p:cNvPr id="249" name="Picture 6" descr="Check mark black outline - Free signs icons">
            <a:extLst>
              <a:ext uri="{FF2B5EF4-FFF2-40B4-BE49-F238E27FC236}">
                <a16:creationId xmlns:a16="http://schemas.microsoft.com/office/drawing/2014/main" id="{68D34054-14F5-0D21-0CF4-D3F5667EA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383" y="1975549"/>
            <a:ext cx="110150" cy="1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4833DBF8-24D3-7B96-1330-37251D4346B8}"/>
              </a:ext>
            </a:extLst>
          </p:cNvPr>
          <p:cNvSpPr/>
          <p:nvPr/>
        </p:nvSpPr>
        <p:spPr>
          <a:xfrm>
            <a:off x="10412419" y="2242875"/>
            <a:ext cx="104247" cy="1083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6DA37BBC-7C72-78F8-3EC7-B7655759D503}"/>
              </a:ext>
            </a:extLst>
          </p:cNvPr>
          <p:cNvSpPr txBox="1"/>
          <p:nvPr/>
        </p:nvSpPr>
        <p:spPr>
          <a:xfrm>
            <a:off x="9778591" y="2203756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500000000000000" pitchFamily="34" charset="-128"/>
                <a:ea typeface="Noto Sans JP Medium" panose="020B0500000000000000" pitchFamily="34" charset="-128"/>
              </a:rPr>
              <a:t>CLAUDE.A2</a:t>
            </a:r>
            <a:endParaRPr kumimoji="1" lang="ja-JP" altLang="en-US" sz="70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76E698-CD45-0C3A-F67F-32EB9D535B8B}"/>
              </a:ext>
            </a:extLst>
          </p:cNvPr>
          <p:cNvSpPr txBox="1"/>
          <p:nvPr/>
        </p:nvSpPr>
        <p:spPr>
          <a:xfrm>
            <a:off x="8213893" y="1207334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v</a:t>
            </a:r>
            <a:endParaRPr kumimoji="1" lang="ja-JP" altLang="en-US" sz="800" b="0" i="0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43DB8BA-DACA-B704-6C9A-FB0750129183}"/>
              </a:ext>
            </a:extLst>
          </p:cNvPr>
          <p:cNvCxnSpPr>
            <a:cxnSpLocks/>
          </p:cNvCxnSpPr>
          <p:nvPr/>
        </p:nvCxnSpPr>
        <p:spPr>
          <a:xfrm flipV="1">
            <a:off x="12194188" y="-20091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00F3F-584B-3F62-D226-7F72F89F321A}"/>
              </a:ext>
            </a:extLst>
          </p:cNvPr>
          <p:cNvCxnSpPr>
            <a:cxnSpLocks/>
          </p:cNvCxnSpPr>
          <p:nvPr/>
        </p:nvCxnSpPr>
        <p:spPr>
          <a:xfrm flipV="1">
            <a:off x="11139580" y="-545"/>
            <a:ext cx="0" cy="23757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F7B09E-C472-5B98-4240-C69E2DDB543E}"/>
              </a:ext>
            </a:extLst>
          </p:cNvPr>
          <p:cNvSpPr txBox="1"/>
          <p:nvPr/>
        </p:nvSpPr>
        <p:spPr>
          <a:xfrm>
            <a:off x="11366962" y="13259"/>
            <a:ext cx="6687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Username V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5BA1B2E-20FE-6954-2357-1422CFFA94C3}"/>
              </a:ext>
            </a:extLst>
          </p:cNvPr>
          <p:cNvCxnSpPr>
            <a:cxnSpLocks/>
          </p:cNvCxnSpPr>
          <p:nvPr/>
        </p:nvCxnSpPr>
        <p:spPr>
          <a:xfrm flipV="1">
            <a:off x="66287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6597D5-407E-A153-EDF2-03CA8F2980A2}"/>
              </a:ext>
            </a:extLst>
          </p:cNvPr>
          <p:cNvSpPr txBox="1"/>
          <p:nvPr/>
        </p:nvSpPr>
        <p:spPr>
          <a:xfrm>
            <a:off x="2262736" y="18759"/>
            <a:ext cx="30155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Support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Documentation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　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Workspace </a:t>
            </a:r>
            <a:r>
              <a:rPr lang="en-US" altLang="ja-JP" sz="700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setting</a:t>
            </a:r>
            <a:r>
              <a:rPr lang="ja-JP" altLang="en-US" sz="70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　</a:t>
            </a:r>
            <a:r>
              <a:rPr lang="en-US" altLang="ja-JP" sz="700" dirty="0">
                <a:solidFill>
                  <a:prstClr val="black">
                    <a:lumMod val="50000"/>
                    <a:lumOff val="50000"/>
                  </a:prst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  <a:cs typeface="Noto Sans Medium" panose="020B0502040504020204" pitchFamily="34" charset="0"/>
              </a:rPr>
              <a:t>Prompt library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JP Light" panose="020B0300000000000000" pitchFamily="34" charset="-128"/>
              <a:ea typeface="Noto Sans JP Light" panose="020B0300000000000000" pitchFamily="34" charset="-128"/>
              <a:cs typeface="Noto Sans Medium" panose="020B0502040504020204" pitchFamily="34" charset="0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C783111A-0817-9512-F8A5-7211895C1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28" y="54985"/>
            <a:ext cx="431571" cy="13339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CFE9E1B-EDC7-684D-155B-93E42AB652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995" y="55701"/>
            <a:ext cx="597609" cy="132678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D02EDF8-8AA3-4790-1CD3-768E0F11C6B4}"/>
              </a:ext>
            </a:extLst>
          </p:cNvPr>
          <p:cNvCxnSpPr>
            <a:cxnSpLocks/>
          </p:cNvCxnSpPr>
          <p:nvPr/>
        </p:nvCxnSpPr>
        <p:spPr>
          <a:xfrm flipV="1">
            <a:off x="1424724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39D9E11-9CA0-8039-DFAB-E2409EFE665B}"/>
              </a:ext>
            </a:extLst>
          </p:cNvPr>
          <p:cNvCxnSpPr>
            <a:cxnSpLocks/>
          </p:cNvCxnSpPr>
          <p:nvPr/>
        </p:nvCxnSpPr>
        <p:spPr>
          <a:xfrm flipV="1">
            <a:off x="2186573" y="0"/>
            <a:ext cx="0" cy="2375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1A7B8443-A75C-C40A-05C8-045B7EC66B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6274" y="23966"/>
            <a:ext cx="506354" cy="167820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4E3457A-2151-6EEF-8BCA-0FF8CB88E9D6}"/>
              </a:ext>
            </a:extLst>
          </p:cNvPr>
          <p:cNvSpPr/>
          <p:nvPr/>
        </p:nvSpPr>
        <p:spPr>
          <a:xfrm>
            <a:off x="168900" y="941255"/>
            <a:ext cx="1757080" cy="182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45DCCB24-3725-930A-90D5-69F81641B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1" y="964385"/>
            <a:ext cx="129742" cy="127383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4AFBA695-3CD6-2A9A-364B-6D4DBF8C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73" y="230217"/>
            <a:ext cx="464962" cy="456508"/>
          </a:xfrm>
          <a:prstGeom prst="rect">
            <a:avLst/>
          </a:prstGeom>
        </p:spPr>
      </p:pic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436919C-49AC-49C8-E637-224AACFED264}"/>
              </a:ext>
            </a:extLst>
          </p:cNvPr>
          <p:cNvCxnSpPr>
            <a:cxnSpLocks/>
          </p:cNvCxnSpPr>
          <p:nvPr/>
        </p:nvCxnSpPr>
        <p:spPr>
          <a:xfrm flipV="1">
            <a:off x="-45729" y="679242"/>
            <a:ext cx="1979708" cy="74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0C283C7-6EA3-F1D6-0C65-46D1A6165382}"/>
              </a:ext>
            </a:extLst>
          </p:cNvPr>
          <p:cNvSpPr txBox="1"/>
          <p:nvPr/>
        </p:nvSpPr>
        <p:spPr>
          <a:xfrm>
            <a:off x="261651" y="930571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Workspace ABC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DDEDF62-9E20-A5E6-B898-1436F23DA0B2}"/>
              </a:ext>
            </a:extLst>
          </p:cNvPr>
          <p:cNvSpPr txBox="1"/>
          <p:nvPr/>
        </p:nvSpPr>
        <p:spPr>
          <a:xfrm>
            <a:off x="78173" y="743378"/>
            <a:ext cx="6671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Workspace</a:t>
            </a:r>
            <a:endParaRPr kumimoji="1" lang="ja-JP" altLang="en-US" sz="7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3433F42D-F467-A572-1E8F-10083B1C9A50}"/>
              </a:ext>
            </a:extLst>
          </p:cNvPr>
          <p:cNvCxnSpPr>
            <a:cxnSpLocks/>
          </p:cNvCxnSpPr>
          <p:nvPr/>
        </p:nvCxnSpPr>
        <p:spPr>
          <a:xfrm flipV="1">
            <a:off x="7299" y="1188845"/>
            <a:ext cx="1939175" cy="70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図 53">
            <a:extLst>
              <a:ext uri="{FF2B5EF4-FFF2-40B4-BE49-F238E27FC236}">
                <a16:creationId xmlns:a16="http://schemas.microsoft.com/office/drawing/2014/main" id="{5CA5BE2B-CAAB-40DE-3BEF-7443EA576B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405" y="273468"/>
            <a:ext cx="1109726" cy="36779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59AEC84-7F77-A5C4-750C-C983B3382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3" y="1867299"/>
            <a:ext cx="129742" cy="12738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BF6D24-71D2-A25A-5726-B9D8DACA07A5}"/>
              </a:ext>
            </a:extLst>
          </p:cNvPr>
          <p:cNvSpPr txBox="1"/>
          <p:nvPr/>
        </p:nvSpPr>
        <p:spPr>
          <a:xfrm>
            <a:off x="220914" y="1834337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Search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F9766A5-95CF-A637-DEDF-F487103F3FE0}"/>
              </a:ext>
            </a:extLst>
          </p:cNvPr>
          <p:cNvSpPr txBox="1"/>
          <p:nvPr/>
        </p:nvSpPr>
        <p:spPr>
          <a:xfrm>
            <a:off x="1709351" y="2864275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83DD3F-3A5B-137D-CF59-7C4AA06D8CBB}"/>
              </a:ext>
            </a:extLst>
          </p:cNvPr>
          <p:cNvSpPr txBox="1"/>
          <p:nvPr/>
        </p:nvSpPr>
        <p:spPr>
          <a:xfrm>
            <a:off x="1652358" y="4274369"/>
            <a:ext cx="250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Noto Sans SemiBold" panose="020B0502040504020204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+</a:t>
            </a:r>
            <a:endParaRPr kumimoji="1" lang="ja-JP" altLang="en-US" sz="9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Noto Sans SemiBold" panose="020B0502040504020204" pitchFamily="34" charset="0"/>
              <a:ea typeface="Noto Sans JP Medium" panose="020B0500000000000000" pitchFamily="34" charset="-128"/>
              <a:cs typeface="Noto Sans SemiBold" panose="020B0502040504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0A2676F-B46A-C4BA-5241-04909DAE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4" y="2345223"/>
            <a:ext cx="128729" cy="12638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BF92935-6313-1EC0-A7DB-6127016E49CF}"/>
              </a:ext>
            </a:extLst>
          </p:cNvPr>
          <p:cNvSpPr txBox="1"/>
          <p:nvPr/>
        </p:nvSpPr>
        <p:spPr>
          <a:xfrm>
            <a:off x="222404" y="2301397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Text to Video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Medium" panose="020B0502040504020204" pitchFamily="34" charset="0"/>
              <a:ea typeface="Noto Sans JP" panose="020B0500000000000000" pitchFamily="34" charset="-128"/>
              <a:cs typeface="Noto Sans Medium" panose="020B0502040504020204" pitchFamily="34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4EDEDFB-5654-4DB3-5758-31533ACF17AE}"/>
              </a:ext>
            </a:extLst>
          </p:cNvPr>
          <p:cNvSpPr/>
          <p:nvPr/>
        </p:nvSpPr>
        <p:spPr>
          <a:xfrm>
            <a:off x="11945987" y="1173774"/>
            <a:ext cx="257296" cy="256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B398311-EEB7-F3FE-02DC-5C596A0D1F33}"/>
              </a:ext>
            </a:extLst>
          </p:cNvPr>
          <p:cNvSpPr/>
          <p:nvPr/>
        </p:nvSpPr>
        <p:spPr>
          <a:xfrm>
            <a:off x="9377947" y="1170932"/>
            <a:ext cx="257296" cy="2563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778BAF-72D2-FCA9-3D2A-9A85058001C1}"/>
              </a:ext>
            </a:extLst>
          </p:cNvPr>
          <p:cNvSpPr txBox="1"/>
          <p:nvPr/>
        </p:nvSpPr>
        <p:spPr>
          <a:xfrm>
            <a:off x="9356660" y="1188083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EF55E37-A617-92C4-F72B-8DA76EC3F159}"/>
              </a:ext>
            </a:extLst>
          </p:cNvPr>
          <p:cNvSpPr txBox="1"/>
          <p:nvPr/>
        </p:nvSpPr>
        <p:spPr>
          <a:xfrm>
            <a:off x="11922692" y="1194598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</a:t>
            </a:r>
            <a:r>
              <a:rPr kumimoji="1" lang="en-US" altLang="ja-JP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JP Medium" panose="020B0500000000000000" pitchFamily="34" charset="-128"/>
                <a:ea typeface="Noto Sans JP Medium" panose="020B0500000000000000" pitchFamily="34" charset="-128"/>
                <a:cs typeface="+mn-cs"/>
              </a:rPr>
              <a:t>a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JP Medium" panose="020B0500000000000000" pitchFamily="34" charset="-128"/>
              <a:ea typeface="Noto Sans JP Medium" panose="020B0500000000000000" pitchFamily="34" charset="-128"/>
              <a:cs typeface="+mn-cs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E7E4D09-ECE4-4387-9A2E-78E2699DF640}"/>
              </a:ext>
            </a:extLst>
          </p:cNvPr>
          <p:cNvCxnSpPr>
            <a:cxnSpLocks/>
          </p:cNvCxnSpPr>
          <p:nvPr/>
        </p:nvCxnSpPr>
        <p:spPr>
          <a:xfrm flipV="1">
            <a:off x="4535975" y="1924641"/>
            <a:ext cx="999852" cy="69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A95F11-EC4D-56F2-2046-A8F2C71BE552}"/>
              </a:ext>
            </a:extLst>
          </p:cNvPr>
          <p:cNvSpPr txBox="1"/>
          <p:nvPr/>
        </p:nvSpPr>
        <p:spPr>
          <a:xfrm>
            <a:off x="5550397" y="1850258"/>
            <a:ext cx="44435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" panose="020B0500000000000000" pitchFamily="34" charset="-128"/>
                <a:ea typeface="Noto Sans JP" panose="020B0500000000000000" pitchFamily="34" charset="-128"/>
              </a:rPr>
              <a:t>2024.11.11</a:t>
            </a:r>
            <a:endParaRPr kumimoji="1" lang="ja-JP" altLang="en-US" sz="400">
              <a:solidFill>
                <a:schemeClr val="tx1">
                  <a:lumMod val="50000"/>
                  <a:lumOff val="50000"/>
                </a:schemeClr>
              </a:solidFill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685149A-E12D-2507-3B6D-103AB69848E1}"/>
              </a:ext>
            </a:extLst>
          </p:cNvPr>
          <p:cNvCxnSpPr>
            <a:cxnSpLocks/>
          </p:cNvCxnSpPr>
          <p:nvPr/>
        </p:nvCxnSpPr>
        <p:spPr>
          <a:xfrm>
            <a:off x="6030097" y="1924641"/>
            <a:ext cx="10169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8EEB054-4B02-75E9-C317-F3174CF9FA59}"/>
              </a:ext>
            </a:extLst>
          </p:cNvPr>
          <p:cNvSpPr txBox="1"/>
          <p:nvPr/>
        </p:nvSpPr>
        <p:spPr>
          <a:xfrm>
            <a:off x="2093584" y="3739002"/>
            <a:ext cx="2476718" cy="881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7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7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06045A1-D985-9D8B-3C2D-4F3D24E1E2DE}"/>
              </a:ext>
            </a:extLst>
          </p:cNvPr>
          <p:cNvCxnSpPr>
            <a:cxnSpLocks/>
          </p:cNvCxnSpPr>
          <p:nvPr/>
        </p:nvCxnSpPr>
        <p:spPr>
          <a:xfrm>
            <a:off x="4528853" y="3334812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2EE1837-5EEB-F66B-9931-427D2A80E54A}"/>
              </a:ext>
            </a:extLst>
          </p:cNvPr>
          <p:cNvSpPr txBox="1"/>
          <p:nvPr/>
        </p:nvSpPr>
        <p:spPr>
          <a:xfrm>
            <a:off x="4751061" y="2069408"/>
            <a:ext cx="2722012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Username</a:t>
            </a:r>
            <a:r>
              <a:rPr lang="en-US" altLang="ja-JP" sz="700" b="1" u="sng" dirty="0">
                <a:latin typeface="Noto Sans JP" panose="020B0500000000000000" pitchFamily="34" charset="-128"/>
                <a:ea typeface="Noto Sans JP" panose="020B0500000000000000" pitchFamily="34" charset="-128"/>
              </a:rPr>
              <a:t> A</a:t>
            </a:r>
            <a:endParaRPr kumimoji="1" lang="en-US" altLang="ja-JP" sz="700" b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8601D04-61F2-BD7A-540C-FD4C198ED867}"/>
              </a:ext>
            </a:extLst>
          </p:cNvPr>
          <p:cNvSpPr txBox="1"/>
          <p:nvPr/>
        </p:nvSpPr>
        <p:spPr>
          <a:xfrm>
            <a:off x="4589956" y="2333609"/>
            <a:ext cx="2431392" cy="881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7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Description </a:t>
            </a:r>
            <a:r>
              <a:rPr kumimoji="1" lang="en-US" altLang="ja-JP" sz="7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descriotion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全国の皆さまお待たせしました！「もっと</a:t>
            </a: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Tokyo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」対象プランが、全国の皆さま向けに新たに登場！</a:t>
            </a: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C0D6DF-F35C-A8E2-B23F-077210947CEC}"/>
              </a:ext>
            </a:extLst>
          </p:cNvPr>
          <p:cNvCxnSpPr>
            <a:cxnSpLocks/>
          </p:cNvCxnSpPr>
          <p:nvPr/>
        </p:nvCxnSpPr>
        <p:spPr>
          <a:xfrm>
            <a:off x="4516738" y="4199714"/>
            <a:ext cx="2561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4850271-C996-9566-D05A-BE240574E2A3}"/>
              </a:ext>
            </a:extLst>
          </p:cNvPr>
          <p:cNvSpPr txBox="1"/>
          <p:nvPr/>
        </p:nvSpPr>
        <p:spPr>
          <a:xfrm>
            <a:off x="4740807" y="3444929"/>
            <a:ext cx="2722012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Username</a:t>
            </a:r>
            <a:r>
              <a:rPr lang="en-US" altLang="ja-JP" sz="700" b="1" u="sng" dirty="0">
                <a:latin typeface="Noto Sans JP" panose="020B0500000000000000" pitchFamily="34" charset="-128"/>
                <a:ea typeface="Noto Sans JP" panose="020B0500000000000000" pitchFamily="34" charset="-128"/>
              </a:rPr>
              <a:t> A</a:t>
            </a:r>
            <a:endParaRPr kumimoji="1" lang="en-US" altLang="ja-JP" sz="700" b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ED53706-CC36-96C5-D7C1-CCE2DE937762}"/>
              </a:ext>
            </a:extLst>
          </p:cNvPr>
          <p:cNvSpPr txBox="1"/>
          <p:nvPr/>
        </p:nvSpPr>
        <p:spPr>
          <a:xfrm>
            <a:off x="4579702" y="3709130"/>
            <a:ext cx="2306827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rPr>
              <a:t>Please redo the request again.</a:t>
            </a:r>
            <a:endParaRPr kumimoji="1" lang="ja-JP" altLang="en-US" sz="7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  <a:cs typeface="+mn-cs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04B71B5-75E9-CB15-1924-79D9334A5A51}"/>
              </a:ext>
            </a:extLst>
          </p:cNvPr>
          <p:cNvSpPr/>
          <p:nvPr/>
        </p:nvSpPr>
        <p:spPr>
          <a:xfrm>
            <a:off x="4661749" y="3531172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7FB7C5E-5B42-98EC-F527-784B0F87C4E5}"/>
              </a:ext>
            </a:extLst>
          </p:cNvPr>
          <p:cNvSpPr/>
          <p:nvPr/>
        </p:nvSpPr>
        <p:spPr>
          <a:xfrm>
            <a:off x="4656942" y="2146136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1E8E7B9-93F1-1096-CA2B-5FFD00E05A87}"/>
              </a:ext>
            </a:extLst>
          </p:cNvPr>
          <p:cNvSpPr/>
          <p:nvPr/>
        </p:nvSpPr>
        <p:spPr>
          <a:xfrm>
            <a:off x="2152823" y="1896658"/>
            <a:ext cx="10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3232870-C156-7688-F3DF-EA7C48DF53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1366" y="3524771"/>
            <a:ext cx="113233" cy="114400"/>
          </a:xfrm>
          <a:prstGeom prst="rect">
            <a:avLst/>
          </a:prstGeom>
        </p:spPr>
      </p:pic>
      <p:pic>
        <p:nvPicPr>
          <p:cNvPr id="39" name="図 3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0DAE7C3-34C5-EE10-2835-8C20E1E56A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6516" y="2143651"/>
            <a:ext cx="113233" cy="114400"/>
          </a:xfrm>
          <a:prstGeom prst="rect">
            <a:avLst/>
          </a:prstGeom>
        </p:spPr>
      </p:pic>
      <p:pic>
        <p:nvPicPr>
          <p:cNvPr id="41" name="図 4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D13EEB9-728B-55B0-4B2E-F102AACF2F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7590" y="1895371"/>
            <a:ext cx="113233" cy="114400"/>
          </a:xfrm>
          <a:prstGeom prst="rect">
            <a:avLst/>
          </a:prstGeom>
        </p:spPr>
      </p:pic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0AC2655D-55A7-3B92-086C-CAC65F93E1BC}"/>
              </a:ext>
            </a:extLst>
          </p:cNvPr>
          <p:cNvSpPr/>
          <p:nvPr/>
        </p:nvSpPr>
        <p:spPr>
          <a:xfrm>
            <a:off x="4499966" y="4191922"/>
            <a:ext cx="2577077" cy="8098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035A386-EDE9-A46B-791B-01519D1B7F4A}"/>
              </a:ext>
            </a:extLst>
          </p:cNvPr>
          <p:cNvSpPr txBox="1"/>
          <p:nvPr/>
        </p:nvSpPr>
        <p:spPr>
          <a:xfrm>
            <a:off x="4676612" y="4331433"/>
            <a:ext cx="2342080" cy="234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1" u="sng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JP" panose="020B0500000000000000" pitchFamily="34" charset="-128"/>
                <a:ea typeface="Noto Sans JP" panose="020B0500000000000000" pitchFamily="34" charset="-128"/>
              </a:rPr>
              <a:t>ChatGPT</a:t>
            </a:r>
            <a:endParaRPr kumimoji="1" lang="en-US" altLang="ja-JP" sz="700" b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ED03CFFE-32F1-680A-CACF-B27E8052AAB9}"/>
              </a:ext>
            </a:extLst>
          </p:cNvPr>
          <p:cNvCxnSpPr>
            <a:cxnSpLocks/>
          </p:cNvCxnSpPr>
          <p:nvPr/>
        </p:nvCxnSpPr>
        <p:spPr>
          <a:xfrm flipV="1">
            <a:off x="4498108" y="1446402"/>
            <a:ext cx="0" cy="541159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0A86F2E-E7F9-9B25-D849-6C0CCAF5CAC6}"/>
              </a:ext>
            </a:extLst>
          </p:cNvPr>
          <p:cNvSpPr txBox="1"/>
          <p:nvPr/>
        </p:nvSpPr>
        <p:spPr>
          <a:xfrm>
            <a:off x="4708018" y="45525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…</a:t>
            </a:r>
            <a:endParaRPr kumimoji="1" lang="ja-JP" altLang="en-US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77D3933-2699-87AB-BED3-DF2EF08AC64B}"/>
              </a:ext>
            </a:extLst>
          </p:cNvPr>
          <p:cNvCxnSpPr>
            <a:cxnSpLocks/>
          </p:cNvCxnSpPr>
          <p:nvPr/>
        </p:nvCxnSpPr>
        <p:spPr>
          <a:xfrm flipH="1">
            <a:off x="4535975" y="5118485"/>
            <a:ext cx="415716" cy="11184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0E2CE72-8EE3-DC0E-AE1B-8B4B3EB622F4}"/>
              </a:ext>
            </a:extLst>
          </p:cNvPr>
          <p:cNvSpPr txBox="1"/>
          <p:nvPr/>
        </p:nvSpPr>
        <p:spPr>
          <a:xfrm>
            <a:off x="5044966" y="5276193"/>
            <a:ext cx="219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Like up to here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Then more text will go down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Scrollable within this space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A666421-94B2-B391-DFF5-A63EF6CA9A1E}"/>
              </a:ext>
            </a:extLst>
          </p:cNvPr>
          <p:cNvSpPr txBox="1"/>
          <p:nvPr/>
        </p:nvSpPr>
        <p:spPr>
          <a:xfrm>
            <a:off x="9776797" y="3051515"/>
            <a:ext cx="301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Same goes for this, when it reaches the end, it would be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scorllable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2772</Words>
  <Application>Microsoft Macintosh PowerPoint</Application>
  <PresentationFormat>ワイド画面</PresentationFormat>
  <Paragraphs>757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52" baseType="lpstr">
      <vt:lpstr>Neue Montreal</vt:lpstr>
      <vt:lpstr>Noto Sans JP</vt:lpstr>
      <vt:lpstr>Noto Sans JP Black</vt:lpstr>
      <vt:lpstr>Noto Sans JP Light</vt:lpstr>
      <vt:lpstr>Noto Sans JP Medium</vt:lpstr>
      <vt:lpstr>游ゴシック</vt:lpstr>
      <vt:lpstr>游ゴシック Light</vt:lpstr>
      <vt:lpstr>Arial</vt:lpstr>
      <vt:lpstr>Helvetica Neue</vt:lpstr>
      <vt:lpstr>Noto Sans Medium</vt:lpstr>
      <vt:lpstr>Noto Sans SemiBold</vt:lpstr>
      <vt:lpstr>Office テーマ</vt:lpstr>
      <vt:lpstr>PowerPoint プレゼンテーション</vt:lpstr>
      <vt:lpstr>PowerPoint プレゼンテーション</vt:lpstr>
      <vt:lpstr>The colour should be grey, and not light blue, same goes for boarderline</vt:lpstr>
      <vt:lpstr>Dropdown on channel to change the channel name or delete, Archive</vt:lpstr>
      <vt:lpstr>Chat space</vt:lpstr>
      <vt:lpstr>When new channel is created</vt:lpstr>
      <vt:lpstr>Scroll on the side menu is separate</vt:lpstr>
      <vt:lpstr>Chatspace</vt:lpstr>
      <vt:lpstr>PowerPoint プレゼンテーション</vt:lpstr>
      <vt:lpstr>Add social logo</vt:lpstr>
      <vt:lpstr>API secret key</vt:lpstr>
      <vt:lpstr>Make the Chat to multiple height the same  as  Next Back</vt:lpstr>
      <vt:lpstr>Should show full name, not deeps…</vt:lpstr>
      <vt:lpstr>Error message</vt:lpstr>
      <vt:lpstr>Other missing</vt:lpstr>
      <vt:lpstr>Prompt list</vt:lpstr>
      <vt:lpstr>PowerPoint プレゼンテーション</vt:lpstr>
      <vt:lpstr>PowerPoint プレゼンテーション</vt:lpstr>
      <vt:lpstr>User to channel</vt:lpstr>
      <vt:lpstr>Configuration</vt:lpstr>
      <vt:lpstr>PowerPoint プレゼンテーション</vt:lpstr>
      <vt:lpstr>Workspace setting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Tracking of usage</vt:lpstr>
      <vt:lpstr>Prompt library</vt:lpstr>
      <vt:lpstr>PowerPoint プレゼンテーション</vt:lpstr>
      <vt:lpstr>User page</vt:lpstr>
      <vt:lpstr>PowerPoint プレゼンテーション</vt:lpstr>
      <vt:lpstr>PowerPoint プレゼンテーション</vt:lpstr>
      <vt:lpstr>Is supabase social auth, email invitation done?</vt:lpstr>
      <vt:lpstr>Workspace x Stripe path</vt:lpstr>
      <vt:lpstr>PowerPoint プレゼンテーション</vt:lpstr>
      <vt:lpstr>PowerPoint プレゼンテーション</vt:lpstr>
      <vt:lpstr>Register page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Teppei Himeno</dc:creator>
  <cp:lastModifiedBy>Teppei Himeno</cp:lastModifiedBy>
  <cp:revision>22</cp:revision>
  <dcterms:created xsi:type="dcterms:W3CDTF">2025-01-27T07:05:47Z</dcterms:created>
  <dcterms:modified xsi:type="dcterms:W3CDTF">2025-02-21T11:21:48Z</dcterms:modified>
</cp:coreProperties>
</file>