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8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5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5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D96E-7F80-4E3E-9F54-67DC442AEE8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FB04-4FC0-4B64-B6A3-689175E5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107583"/>
            <a:ext cx="9414456" cy="51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468" y="1790163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3651" y="13007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1730" y="13007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 | Sign In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0468" y="5640946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5183" y="5731098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2016 </a:t>
            </a:r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0180" y="2820473"/>
            <a:ext cx="5151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Enter Quiz Code To Take a Quiz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41703" y="3299273"/>
            <a:ext cx="13909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 A Quiz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9892" y="3285984"/>
            <a:ext cx="186743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   Create A 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65183" y="257577"/>
            <a:ext cx="298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 / Welcome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63651" y="1300766"/>
            <a:ext cx="9015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107583"/>
            <a:ext cx="9414456" cy="51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468" y="1790163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3651" y="13007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44766" y="1300766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0468" y="5640946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5183" y="5731098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2016 </a:t>
            </a:r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5183" y="257577"/>
            <a:ext cx="298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63651" y="1300766"/>
            <a:ext cx="9015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65172" y="2292439"/>
            <a:ext cx="2794715" cy="373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65171" y="2794714"/>
            <a:ext cx="2794715" cy="373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65170" y="3322747"/>
            <a:ext cx="2794715" cy="373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65169" y="3850780"/>
            <a:ext cx="2794715" cy="373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57610" y="4550390"/>
            <a:ext cx="88864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9965" y="4550390"/>
            <a:ext cx="88864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4286" y="2292439"/>
            <a:ext cx="4095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Content </a:t>
            </a:r>
          </a:p>
          <a:p>
            <a:r>
              <a:rPr lang="en-US" dirty="0" smtClean="0"/>
              <a:t>May be link to Forgot Password.</a:t>
            </a:r>
          </a:p>
          <a:p>
            <a:r>
              <a:rPr lang="en-US" dirty="0" smtClean="0"/>
              <a:t>Display Features </a:t>
            </a:r>
          </a:p>
        </p:txBody>
      </p:sp>
    </p:spTree>
    <p:extLst>
      <p:ext uri="{BB962C8B-B14F-4D97-AF65-F5344CB8AC3E}">
        <p14:creationId xmlns:p14="http://schemas.microsoft.com/office/powerpoint/2010/main" val="81066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107583"/>
            <a:ext cx="9414456" cy="51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468" y="1790163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3651" y="13007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1730" y="13007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0468" y="5640946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5183" y="5731098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2016 </a:t>
            </a:r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2" name="Flowchart: Merge 1"/>
          <p:cNvSpPr/>
          <p:nvPr/>
        </p:nvSpPr>
        <p:spPr>
          <a:xfrm>
            <a:off x="11037194" y="1403798"/>
            <a:ext cx="218941" cy="19318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95482" y="1790163"/>
            <a:ext cx="0" cy="38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70468" y="253713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9782" y="2009104"/>
            <a:ext cx="21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My </a:t>
            </a:r>
            <a:r>
              <a:rPr lang="en-US" dirty="0" err="1" smtClean="0"/>
              <a:t>Quizes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68320" y="3191814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9783" y="2683951"/>
            <a:ext cx="208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Quiz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79051" y="380785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9782" y="3299995"/>
            <a:ext cx="208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Invitation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89782" y="443677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9782" y="3928915"/>
            <a:ext cx="210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Scores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53060" y="2009104"/>
            <a:ext cx="6497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 Created Quizzes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3060" y="2378436"/>
            <a:ext cx="6497392" cy="2940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40946" y="2378436"/>
            <a:ext cx="12879" cy="29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3059" y="2378436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Quiz Name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939565" y="2376288"/>
            <a:ext cx="12879" cy="29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1678" y="2376288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  Invited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240335" y="2376288"/>
            <a:ext cx="12879" cy="29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52448" y="2376288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quiztaken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9538954" y="2387019"/>
            <a:ext cx="12879" cy="29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51067" y="2387019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0837572" y="2384871"/>
            <a:ext cx="12879" cy="29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9685" y="2384871"/>
            <a:ext cx="1311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cxnSp>
        <p:nvCxnSpPr>
          <p:cNvPr id="38" name="Straight Connector 37"/>
          <p:cNvCxnSpPr>
            <a:stCxn id="8" idx="0"/>
          </p:cNvCxnSpPr>
          <p:nvPr/>
        </p:nvCxnSpPr>
        <p:spPr>
          <a:xfrm flipV="1">
            <a:off x="10393251" y="528034"/>
            <a:ext cx="772732" cy="77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25825" y="28333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Profile Features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73128" y="193183"/>
            <a:ext cx="34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Logged In user home screen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9685" y="2859110"/>
            <a:ext cx="128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| Invite | Suspend | Reactivate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63651" y="1300766"/>
            <a:ext cx="9015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107583"/>
            <a:ext cx="9414456" cy="51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468" y="1790163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3651" y="13007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1730" y="13007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0468" y="5640946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5183" y="5731098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2016 </a:t>
            </a:r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2" name="Flowchart: Merge 1"/>
          <p:cNvSpPr/>
          <p:nvPr/>
        </p:nvSpPr>
        <p:spPr>
          <a:xfrm>
            <a:off x="11037194" y="1403798"/>
            <a:ext cx="218941" cy="19318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95482" y="1790163"/>
            <a:ext cx="0" cy="38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70468" y="253713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9782" y="2009104"/>
            <a:ext cx="21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My </a:t>
            </a:r>
            <a:r>
              <a:rPr lang="en-US" dirty="0" err="1" smtClean="0"/>
              <a:t>Quizes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68320" y="3191814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9783" y="2683951"/>
            <a:ext cx="208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Quiz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79051" y="380785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9782" y="3299995"/>
            <a:ext cx="208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Invitation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89782" y="443677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9782" y="3928915"/>
            <a:ext cx="210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Scores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53060" y="2009104"/>
            <a:ext cx="6497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People You have invited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3060" y="2378437"/>
            <a:ext cx="6497392" cy="95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51678" y="2378436"/>
            <a:ext cx="2148" cy="95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3059" y="2378436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Quiz Name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52445" y="2376288"/>
            <a:ext cx="3" cy="92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1678" y="2376288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  Invited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52448" y="2376288"/>
            <a:ext cx="2601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Invited Emails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9549685" y="2387019"/>
            <a:ext cx="2149" cy="96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50452" y="2384871"/>
            <a:ext cx="10732" cy="94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9685" y="2384871"/>
            <a:ext cx="1311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73128" y="193183"/>
            <a:ext cx="34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Invitations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9685" y="2859110"/>
            <a:ext cx="12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Invite More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63651" y="1300766"/>
            <a:ext cx="9015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363791" y="3552422"/>
            <a:ext cx="6497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 have been invited for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63791" y="3921755"/>
            <a:ext cx="6497392" cy="95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63790" y="3921754"/>
            <a:ext cx="5196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Quiz Name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9560416" y="3930337"/>
            <a:ext cx="2149" cy="96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861183" y="3928189"/>
            <a:ext cx="10732" cy="94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60416" y="3928189"/>
            <a:ext cx="1311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560416" y="4402428"/>
            <a:ext cx="12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Quiz</a:t>
            </a:r>
            <a:endParaRPr lang="en-US" dirty="0"/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 flipH="1">
            <a:off x="1275008" y="2856165"/>
            <a:ext cx="3078052" cy="9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4" idx="1"/>
          </p:cNvCxnSpPr>
          <p:nvPr/>
        </p:nvCxnSpPr>
        <p:spPr>
          <a:xfrm flipH="1" flipV="1">
            <a:off x="1287887" y="3838764"/>
            <a:ext cx="3075904" cy="56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4701" y="3484661"/>
            <a:ext cx="12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107583"/>
            <a:ext cx="9414456" cy="51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468" y="1790163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3651" y="13007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1730" y="13007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0468" y="5640946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5183" y="5731098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2016 </a:t>
            </a:r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2" name="Flowchart: Merge 1"/>
          <p:cNvSpPr/>
          <p:nvPr/>
        </p:nvSpPr>
        <p:spPr>
          <a:xfrm>
            <a:off x="11037194" y="1403798"/>
            <a:ext cx="218941" cy="19318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95482" y="1790163"/>
            <a:ext cx="0" cy="38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70468" y="253713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9782" y="2009104"/>
            <a:ext cx="21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My </a:t>
            </a:r>
            <a:r>
              <a:rPr lang="en-US" dirty="0" err="1" smtClean="0"/>
              <a:t>Quizs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68320" y="3191814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9783" y="2683951"/>
            <a:ext cx="208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Quiz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79051" y="380785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9782" y="3299995"/>
            <a:ext cx="208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Invitation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89782" y="443677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9782" y="3928915"/>
            <a:ext cx="210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Scores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73128" y="193183"/>
            <a:ext cx="34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Quiz – Screen 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63651" y="1300766"/>
            <a:ext cx="9015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8366" y="2215166"/>
            <a:ext cx="5499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Quiz Metadata something we already have. Points to consider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a public / private quiz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Quiz Flow will remain same for register / unregister user. At the last step, we if we already have a user just add the quiz to his screen. Otherwise, it will trigger the User Registration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5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107582"/>
            <a:ext cx="9414456" cy="5589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468" y="1790163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3651" y="13007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1730" y="13007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68320" y="6374734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9322" y="6327682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2016 </a:t>
            </a:r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2" name="Flowchart: Merge 1"/>
          <p:cNvSpPr/>
          <p:nvPr/>
        </p:nvSpPr>
        <p:spPr>
          <a:xfrm>
            <a:off x="11037194" y="1403798"/>
            <a:ext cx="218941" cy="19318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76169" y="1790163"/>
            <a:ext cx="19313" cy="458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70468" y="253713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9782" y="2009104"/>
            <a:ext cx="21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My </a:t>
            </a:r>
            <a:r>
              <a:rPr lang="en-US" dirty="0" err="1" smtClean="0"/>
              <a:t>Quizs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68320" y="3191814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9783" y="2683951"/>
            <a:ext cx="208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Quiz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79051" y="380785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9782" y="3299995"/>
            <a:ext cx="208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Invitation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89782" y="443677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9782" y="3928915"/>
            <a:ext cx="210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Scores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53060" y="2009104"/>
            <a:ext cx="6497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Quiz Info (Collapsible Table)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3060" y="2378437"/>
            <a:ext cx="6497392" cy="813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53059" y="2378436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Quiz Name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51678" y="2376288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52448" y="2376288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51067" y="2387019"/>
            <a:ext cx="128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549685" y="2384871"/>
            <a:ext cx="1311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 of Q’s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63651" y="1300766"/>
            <a:ext cx="9015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53059" y="308886"/>
            <a:ext cx="34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Quiz – Screen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63791" y="3397877"/>
            <a:ext cx="6497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(Collapsible Table)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63791" y="3767210"/>
            <a:ext cx="6497392" cy="1011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63790" y="3767209"/>
            <a:ext cx="1287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 Text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2409" y="3765061"/>
            <a:ext cx="1287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Answer Type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63179" y="3765061"/>
            <a:ext cx="25972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Options if any along with marks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560416" y="3773644"/>
            <a:ext cx="13114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 for Edit/Delete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63790" y="4958366"/>
            <a:ext cx="650812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Form Area for add Question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87729" y="5417130"/>
            <a:ext cx="15755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Question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662409" y="5943701"/>
            <a:ext cx="15755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436194" y="5430007"/>
            <a:ext cx="15755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cxnSp>
        <p:nvCxnSpPr>
          <p:cNvPr id="16" name="Straight Connector 15"/>
          <p:cNvCxnSpPr>
            <a:stCxn id="50" idx="1"/>
          </p:cNvCxnSpPr>
          <p:nvPr/>
        </p:nvCxnSpPr>
        <p:spPr>
          <a:xfrm flipH="1" flipV="1">
            <a:off x="1392702" y="5601796"/>
            <a:ext cx="4269707" cy="5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181" y="4700362"/>
            <a:ext cx="1392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Quiz is Done, it is locked for further editing. This should be a pop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107583"/>
            <a:ext cx="9414456" cy="51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468" y="1790163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3651" y="13007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1730" y="13007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0468" y="5640946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5183" y="5731098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2016 </a:t>
            </a:r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2" name="Flowchart: Merge 1"/>
          <p:cNvSpPr/>
          <p:nvPr/>
        </p:nvSpPr>
        <p:spPr>
          <a:xfrm>
            <a:off x="11037194" y="1403798"/>
            <a:ext cx="218941" cy="19318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95482" y="1790163"/>
            <a:ext cx="0" cy="38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70468" y="253713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9782" y="2009104"/>
            <a:ext cx="211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My </a:t>
            </a:r>
            <a:r>
              <a:rPr lang="en-US" dirty="0" err="1" smtClean="0"/>
              <a:t>Quizs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68320" y="3191814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9783" y="2683951"/>
            <a:ext cx="208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Quiz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79051" y="380785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9782" y="3299995"/>
            <a:ext cx="208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Invitation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89782" y="4436778"/>
            <a:ext cx="2125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9782" y="3928915"/>
            <a:ext cx="210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Scores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73128" y="193183"/>
            <a:ext cx="34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Quiz – Screen 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63651" y="1300766"/>
            <a:ext cx="9015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8366" y="2215166"/>
            <a:ext cx="54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Quiz Metadata along with static instructions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97780" y="4436778"/>
            <a:ext cx="1854558" cy="48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Quiz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 flipH="1">
            <a:off x="8384146" y="4919730"/>
            <a:ext cx="540913" cy="1442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6710" y="6362163"/>
            <a:ext cx="473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will start an applet in a new window where the question will be displayed along with a status bar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673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107583"/>
            <a:ext cx="9414456" cy="510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70468" y="1790163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3651" y="1300766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1730" y="13007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0468" y="5640946"/>
            <a:ext cx="941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5183" y="5731098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2016 </a:t>
            </a:r>
            <a:r>
              <a:rPr lang="en-US" dirty="0" err="1" smtClean="0"/>
              <a:t>QLine</a:t>
            </a:r>
            <a:endParaRPr lang="en-US" dirty="0"/>
          </a:p>
        </p:txBody>
      </p:sp>
      <p:sp>
        <p:nvSpPr>
          <p:cNvPr id="2" name="Flowchart: Merge 1"/>
          <p:cNvSpPr/>
          <p:nvPr/>
        </p:nvSpPr>
        <p:spPr>
          <a:xfrm>
            <a:off x="11037194" y="1403798"/>
            <a:ext cx="218941" cy="19318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73128" y="193183"/>
            <a:ext cx="34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Quiz – Screen 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63651" y="1300766"/>
            <a:ext cx="9015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900" y="2964322"/>
            <a:ext cx="4780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Area For Question 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9713" y="1970468"/>
            <a:ext cx="843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Bar</a:t>
            </a:r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11380" y="2335232"/>
            <a:ext cx="103031" cy="1375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91814" y="2345963"/>
            <a:ext cx="103031" cy="1375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45606" y="2320205"/>
            <a:ext cx="103031" cy="1375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32475" y="2296769"/>
            <a:ext cx="103031" cy="137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12909" y="2307500"/>
            <a:ext cx="103031" cy="137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66701" y="2281742"/>
            <a:ext cx="103031" cy="137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06107" y="2964322"/>
            <a:ext cx="2768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 / Other attachment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25900" y="3721994"/>
            <a:ext cx="47802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Options And / Or Text area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898524" y="4507606"/>
            <a:ext cx="184167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33386" y="4507605"/>
            <a:ext cx="184167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960253" y="4507605"/>
            <a:ext cx="184167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903854" y="4507604"/>
            <a:ext cx="1352281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Submit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91730" y="1790163"/>
            <a:ext cx="1893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Remaining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5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384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Ratesh Bansal</dc:creator>
  <cp:lastModifiedBy>Ratesh Bansal</cp:lastModifiedBy>
  <cp:revision>49</cp:revision>
  <dcterms:created xsi:type="dcterms:W3CDTF">2016-06-20T13:26:07Z</dcterms:created>
  <dcterms:modified xsi:type="dcterms:W3CDTF">2016-06-20T17:12:49Z</dcterms:modified>
</cp:coreProperties>
</file>