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414-DF34-43EE-BE28-8B7E88C3AFF2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CE53-AA59-4222-92B7-664EE91F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7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414-DF34-43EE-BE28-8B7E88C3AFF2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CE53-AA59-4222-92B7-664EE91F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5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414-DF34-43EE-BE28-8B7E88C3AFF2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CE53-AA59-4222-92B7-664EE91F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5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414-DF34-43EE-BE28-8B7E88C3AFF2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CE53-AA59-4222-92B7-664EE91F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9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414-DF34-43EE-BE28-8B7E88C3AFF2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CE53-AA59-4222-92B7-664EE91F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1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414-DF34-43EE-BE28-8B7E88C3AFF2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CE53-AA59-4222-92B7-664EE91F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9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414-DF34-43EE-BE28-8B7E88C3AFF2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CE53-AA59-4222-92B7-664EE91F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8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414-DF34-43EE-BE28-8B7E88C3AFF2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CE53-AA59-4222-92B7-664EE91F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3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414-DF34-43EE-BE28-8B7E88C3AFF2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CE53-AA59-4222-92B7-664EE91F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414-DF34-43EE-BE28-8B7E88C3AFF2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CE53-AA59-4222-92B7-664EE91F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6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414-DF34-43EE-BE28-8B7E88C3AFF2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CE53-AA59-4222-92B7-664EE91F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5B414-DF34-43EE-BE28-8B7E88C3AFF2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5CE53-AA59-4222-92B7-664EE91F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6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1879" y="1555845"/>
            <a:ext cx="7096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42010" y="1555845"/>
            <a:ext cx="18128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50756" y="1555845"/>
            <a:ext cx="18128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Option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06471" y="2579427"/>
            <a:ext cx="6174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</a:p>
        </p:txBody>
      </p:sp>
      <p:cxnSp>
        <p:nvCxnSpPr>
          <p:cNvPr id="9" name="Straight Connector 8"/>
          <p:cNvCxnSpPr>
            <a:stCxn id="7" idx="0"/>
            <a:endCxn id="4" idx="2"/>
          </p:cNvCxnSpPr>
          <p:nvPr/>
        </p:nvCxnSpPr>
        <p:spPr>
          <a:xfrm flipH="1" flipV="1">
            <a:off x="2606721" y="1925177"/>
            <a:ext cx="8489" cy="654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5" idx="1"/>
          </p:cNvCxnSpPr>
          <p:nvPr/>
        </p:nvCxnSpPr>
        <p:spPr>
          <a:xfrm>
            <a:off x="2961563" y="1740511"/>
            <a:ext cx="1080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3"/>
            <a:endCxn id="6" idx="1"/>
          </p:cNvCxnSpPr>
          <p:nvPr/>
        </p:nvCxnSpPr>
        <p:spPr>
          <a:xfrm>
            <a:off x="5854889" y="1740511"/>
            <a:ext cx="495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15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tx1"/>
          </a:solidFill>
        </a:ln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Ratesh Bansal</dc:creator>
  <cp:lastModifiedBy>Ratesh Bansal</cp:lastModifiedBy>
  <cp:revision>1</cp:revision>
  <dcterms:created xsi:type="dcterms:W3CDTF">2016-06-05T13:33:28Z</dcterms:created>
  <dcterms:modified xsi:type="dcterms:W3CDTF">2016-06-05T13:33:51Z</dcterms:modified>
</cp:coreProperties>
</file>