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3" r:id="rId1"/>
  </p:sldMasterIdLst>
  <p:notesMasterIdLst>
    <p:notesMasterId r:id="rId10"/>
  </p:notesMasterIdLst>
  <p:handoutMasterIdLst>
    <p:handoutMasterId r:id="rId11"/>
  </p:handoutMasterIdLst>
  <p:sldIdLst>
    <p:sldId id="1423" r:id="rId2"/>
    <p:sldId id="1422" r:id="rId3"/>
    <p:sldId id="1425" r:id="rId4"/>
    <p:sldId id="1424" r:id="rId5"/>
    <p:sldId id="1426" r:id="rId6"/>
    <p:sldId id="1427" r:id="rId7"/>
    <p:sldId id="1428" r:id="rId8"/>
    <p:sldId id="1429" r:id="rId9"/>
  </p:sldIdLst>
  <p:sldSz cx="9906000" cy="6858000" type="A4"/>
  <p:notesSz cx="6797675" cy="9926638"/>
  <p:defaultTextStyle>
    <a:defPPr>
      <a:defRPr lang="ja-JP"/>
    </a:defPPr>
    <a:lvl1pPr algn="l" rtl="0" eaLnBrk="0" fontAlgn="base" hangingPunct="0">
      <a:spcBef>
        <a:spcPct val="20000"/>
      </a:spcBef>
      <a:spcAft>
        <a:spcPct val="0"/>
      </a:spcAft>
      <a:buChar char="•"/>
      <a:defRPr kumimoji="1" sz="1400" kern="1200">
        <a:solidFill>
          <a:srgbClr val="000000"/>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20000"/>
      </a:spcBef>
      <a:spcAft>
        <a:spcPct val="0"/>
      </a:spcAft>
      <a:buChar char="•"/>
      <a:defRPr kumimoji="1" sz="1400" kern="1200">
        <a:solidFill>
          <a:srgbClr val="000000"/>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20000"/>
      </a:spcBef>
      <a:spcAft>
        <a:spcPct val="0"/>
      </a:spcAft>
      <a:buChar char="•"/>
      <a:defRPr kumimoji="1" sz="1400" kern="1200">
        <a:solidFill>
          <a:srgbClr val="000000"/>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20000"/>
      </a:spcBef>
      <a:spcAft>
        <a:spcPct val="0"/>
      </a:spcAft>
      <a:buChar char="•"/>
      <a:defRPr kumimoji="1" sz="1400" kern="1200">
        <a:solidFill>
          <a:srgbClr val="000000"/>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20000"/>
      </a:spcBef>
      <a:spcAft>
        <a:spcPct val="0"/>
      </a:spcAft>
      <a:buChar char="•"/>
      <a:defRPr kumimoji="1" sz="1400" kern="1200">
        <a:solidFill>
          <a:srgbClr val="000000"/>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1400" kern="1200">
        <a:solidFill>
          <a:srgbClr val="000000"/>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sz="1400" kern="1200">
        <a:solidFill>
          <a:srgbClr val="000000"/>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sz="1400" kern="1200">
        <a:solidFill>
          <a:srgbClr val="000000"/>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sz="1400" kern="1200">
        <a:solidFill>
          <a:srgbClr val="000000"/>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80">
          <p15:clr>
            <a:srgbClr val="A4A3A4"/>
          </p15:clr>
        </p15:guide>
        <p15:guide id="3" orient="horz" pos="4032">
          <p15:clr>
            <a:srgbClr val="A4A3A4"/>
          </p15:clr>
        </p15:guide>
        <p15:guide id="4" pos="3120">
          <p15:clr>
            <a:srgbClr val="A4A3A4"/>
          </p15:clr>
        </p15:guide>
        <p15:guide id="5" pos="240">
          <p15:clr>
            <a:srgbClr val="A4A3A4"/>
          </p15:clr>
        </p15:guide>
        <p15:guide id="6" pos="5952">
          <p15:clr>
            <a:srgbClr val="A4A3A4"/>
          </p15:clr>
        </p15:guide>
        <p15:guide id="7" pos="1306">
          <p15:clr>
            <a:srgbClr val="A4A3A4"/>
          </p15:clr>
        </p15:guide>
        <p15:guide id="8" pos="4936">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CCFFCC"/>
    <a:srgbClr val="FFFF99"/>
    <a:srgbClr val="FFCCCC"/>
    <a:srgbClr val="FFCC99"/>
    <a:srgbClr val="0033CC"/>
    <a:srgbClr val="000066"/>
    <a:srgbClr val="0000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24" autoAdjust="0"/>
  </p:normalViewPr>
  <p:slideViewPr>
    <p:cSldViewPr snapToGrid="0">
      <p:cViewPr varScale="1">
        <p:scale>
          <a:sx n="72" d="100"/>
          <a:sy n="72" d="100"/>
        </p:scale>
        <p:origin x="1374" y="72"/>
      </p:cViewPr>
      <p:guideLst>
        <p:guide orient="horz" pos="2160"/>
        <p:guide orient="horz" pos="480"/>
        <p:guide orient="horz" pos="4032"/>
        <p:guide pos="3120"/>
        <p:guide pos="240"/>
        <p:guide pos="5952"/>
        <p:guide pos="1306"/>
        <p:guide pos="49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7" d="100"/>
          <a:sy n="77" d="100"/>
        </p:scale>
        <p:origin x="3180" y="114"/>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59B2FF6-64DC-476A-B7F8-28054987120B}"/>
              </a:ext>
            </a:extLst>
          </p:cNvPr>
          <p:cNvSpPr>
            <a:spLocks noGrp="1" noChangeArrowheads="1"/>
          </p:cNvSpPr>
          <p:nvPr>
            <p:ph type="hdr" sz="quarter"/>
          </p:nvPr>
        </p:nvSpPr>
        <p:spPr bwMode="auto">
          <a:xfrm>
            <a:off x="1" y="0"/>
            <a:ext cx="2946576" cy="49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973" tIns="45986" rIns="91973" bIns="45986" numCol="1" anchor="t" anchorCtr="0" compatLnSpc="1">
            <a:prstTxWarp prst="textNoShape">
              <a:avLst/>
            </a:prstTxWarp>
          </a:bodyPr>
          <a:lstStyle>
            <a:lvl1pPr defTabSz="922243" eaLnBrk="1" hangingPunct="1">
              <a:spcBef>
                <a:spcPct val="50000"/>
              </a:spcBef>
              <a:buFontTx/>
              <a:buNone/>
              <a:defRPr sz="1200">
                <a:solidFill>
                  <a:schemeClr val="tx1"/>
                </a:solidFill>
                <a:latin typeface="Times New Roman" panose="02020603050405020304" pitchFamily="18" charset="0"/>
              </a:defRPr>
            </a:lvl1pPr>
          </a:lstStyle>
          <a:p>
            <a:endParaRPr lang="en-US" altLang="ja-JP"/>
          </a:p>
        </p:txBody>
      </p:sp>
      <p:sp>
        <p:nvSpPr>
          <p:cNvPr id="2051" name="Rectangle 3">
            <a:extLst>
              <a:ext uri="{FF2B5EF4-FFF2-40B4-BE49-F238E27FC236}">
                <a16:creationId xmlns:a16="http://schemas.microsoft.com/office/drawing/2014/main" id="{ED9FF890-D3F4-4D69-A0AF-88615FE46F80}"/>
              </a:ext>
            </a:extLst>
          </p:cNvPr>
          <p:cNvSpPr>
            <a:spLocks noGrp="1" noChangeArrowheads="1"/>
          </p:cNvSpPr>
          <p:nvPr>
            <p:ph type="dt" sz="quarter" idx="1"/>
          </p:nvPr>
        </p:nvSpPr>
        <p:spPr bwMode="auto">
          <a:xfrm>
            <a:off x="3851099" y="0"/>
            <a:ext cx="2946576" cy="49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973" tIns="45986" rIns="91973" bIns="45986" numCol="1" anchor="t" anchorCtr="0" compatLnSpc="1">
            <a:prstTxWarp prst="textNoShape">
              <a:avLst/>
            </a:prstTxWarp>
          </a:bodyPr>
          <a:lstStyle>
            <a:lvl1pPr algn="r" defTabSz="922243" eaLnBrk="1" hangingPunct="1">
              <a:spcBef>
                <a:spcPct val="50000"/>
              </a:spcBef>
              <a:buFontTx/>
              <a:buNone/>
              <a:defRPr sz="1200">
                <a:solidFill>
                  <a:schemeClr val="tx1"/>
                </a:solidFill>
                <a:latin typeface="Times New Roman" panose="02020603050405020304" pitchFamily="18" charset="0"/>
              </a:defRPr>
            </a:lvl1pPr>
          </a:lstStyle>
          <a:p>
            <a:endParaRPr lang="en-US" altLang="ja-JP"/>
          </a:p>
        </p:txBody>
      </p:sp>
      <p:sp>
        <p:nvSpPr>
          <p:cNvPr id="2052" name="Rectangle 4">
            <a:extLst>
              <a:ext uri="{FF2B5EF4-FFF2-40B4-BE49-F238E27FC236}">
                <a16:creationId xmlns:a16="http://schemas.microsoft.com/office/drawing/2014/main" id="{A7E821F6-3270-4D1C-B751-910D200BC712}"/>
              </a:ext>
            </a:extLst>
          </p:cNvPr>
          <p:cNvSpPr>
            <a:spLocks noGrp="1" noChangeArrowheads="1"/>
          </p:cNvSpPr>
          <p:nvPr>
            <p:ph type="ftr" sz="quarter" idx="2"/>
          </p:nvPr>
        </p:nvSpPr>
        <p:spPr bwMode="auto">
          <a:xfrm>
            <a:off x="1" y="9431338"/>
            <a:ext cx="2946576"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973" tIns="45986" rIns="91973" bIns="45986" numCol="1" anchor="b" anchorCtr="0" compatLnSpc="1">
            <a:prstTxWarp prst="textNoShape">
              <a:avLst/>
            </a:prstTxWarp>
          </a:bodyPr>
          <a:lstStyle>
            <a:lvl1pPr defTabSz="922243" eaLnBrk="1" hangingPunct="1">
              <a:spcBef>
                <a:spcPct val="50000"/>
              </a:spcBef>
              <a:buFontTx/>
              <a:buNone/>
              <a:defRPr sz="1200">
                <a:solidFill>
                  <a:schemeClr val="tx1"/>
                </a:solidFill>
                <a:latin typeface="Times New Roman" panose="02020603050405020304" pitchFamily="18" charset="0"/>
              </a:defRPr>
            </a:lvl1pPr>
          </a:lstStyle>
          <a:p>
            <a:r>
              <a:rPr lang="ja-JP" altLang="en-US"/>
              <a:t>日本</a:t>
            </a:r>
            <a:endParaRPr lang="en-US" altLang="ja-JP"/>
          </a:p>
        </p:txBody>
      </p:sp>
      <p:sp>
        <p:nvSpPr>
          <p:cNvPr id="2053" name="Rectangle 5">
            <a:extLst>
              <a:ext uri="{FF2B5EF4-FFF2-40B4-BE49-F238E27FC236}">
                <a16:creationId xmlns:a16="http://schemas.microsoft.com/office/drawing/2014/main" id="{AC9F9489-1846-48FE-8EAF-A6FCE01AA74C}"/>
              </a:ext>
            </a:extLst>
          </p:cNvPr>
          <p:cNvSpPr>
            <a:spLocks noGrp="1" noChangeArrowheads="1"/>
          </p:cNvSpPr>
          <p:nvPr>
            <p:ph type="sldNum" sz="quarter" idx="3"/>
          </p:nvPr>
        </p:nvSpPr>
        <p:spPr bwMode="auto">
          <a:xfrm>
            <a:off x="3851099" y="9431338"/>
            <a:ext cx="2946576"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973" tIns="45986" rIns="91973" bIns="45986" numCol="1" anchor="b" anchorCtr="0" compatLnSpc="1">
            <a:prstTxWarp prst="textNoShape">
              <a:avLst/>
            </a:prstTxWarp>
          </a:bodyPr>
          <a:lstStyle>
            <a:lvl1pPr algn="r" defTabSz="922243" eaLnBrk="1" hangingPunct="1">
              <a:spcBef>
                <a:spcPct val="50000"/>
              </a:spcBef>
              <a:buFontTx/>
              <a:buNone/>
              <a:defRPr sz="1200">
                <a:solidFill>
                  <a:schemeClr val="tx1"/>
                </a:solidFill>
                <a:latin typeface="Times New Roman" panose="02020603050405020304" pitchFamily="18" charset="0"/>
              </a:defRPr>
            </a:lvl1pPr>
          </a:lstStyle>
          <a:p>
            <a:fld id="{44B14F52-259F-42C4-B11B-556E371FF527}" type="slidenum">
              <a:rPr lang="en-US" altLang="ja-JP"/>
              <a:pPr/>
              <a:t>‹#›</a:t>
            </a:fld>
            <a:endParaRPr lang="en-US" altLang="ja-JP"/>
          </a:p>
        </p:txBody>
      </p:sp>
    </p:spTree>
    <p:extLst>
      <p:ext uri="{BB962C8B-B14F-4D97-AF65-F5344CB8AC3E}">
        <p14:creationId xmlns:p14="http://schemas.microsoft.com/office/powerpoint/2010/main" val="423870363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872077D0-3B8D-4D1E-A4D5-16EC482928B9}"/>
              </a:ext>
            </a:extLst>
          </p:cNvPr>
          <p:cNvSpPr>
            <a:spLocks noGrp="1" noChangeArrowheads="1"/>
          </p:cNvSpPr>
          <p:nvPr>
            <p:ph type="dt" idx="1"/>
          </p:nvPr>
        </p:nvSpPr>
        <p:spPr bwMode="auto">
          <a:xfrm>
            <a:off x="3851099" y="0"/>
            <a:ext cx="2946576" cy="49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973" tIns="45986" rIns="91973" bIns="45986" numCol="1" anchor="t" anchorCtr="0" compatLnSpc="1">
            <a:prstTxWarp prst="textNoShape">
              <a:avLst/>
            </a:prstTxWarp>
          </a:bodyPr>
          <a:lstStyle>
            <a:lvl1pPr algn="r" defTabSz="922243" eaLnBrk="1" hangingPunct="1">
              <a:spcBef>
                <a:spcPct val="50000"/>
              </a:spcBef>
              <a:buFontTx/>
              <a:buNone/>
              <a:defRPr sz="1200">
                <a:solidFill>
                  <a:schemeClr val="tx1"/>
                </a:solidFill>
                <a:latin typeface="Times New Roman" panose="02020603050405020304" pitchFamily="18" charset="0"/>
              </a:defRPr>
            </a:lvl1pPr>
          </a:lstStyle>
          <a:p>
            <a:endParaRPr lang="en-US" altLang="ja-JP"/>
          </a:p>
        </p:txBody>
      </p:sp>
      <p:sp>
        <p:nvSpPr>
          <p:cNvPr id="4100" name="Rectangle 4">
            <a:extLst>
              <a:ext uri="{FF2B5EF4-FFF2-40B4-BE49-F238E27FC236}">
                <a16:creationId xmlns:a16="http://schemas.microsoft.com/office/drawing/2014/main" id="{6E3D9131-F870-4294-BC89-B3091427803B}"/>
              </a:ext>
            </a:extLst>
          </p:cNvPr>
          <p:cNvSpPr>
            <a:spLocks noGrp="1" noRot="1" noChangeAspect="1" noChangeArrowheads="1"/>
          </p:cNvSpPr>
          <p:nvPr>
            <p:ph type="sldImg" idx="2"/>
          </p:nvPr>
        </p:nvSpPr>
        <p:spPr bwMode="auto">
          <a:xfrm>
            <a:off x="711200" y="746125"/>
            <a:ext cx="5373688" cy="3721100"/>
          </a:xfrm>
          <a:prstGeom prst="rect">
            <a:avLst/>
          </a:prstGeom>
          <a:noFill/>
          <a:ln w="9525">
            <a:solidFill>
              <a:schemeClr val="tx1"/>
            </a:solidFill>
            <a:miter lim="800000"/>
            <a:headEnd/>
            <a:tailEnd/>
          </a:ln>
        </p:spPr>
      </p:sp>
      <p:sp>
        <p:nvSpPr>
          <p:cNvPr id="4101" name="Rectangle 5">
            <a:extLst>
              <a:ext uri="{FF2B5EF4-FFF2-40B4-BE49-F238E27FC236}">
                <a16:creationId xmlns:a16="http://schemas.microsoft.com/office/drawing/2014/main" id="{34A390B4-2BC1-4286-856B-63A1081F181E}"/>
              </a:ext>
            </a:extLst>
          </p:cNvPr>
          <p:cNvSpPr>
            <a:spLocks noGrp="1" noChangeArrowheads="1"/>
          </p:cNvSpPr>
          <p:nvPr>
            <p:ph type="body" sz="quarter" idx="3"/>
          </p:nvPr>
        </p:nvSpPr>
        <p:spPr bwMode="auto">
          <a:xfrm>
            <a:off x="906142" y="4716465"/>
            <a:ext cx="4985393" cy="446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973" tIns="45986" rIns="91973" bIns="45986" numCol="1" anchor="t" anchorCtr="0" compatLnSpc="1">
            <a:prstTxWarp prst="textNoShape">
              <a:avLst/>
            </a:prstTxWarp>
          </a:bodyPr>
          <a:lstStyle/>
          <a:p>
            <a:pPr lvl="0"/>
            <a:r>
              <a:rPr lang="ja-JP" altLang="en-US"/>
              <a:t>マスターテキストの書式設定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102" name="Rectangle 6">
            <a:extLst>
              <a:ext uri="{FF2B5EF4-FFF2-40B4-BE49-F238E27FC236}">
                <a16:creationId xmlns:a16="http://schemas.microsoft.com/office/drawing/2014/main" id="{504509C4-3C96-4856-9877-31014C22F6EF}"/>
              </a:ext>
            </a:extLst>
          </p:cNvPr>
          <p:cNvSpPr>
            <a:spLocks noGrp="1" noChangeArrowheads="1"/>
          </p:cNvSpPr>
          <p:nvPr>
            <p:ph type="ftr" sz="quarter" idx="4"/>
          </p:nvPr>
        </p:nvSpPr>
        <p:spPr bwMode="auto">
          <a:xfrm>
            <a:off x="1" y="9431338"/>
            <a:ext cx="2946576"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973" tIns="45986" rIns="91973" bIns="45986" numCol="1" anchor="b" anchorCtr="0" compatLnSpc="1">
            <a:prstTxWarp prst="textNoShape">
              <a:avLst/>
            </a:prstTxWarp>
          </a:bodyPr>
          <a:lstStyle>
            <a:lvl1pPr defTabSz="922243" eaLnBrk="1" hangingPunct="1">
              <a:spcBef>
                <a:spcPct val="50000"/>
              </a:spcBef>
              <a:buFontTx/>
              <a:buNone/>
              <a:defRPr sz="1200">
                <a:solidFill>
                  <a:schemeClr val="tx1"/>
                </a:solidFill>
                <a:latin typeface="Times New Roman" panose="02020603050405020304" pitchFamily="18" charset="0"/>
              </a:defRPr>
            </a:lvl1pPr>
          </a:lstStyle>
          <a:p>
            <a:r>
              <a:rPr lang="ja-JP" altLang="en-US"/>
              <a:t>日本</a:t>
            </a:r>
            <a:endParaRPr lang="en-US" altLang="ja-JP"/>
          </a:p>
        </p:txBody>
      </p:sp>
      <p:sp>
        <p:nvSpPr>
          <p:cNvPr id="4103" name="Rectangle 7">
            <a:extLst>
              <a:ext uri="{FF2B5EF4-FFF2-40B4-BE49-F238E27FC236}">
                <a16:creationId xmlns:a16="http://schemas.microsoft.com/office/drawing/2014/main" id="{A364CCA7-ADA9-4E18-BED5-AAE1AB23D3C5}"/>
              </a:ext>
            </a:extLst>
          </p:cNvPr>
          <p:cNvSpPr>
            <a:spLocks noGrp="1" noChangeArrowheads="1"/>
          </p:cNvSpPr>
          <p:nvPr>
            <p:ph type="sldNum" sz="quarter" idx="5"/>
          </p:nvPr>
        </p:nvSpPr>
        <p:spPr bwMode="auto">
          <a:xfrm>
            <a:off x="3851099" y="9431338"/>
            <a:ext cx="2946576"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973" tIns="45986" rIns="91973" bIns="45986" numCol="1" anchor="b" anchorCtr="0" compatLnSpc="1">
            <a:prstTxWarp prst="textNoShape">
              <a:avLst/>
            </a:prstTxWarp>
          </a:bodyPr>
          <a:lstStyle>
            <a:lvl1pPr algn="r" defTabSz="922243" eaLnBrk="1" hangingPunct="1">
              <a:spcBef>
                <a:spcPct val="50000"/>
              </a:spcBef>
              <a:buFontTx/>
              <a:buNone/>
              <a:defRPr sz="1200">
                <a:solidFill>
                  <a:schemeClr val="tx1"/>
                </a:solidFill>
                <a:latin typeface="Times New Roman" panose="02020603050405020304" pitchFamily="18" charset="0"/>
              </a:defRPr>
            </a:lvl1pPr>
          </a:lstStyle>
          <a:p>
            <a:fld id="{2DD7968E-CD8B-4BFE-B182-65C1054B5B1C}" type="slidenum">
              <a:rPr lang="en-US" altLang="ja-JP"/>
              <a:pPr/>
              <a:t>‹#›</a:t>
            </a:fld>
            <a:endParaRPr lang="en-US" altLang="ja-JP"/>
          </a:p>
        </p:txBody>
      </p:sp>
      <p:sp>
        <p:nvSpPr>
          <p:cNvPr id="2" name="ヘッダー プレースホルダー 1">
            <a:extLst>
              <a:ext uri="{FF2B5EF4-FFF2-40B4-BE49-F238E27FC236}">
                <a16:creationId xmlns:a16="http://schemas.microsoft.com/office/drawing/2014/main" id="{E038232E-DAE0-4E88-B79D-E05F38AE228B}"/>
              </a:ext>
            </a:extLst>
          </p:cNvPr>
          <p:cNvSpPr>
            <a:spLocks noGrp="1"/>
          </p:cNvSpPr>
          <p:nvPr>
            <p:ph type="hdr" sz="quarter"/>
          </p:nvPr>
        </p:nvSpPr>
        <p:spPr>
          <a:xfrm>
            <a:off x="1" y="0"/>
            <a:ext cx="2944958" cy="496888"/>
          </a:xfrm>
          <a:prstGeom prst="rect">
            <a:avLst/>
          </a:prstGeom>
        </p:spPr>
        <p:txBody>
          <a:bodyPr vert="horz" lIns="91430" tIns="45716" rIns="91430" bIns="45716" rtlCol="0"/>
          <a:lstStyle>
            <a:lvl1pPr algn="l">
              <a:defRPr sz="1200"/>
            </a:lvl1pPr>
          </a:lstStyle>
          <a:p>
            <a:endParaRPr kumimoji="1" lang="ja-JP" altLang="en-US"/>
          </a:p>
        </p:txBody>
      </p:sp>
    </p:spTree>
    <p:extLst>
      <p:ext uri="{BB962C8B-B14F-4D97-AF65-F5344CB8AC3E}">
        <p14:creationId xmlns:p14="http://schemas.microsoft.com/office/powerpoint/2010/main" val="3819471470"/>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ＭＳ Ｐゴシック" panose="020B0600070205080204" pitchFamily="50" charset="-128"/>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ＭＳ Ｐゴシック" panose="020B0600070205080204" pitchFamily="50" charset="-128"/>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ＭＳ Ｐゴシック" panose="020B0600070205080204" pitchFamily="50" charset="-128"/>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ＭＳ Ｐゴシック" panose="020B0600070205080204" pitchFamily="50" charset="-128"/>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ＭＳ Ｐゴシック" panose="020B060007020508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67FE3D-4FF8-45E9-8B83-82DD466B3C7B}"/>
              </a:ext>
            </a:extLst>
          </p:cNvPr>
          <p:cNvSpPr>
            <a:spLocks noGrp="1" noChangeArrowheads="1"/>
          </p:cNvSpPr>
          <p:nvPr>
            <p:ph type="sldNum" sz="quarter" idx="5"/>
          </p:nvPr>
        </p:nvSpPr>
        <p:spPr>
          <a:ln/>
        </p:spPr>
        <p:txBody>
          <a:bodyPr/>
          <a:lstStyle/>
          <a:p>
            <a:fld id="{D4B56E6D-42E2-44FD-B130-F1BFE886E7B0}" type="slidenum">
              <a:rPr lang="en-US" altLang="ja-JP"/>
              <a:pPr/>
              <a:t>1</a:t>
            </a:fld>
            <a:endParaRPr lang="en-US" altLang="ja-JP"/>
          </a:p>
        </p:txBody>
      </p:sp>
      <p:sp>
        <p:nvSpPr>
          <p:cNvPr id="2153474" name="Rectangle 2">
            <a:extLst>
              <a:ext uri="{FF2B5EF4-FFF2-40B4-BE49-F238E27FC236}">
                <a16:creationId xmlns:a16="http://schemas.microsoft.com/office/drawing/2014/main" id="{AA147A90-E041-4EF5-85E9-17119C0BA665}"/>
              </a:ext>
            </a:extLst>
          </p:cNvPr>
          <p:cNvSpPr>
            <a:spLocks noGrp="1" noRot="1" noChangeAspect="1" noChangeArrowheads="1" noTextEdit="1"/>
          </p:cNvSpPr>
          <p:nvPr>
            <p:ph type="sldImg"/>
          </p:nvPr>
        </p:nvSpPr>
        <p:spPr bwMode="auto">
          <a:xfrm>
            <a:off x="711200" y="746125"/>
            <a:ext cx="5373688" cy="3721100"/>
          </a:xfrm>
          <a:prstGeom prst="rect">
            <a:avLst/>
          </a:prstGeom>
          <a:solidFill>
            <a:srgbClr val="FFFFFF"/>
          </a:solidFill>
          <a:ln>
            <a:solidFill>
              <a:srgbClr val="000000"/>
            </a:solidFill>
            <a:miter lim="800000"/>
            <a:headEnd/>
            <a:tailEnd/>
          </a:ln>
        </p:spPr>
      </p:sp>
      <p:sp>
        <p:nvSpPr>
          <p:cNvPr id="2153475" name="Rectangle 3">
            <a:extLst>
              <a:ext uri="{FF2B5EF4-FFF2-40B4-BE49-F238E27FC236}">
                <a16:creationId xmlns:a16="http://schemas.microsoft.com/office/drawing/2014/main" id="{07820E5B-E3F8-447D-B3AB-FB515DA43385}"/>
              </a:ext>
            </a:extLst>
          </p:cNvPr>
          <p:cNvSpPr>
            <a:spLocks noGrp="1" noChangeArrowheads="1"/>
          </p:cNvSpPr>
          <p:nvPr>
            <p:ph type="body" idx="1"/>
          </p:nvPr>
        </p:nvSpPr>
        <p:spPr bwMode="auto">
          <a:xfrm>
            <a:off x="906142" y="4716465"/>
            <a:ext cx="4985393" cy="4465637"/>
          </a:xfrm>
          <a:prstGeom prst="rect">
            <a:avLst/>
          </a:prstGeom>
          <a:solidFill>
            <a:srgbClr val="FFFFFF"/>
          </a:solidFill>
          <a:ln>
            <a:solidFill>
              <a:srgbClr val="000000"/>
            </a:solidFill>
            <a:miter lim="800000"/>
            <a:headEnd/>
            <a:tailEnd/>
          </a:ln>
        </p:spPr>
        <p:txBody>
          <a:bodyPr/>
          <a:lstStyle/>
          <a:p>
            <a:endParaRPr lang="ja-JP" altLang="ja-JP"/>
          </a:p>
        </p:txBody>
      </p:sp>
      <p:sp>
        <p:nvSpPr>
          <p:cNvPr id="2" name="フッター プレースホルダー 1">
            <a:extLst>
              <a:ext uri="{FF2B5EF4-FFF2-40B4-BE49-F238E27FC236}">
                <a16:creationId xmlns:a16="http://schemas.microsoft.com/office/drawing/2014/main" id="{79D378EA-84CC-4CF0-A665-C67C3506BA33}"/>
              </a:ext>
            </a:extLst>
          </p:cNvPr>
          <p:cNvSpPr>
            <a:spLocks noGrp="1"/>
          </p:cNvSpPr>
          <p:nvPr>
            <p:ph type="ftr" sz="quarter" idx="4"/>
          </p:nvPr>
        </p:nvSpPr>
        <p:spPr/>
        <p:txBody>
          <a:bodyPr/>
          <a:lstStyle/>
          <a:p>
            <a:r>
              <a:rPr lang="ja-JP" altLang="en-US"/>
              <a:t>日本</a:t>
            </a:r>
            <a:endParaRPr lang="en-US" altLang="ja-JP"/>
          </a:p>
        </p:txBody>
      </p:sp>
    </p:spTree>
    <p:extLst>
      <p:ext uri="{BB962C8B-B14F-4D97-AF65-F5344CB8AC3E}">
        <p14:creationId xmlns:p14="http://schemas.microsoft.com/office/powerpoint/2010/main" val="4255887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67FE3D-4FF8-45E9-8B83-82DD466B3C7B}"/>
              </a:ext>
            </a:extLst>
          </p:cNvPr>
          <p:cNvSpPr>
            <a:spLocks noGrp="1" noChangeArrowheads="1"/>
          </p:cNvSpPr>
          <p:nvPr>
            <p:ph type="sldNum" sz="quarter" idx="5"/>
          </p:nvPr>
        </p:nvSpPr>
        <p:spPr>
          <a:ln/>
        </p:spPr>
        <p:txBody>
          <a:bodyPr/>
          <a:lstStyle/>
          <a:p>
            <a:fld id="{D4B56E6D-42E2-44FD-B130-F1BFE886E7B0}" type="slidenum">
              <a:rPr lang="en-US" altLang="ja-JP"/>
              <a:pPr/>
              <a:t>2</a:t>
            </a:fld>
            <a:endParaRPr lang="en-US" altLang="ja-JP"/>
          </a:p>
        </p:txBody>
      </p:sp>
      <p:sp>
        <p:nvSpPr>
          <p:cNvPr id="2153474" name="Rectangle 2">
            <a:extLst>
              <a:ext uri="{FF2B5EF4-FFF2-40B4-BE49-F238E27FC236}">
                <a16:creationId xmlns:a16="http://schemas.microsoft.com/office/drawing/2014/main" id="{AA147A90-E041-4EF5-85E9-17119C0BA665}"/>
              </a:ext>
            </a:extLst>
          </p:cNvPr>
          <p:cNvSpPr>
            <a:spLocks noGrp="1" noRot="1" noChangeAspect="1" noChangeArrowheads="1" noTextEdit="1"/>
          </p:cNvSpPr>
          <p:nvPr>
            <p:ph type="sldImg"/>
          </p:nvPr>
        </p:nvSpPr>
        <p:spPr bwMode="auto">
          <a:xfrm>
            <a:off x="711200" y="746125"/>
            <a:ext cx="5373688" cy="3721100"/>
          </a:xfrm>
          <a:prstGeom prst="rect">
            <a:avLst/>
          </a:prstGeom>
          <a:solidFill>
            <a:srgbClr val="FFFFFF"/>
          </a:solidFill>
          <a:ln>
            <a:solidFill>
              <a:srgbClr val="000000"/>
            </a:solidFill>
            <a:miter lim="800000"/>
            <a:headEnd/>
            <a:tailEnd/>
          </a:ln>
        </p:spPr>
      </p:sp>
      <p:sp>
        <p:nvSpPr>
          <p:cNvPr id="2153475" name="Rectangle 3">
            <a:extLst>
              <a:ext uri="{FF2B5EF4-FFF2-40B4-BE49-F238E27FC236}">
                <a16:creationId xmlns:a16="http://schemas.microsoft.com/office/drawing/2014/main" id="{07820E5B-E3F8-447D-B3AB-FB515DA43385}"/>
              </a:ext>
            </a:extLst>
          </p:cNvPr>
          <p:cNvSpPr>
            <a:spLocks noGrp="1" noChangeArrowheads="1"/>
          </p:cNvSpPr>
          <p:nvPr>
            <p:ph type="body" idx="1"/>
          </p:nvPr>
        </p:nvSpPr>
        <p:spPr bwMode="auto">
          <a:xfrm>
            <a:off x="906142" y="4716465"/>
            <a:ext cx="4985393" cy="4465637"/>
          </a:xfrm>
          <a:prstGeom prst="rect">
            <a:avLst/>
          </a:prstGeom>
          <a:solidFill>
            <a:srgbClr val="FFFFFF"/>
          </a:solidFill>
          <a:ln>
            <a:solidFill>
              <a:srgbClr val="000000"/>
            </a:solidFill>
            <a:miter lim="800000"/>
            <a:headEnd/>
            <a:tailEnd/>
          </a:ln>
        </p:spPr>
        <p:txBody>
          <a:bodyPr/>
          <a:lstStyle/>
          <a:p>
            <a:endParaRPr lang="ja-JP" altLang="ja-JP"/>
          </a:p>
        </p:txBody>
      </p:sp>
      <p:sp>
        <p:nvSpPr>
          <p:cNvPr id="2" name="フッター プレースホルダー 1">
            <a:extLst>
              <a:ext uri="{FF2B5EF4-FFF2-40B4-BE49-F238E27FC236}">
                <a16:creationId xmlns:a16="http://schemas.microsoft.com/office/drawing/2014/main" id="{79D378EA-84CC-4CF0-A665-C67C3506BA33}"/>
              </a:ext>
            </a:extLst>
          </p:cNvPr>
          <p:cNvSpPr>
            <a:spLocks noGrp="1"/>
          </p:cNvSpPr>
          <p:nvPr>
            <p:ph type="ftr" sz="quarter" idx="4"/>
          </p:nvPr>
        </p:nvSpPr>
        <p:spPr/>
        <p:txBody>
          <a:bodyPr/>
          <a:lstStyle/>
          <a:p>
            <a:r>
              <a:rPr lang="ja-JP" altLang="en-US"/>
              <a:t>日本</a:t>
            </a:r>
            <a:endParaRPr lang="en-US" altLang="ja-JP"/>
          </a:p>
        </p:txBody>
      </p:sp>
    </p:spTree>
    <p:extLst>
      <p:ext uri="{BB962C8B-B14F-4D97-AF65-F5344CB8AC3E}">
        <p14:creationId xmlns:p14="http://schemas.microsoft.com/office/powerpoint/2010/main" val="376312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67FE3D-4FF8-45E9-8B83-82DD466B3C7B}"/>
              </a:ext>
            </a:extLst>
          </p:cNvPr>
          <p:cNvSpPr>
            <a:spLocks noGrp="1" noChangeArrowheads="1"/>
          </p:cNvSpPr>
          <p:nvPr>
            <p:ph type="sldNum" sz="quarter" idx="5"/>
          </p:nvPr>
        </p:nvSpPr>
        <p:spPr>
          <a:ln/>
        </p:spPr>
        <p:txBody>
          <a:bodyPr/>
          <a:lstStyle/>
          <a:p>
            <a:fld id="{D4B56E6D-42E2-44FD-B130-F1BFE886E7B0}" type="slidenum">
              <a:rPr lang="en-US" altLang="ja-JP"/>
              <a:pPr/>
              <a:t>3</a:t>
            </a:fld>
            <a:endParaRPr lang="en-US" altLang="ja-JP"/>
          </a:p>
        </p:txBody>
      </p:sp>
      <p:sp>
        <p:nvSpPr>
          <p:cNvPr id="2153474" name="Rectangle 2">
            <a:extLst>
              <a:ext uri="{FF2B5EF4-FFF2-40B4-BE49-F238E27FC236}">
                <a16:creationId xmlns:a16="http://schemas.microsoft.com/office/drawing/2014/main" id="{AA147A90-E041-4EF5-85E9-17119C0BA665}"/>
              </a:ext>
            </a:extLst>
          </p:cNvPr>
          <p:cNvSpPr>
            <a:spLocks noGrp="1" noRot="1" noChangeAspect="1" noChangeArrowheads="1" noTextEdit="1"/>
          </p:cNvSpPr>
          <p:nvPr>
            <p:ph type="sldImg"/>
          </p:nvPr>
        </p:nvSpPr>
        <p:spPr bwMode="auto">
          <a:xfrm>
            <a:off x="711200" y="746125"/>
            <a:ext cx="5373688" cy="3721100"/>
          </a:xfrm>
          <a:prstGeom prst="rect">
            <a:avLst/>
          </a:prstGeom>
          <a:solidFill>
            <a:srgbClr val="FFFFFF"/>
          </a:solidFill>
          <a:ln>
            <a:solidFill>
              <a:srgbClr val="000000"/>
            </a:solidFill>
            <a:miter lim="800000"/>
            <a:headEnd/>
            <a:tailEnd/>
          </a:ln>
        </p:spPr>
      </p:sp>
      <p:sp>
        <p:nvSpPr>
          <p:cNvPr id="2153475" name="Rectangle 3">
            <a:extLst>
              <a:ext uri="{FF2B5EF4-FFF2-40B4-BE49-F238E27FC236}">
                <a16:creationId xmlns:a16="http://schemas.microsoft.com/office/drawing/2014/main" id="{07820E5B-E3F8-447D-B3AB-FB515DA43385}"/>
              </a:ext>
            </a:extLst>
          </p:cNvPr>
          <p:cNvSpPr>
            <a:spLocks noGrp="1" noChangeArrowheads="1"/>
          </p:cNvSpPr>
          <p:nvPr>
            <p:ph type="body" idx="1"/>
          </p:nvPr>
        </p:nvSpPr>
        <p:spPr bwMode="auto">
          <a:xfrm>
            <a:off x="906142" y="4716465"/>
            <a:ext cx="4985393" cy="4465637"/>
          </a:xfrm>
          <a:prstGeom prst="rect">
            <a:avLst/>
          </a:prstGeom>
          <a:solidFill>
            <a:srgbClr val="FFFFFF"/>
          </a:solidFill>
          <a:ln>
            <a:solidFill>
              <a:srgbClr val="000000"/>
            </a:solidFill>
            <a:miter lim="800000"/>
            <a:headEnd/>
            <a:tailEnd/>
          </a:ln>
        </p:spPr>
        <p:txBody>
          <a:bodyPr/>
          <a:lstStyle/>
          <a:p>
            <a:endParaRPr lang="ja-JP" altLang="ja-JP"/>
          </a:p>
        </p:txBody>
      </p:sp>
      <p:sp>
        <p:nvSpPr>
          <p:cNvPr id="2" name="フッター プレースホルダー 1">
            <a:extLst>
              <a:ext uri="{FF2B5EF4-FFF2-40B4-BE49-F238E27FC236}">
                <a16:creationId xmlns:a16="http://schemas.microsoft.com/office/drawing/2014/main" id="{79D378EA-84CC-4CF0-A665-C67C3506BA33}"/>
              </a:ext>
            </a:extLst>
          </p:cNvPr>
          <p:cNvSpPr>
            <a:spLocks noGrp="1"/>
          </p:cNvSpPr>
          <p:nvPr>
            <p:ph type="ftr" sz="quarter" idx="4"/>
          </p:nvPr>
        </p:nvSpPr>
        <p:spPr/>
        <p:txBody>
          <a:bodyPr/>
          <a:lstStyle/>
          <a:p>
            <a:r>
              <a:rPr lang="ja-JP" altLang="en-US"/>
              <a:t>日本</a:t>
            </a:r>
            <a:endParaRPr lang="en-US" altLang="ja-JP"/>
          </a:p>
        </p:txBody>
      </p:sp>
    </p:spTree>
    <p:extLst>
      <p:ext uri="{BB962C8B-B14F-4D97-AF65-F5344CB8AC3E}">
        <p14:creationId xmlns:p14="http://schemas.microsoft.com/office/powerpoint/2010/main" val="2463612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67FE3D-4FF8-45E9-8B83-82DD466B3C7B}"/>
              </a:ext>
            </a:extLst>
          </p:cNvPr>
          <p:cNvSpPr>
            <a:spLocks noGrp="1" noChangeArrowheads="1"/>
          </p:cNvSpPr>
          <p:nvPr>
            <p:ph type="sldNum" sz="quarter" idx="5"/>
          </p:nvPr>
        </p:nvSpPr>
        <p:spPr>
          <a:ln/>
        </p:spPr>
        <p:txBody>
          <a:bodyPr/>
          <a:lstStyle/>
          <a:p>
            <a:fld id="{D4B56E6D-42E2-44FD-B130-F1BFE886E7B0}" type="slidenum">
              <a:rPr lang="en-US" altLang="ja-JP"/>
              <a:pPr/>
              <a:t>4</a:t>
            </a:fld>
            <a:endParaRPr lang="en-US" altLang="ja-JP"/>
          </a:p>
        </p:txBody>
      </p:sp>
      <p:sp>
        <p:nvSpPr>
          <p:cNvPr id="2153474" name="Rectangle 2">
            <a:extLst>
              <a:ext uri="{FF2B5EF4-FFF2-40B4-BE49-F238E27FC236}">
                <a16:creationId xmlns:a16="http://schemas.microsoft.com/office/drawing/2014/main" id="{AA147A90-E041-4EF5-85E9-17119C0BA665}"/>
              </a:ext>
            </a:extLst>
          </p:cNvPr>
          <p:cNvSpPr>
            <a:spLocks noGrp="1" noRot="1" noChangeAspect="1" noChangeArrowheads="1" noTextEdit="1"/>
          </p:cNvSpPr>
          <p:nvPr>
            <p:ph type="sldImg"/>
          </p:nvPr>
        </p:nvSpPr>
        <p:spPr bwMode="auto">
          <a:xfrm>
            <a:off x="711200" y="746125"/>
            <a:ext cx="5373688" cy="3721100"/>
          </a:xfrm>
          <a:prstGeom prst="rect">
            <a:avLst/>
          </a:prstGeom>
          <a:solidFill>
            <a:srgbClr val="FFFFFF"/>
          </a:solidFill>
          <a:ln>
            <a:solidFill>
              <a:srgbClr val="000000"/>
            </a:solidFill>
            <a:miter lim="800000"/>
            <a:headEnd/>
            <a:tailEnd/>
          </a:ln>
        </p:spPr>
      </p:sp>
      <p:sp>
        <p:nvSpPr>
          <p:cNvPr id="2153475" name="Rectangle 3">
            <a:extLst>
              <a:ext uri="{FF2B5EF4-FFF2-40B4-BE49-F238E27FC236}">
                <a16:creationId xmlns:a16="http://schemas.microsoft.com/office/drawing/2014/main" id="{07820E5B-E3F8-447D-B3AB-FB515DA43385}"/>
              </a:ext>
            </a:extLst>
          </p:cNvPr>
          <p:cNvSpPr>
            <a:spLocks noGrp="1" noChangeArrowheads="1"/>
          </p:cNvSpPr>
          <p:nvPr>
            <p:ph type="body" idx="1"/>
          </p:nvPr>
        </p:nvSpPr>
        <p:spPr bwMode="auto">
          <a:xfrm>
            <a:off x="906142" y="4716465"/>
            <a:ext cx="4985393" cy="4465637"/>
          </a:xfrm>
          <a:prstGeom prst="rect">
            <a:avLst/>
          </a:prstGeom>
          <a:solidFill>
            <a:srgbClr val="FFFFFF"/>
          </a:solidFill>
          <a:ln>
            <a:solidFill>
              <a:srgbClr val="000000"/>
            </a:solidFill>
            <a:miter lim="800000"/>
            <a:headEnd/>
            <a:tailEnd/>
          </a:ln>
        </p:spPr>
        <p:txBody>
          <a:bodyPr/>
          <a:lstStyle/>
          <a:p>
            <a:endParaRPr lang="ja-JP" altLang="ja-JP"/>
          </a:p>
        </p:txBody>
      </p:sp>
      <p:sp>
        <p:nvSpPr>
          <p:cNvPr id="2" name="フッター プレースホルダー 1">
            <a:extLst>
              <a:ext uri="{FF2B5EF4-FFF2-40B4-BE49-F238E27FC236}">
                <a16:creationId xmlns:a16="http://schemas.microsoft.com/office/drawing/2014/main" id="{79D378EA-84CC-4CF0-A665-C67C3506BA33}"/>
              </a:ext>
            </a:extLst>
          </p:cNvPr>
          <p:cNvSpPr>
            <a:spLocks noGrp="1"/>
          </p:cNvSpPr>
          <p:nvPr>
            <p:ph type="ftr" sz="quarter" idx="4"/>
          </p:nvPr>
        </p:nvSpPr>
        <p:spPr/>
        <p:txBody>
          <a:bodyPr/>
          <a:lstStyle/>
          <a:p>
            <a:r>
              <a:rPr lang="ja-JP" altLang="en-US"/>
              <a:t>日本</a:t>
            </a:r>
            <a:endParaRPr lang="en-US" altLang="ja-JP"/>
          </a:p>
        </p:txBody>
      </p:sp>
    </p:spTree>
    <p:extLst>
      <p:ext uri="{BB962C8B-B14F-4D97-AF65-F5344CB8AC3E}">
        <p14:creationId xmlns:p14="http://schemas.microsoft.com/office/powerpoint/2010/main" val="374714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67FE3D-4FF8-45E9-8B83-82DD466B3C7B}"/>
              </a:ext>
            </a:extLst>
          </p:cNvPr>
          <p:cNvSpPr>
            <a:spLocks noGrp="1" noChangeArrowheads="1"/>
          </p:cNvSpPr>
          <p:nvPr>
            <p:ph type="sldNum" sz="quarter" idx="5"/>
          </p:nvPr>
        </p:nvSpPr>
        <p:spPr>
          <a:ln/>
        </p:spPr>
        <p:txBody>
          <a:bodyPr/>
          <a:lstStyle/>
          <a:p>
            <a:fld id="{D4B56E6D-42E2-44FD-B130-F1BFE886E7B0}" type="slidenum">
              <a:rPr lang="en-US" altLang="ja-JP"/>
              <a:pPr/>
              <a:t>5</a:t>
            </a:fld>
            <a:endParaRPr lang="en-US" altLang="ja-JP"/>
          </a:p>
        </p:txBody>
      </p:sp>
      <p:sp>
        <p:nvSpPr>
          <p:cNvPr id="2153474" name="Rectangle 2">
            <a:extLst>
              <a:ext uri="{FF2B5EF4-FFF2-40B4-BE49-F238E27FC236}">
                <a16:creationId xmlns:a16="http://schemas.microsoft.com/office/drawing/2014/main" id="{AA147A90-E041-4EF5-85E9-17119C0BA665}"/>
              </a:ext>
            </a:extLst>
          </p:cNvPr>
          <p:cNvSpPr>
            <a:spLocks noGrp="1" noRot="1" noChangeAspect="1" noChangeArrowheads="1" noTextEdit="1"/>
          </p:cNvSpPr>
          <p:nvPr>
            <p:ph type="sldImg"/>
          </p:nvPr>
        </p:nvSpPr>
        <p:spPr bwMode="auto">
          <a:xfrm>
            <a:off x="711200" y="746125"/>
            <a:ext cx="5373688" cy="3721100"/>
          </a:xfrm>
          <a:prstGeom prst="rect">
            <a:avLst/>
          </a:prstGeom>
          <a:solidFill>
            <a:srgbClr val="FFFFFF"/>
          </a:solidFill>
          <a:ln>
            <a:solidFill>
              <a:srgbClr val="000000"/>
            </a:solidFill>
            <a:miter lim="800000"/>
            <a:headEnd/>
            <a:tailEnd/>
          </a:ln>
        </p:spPr>
      </p:sp>
      <p:sp>
        <p:nvSpPr>
          <p:cNvPr id="2153475" name="Rectangle 3">
            <a:extLst>
              <a:ext uri="{FF2B5EF4-FFF2-40B4-BE49-F238E27FC236}">
                <a16:creationId xmlns:a16="http://schemas.microsoft.com/office/drawing/2014/main" id="{07820E5B-E3F8-447D-B3AB-FB515DA43385}"/>
              </a:ext>
            </a:extLst>
          </p:cNvPr>
          <p:cNvSpPr>
            <a:spLocks noGrp="1" noChangeArrowheads="1"/>
          </p:cNvSpPr>
          <p:nvPr>
            <p:ph type="body" idx="1"/>
          </p:nvPr>
        </p:nvSpPr>
        <p:spPr bwMode="auto">
          <a:xfrm>
            <a:off x="906142" y="4716465"/>
            <a:ext cx="4985393" cy="4465637"/>
          </a:xfrm>
          <a:prstGeom prst="rect">
            <a:avLst/>
          </a:prstGeom>
          <a:solidFill>
            <a:srgbClr val="FFFFFF"/>
          </a:solidFill>
          <a:ln>
            <a:solidFill>
              <a:srgbClr val="000000"/>
            </a:solidFill>
            <a:miter lim="800000"/>
            <a:headEnd/>
            <a:tailEnd/>
          </a:ln>
        </p:spPr>
        <p:txBody>
          <a:bodyPr/>
          <a:lstStyle/>
          <a:p>
            <a:endParaRPr lang="ja-JP" altLang="ja-JP"/>
          </a:p>
        </p:txBody>
      </p:sp>
      <p:sp>
        <p:nvSpPr>
          <p:cNvPr id="2" name="フッター プレースホルダー 1">
            <a:extLst>
              <a:ext uri="{FF2B5EF4-FFF2-40B4-BE49-F238E27FC236}">
                <a16:creationId xmlns:a16="http://schemas.microsoft.com/office/drawing/2014/main" id="{79D378EA-84CC-4CF0-A665-C67C3506BA33}"/>
              </a:ext>
            </a:extLst>
          </p:cNvPr>
          <p:cNvSpPr>
            <a:spLocks noGrp="1"/>
          </p:cNvSpPr>
          <p:nvPr>
            <p:ph type="ftr" sz="quarter" idx="4"/>
          </p:nvPr>
        </p:nvSpPr>
        <p:spPr/>
        <p:txBody>
          <a:bodyPr/>
          <a:lstStyle/>
          <a:p>
            <a:r>
              <a:rPr lang="ja-JP" altLang="en-US"/>
              <a:t>日本</a:t>
            </a:r>
            <a:endParaRPr lang="en-US" altLang="ja-JP"/>
          </a:p>
        </p:txBody>
      </p:sp>
    </p:spTree>
    <p:extLst>
      <p:ext uri="{BB962C8B-B14F-4D97-AF65-F5344CB8AC3E}">
        <p14:creationId xmlns:p14="http://schemas.microsoft.com/office/powerpoint/2010/main" val="46850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67FE3D-4FF8-45E9-8B83-82DD466B3C7B}"/>
              </a:ext>
            </a:extLst>
          </p:cNvPr>
          <p:cNvSpPr>
            <a:spLocks noGrp="1" noChangeArrowheads="1"/>
          </p:cNvSpPr>
          <p:nvPr>
            <p:ph type="sldNum" sz="quarter" idx="5"/>
          </p:nvPr>
        </p:nvSpPr>
        <p:spPr>
          <a:ln/>
        </p:spPr>
        <p:txBody>
          <a:bodyPr/>
          <a:lstStyle/>
          <a:p>
            <a:fld id="{D4B56E6D-42E2-44FD-B130-F1BFE886E7B0}" type="slidenum">
              <a:rPr lang="en-US" altLang="ja-JP"/>
              <a:pPr/>
              <a:t>6</a:t>
            </a:fld>
            <a:endParaRPr lang="en-US" altLang="ja-JP"/>
          </a:p>
        </p:txBody>
      </p:sp>
      <p:sp>
        <p:nvSpPr>
          <p:cNvPr id="2153474" name="Rectangle 2">
            <a:extLst>
              <a:ext uri="{FF2B5EF4-FFF2-40B4-BE49-F238E27FC236}">
                <a16:creationId xmlns:a16="http://schemas.microsoft.com/office/drawing/2014/main" id="{AA147A90-E041-4EF5-85E9-17119C0BA665}"/>
              </a:ext>
            </a:extLst>
          </p:cNvPr>
          <p:cNvSpPr>
            <a:spLocks noGrp="1" noRot="1" noChangeAspect="1" noChangeArrowheads="1" noTextEdit="1"/>
          </p:cNvSpPr>
          <p:nvPr>
            <p:ph type="sldImg"/>
          </p:nvPr>
        </p:nvSpPr>
        <p:spPr bwMode="auto">
          <a:xfrm>
            <a:off x="711200" y="746125"/>
            <a:ext cx="5373688" cy="3721100"/>
          </a:xfrm>
          <a:prstGeom prst="rect">
            <a:avLst/>
          </a:prstGeom>
          <a:solidFill>
            <a:srgbClr val="FFFFFF"/>
          </a:solidFill>
          <a:ln>
            <a:solidFill>
              <a:srgbClr val="000000"/>
            </a:solidFill>
            <a:miter lim="800000"/>
            <a:headEnd/>
            <a:tailEnd/>
          </a:ln>
        </p:spPr>
      </p:sp>
      <p:sp>
        <p:nvSpPr>
          <p:cNvPr id="2153475" name="Rectangle 3">
            <a:extLst>
              <a:ext uri="{FF2B5EF4-FFF2-40B4-BE49-F238E27FC236}">
                <a16:creationId xmlns:a16="http://schemas.microsoft.com/office/drawing/2014/main" id="{07820E5B-E3F8-447D-B3AB-FB515DA43385}"/>
              </a:ext>
            </a:extLst>
          </p:cNvPr>
          <p:cNvSpPr>
            <a:spLocks noGrp="1" noChangeArrowheads="1"/>
          </p:cNvSpPr>
          <p:nvPr>
            <p:ph type="body" idx="1"/>
          </p:nvPr>
        </p:nvSpPr>
        <p:spPr bwMode="auto">
          <a:xfrm>
            <a:off x="906142" y="4716465"/>
            <a:ext cx="4985393" cy="4465637"/>
          </a:xfrm>
          <a:prstGeom prst="rect">
            <a:avLst/>
          </a:prstGeom>
          <a:solidFill>
            <a:srgbClr val="FFFFFF"/>
          </a:solidFill>
          <a:ln>
            <a:solidFill>
              <a:srgbClr val="000000"/>
            </a:solidFill>
            <a:miter lim="800000"/>
            <a:headEnd/>
            <a:tailEnd/>
          </a:ln>
        </p:spPr>
        <p:txBody>
          <a:bodyPr/>
          <a:lstStyle/>
          <a:p>
            <a:endParaRPr lang="ja-JP" altLang="ja-JP"/>
          </a:p>
        </p:txBody>
      </p:sp>
      <p:sp>
        <p:nvSpPr>
          <p:cNvPr id="2" name="フッター プレースホルダー 1">
            <a:extLst>
              <a:ext uri="{FF2B5EF4-FFF2-40B4-BE49-F238E27FC236}">
                <a16:creationId xmlns:a16="http://schemas.microsoft.com/office/drawing/2014/main" id="{79D378EA-84CC-4CF0-A665-C67C3506BA33}"/>
              </a:ext>
            </a:extLst>
          </p:cNvPr>
          <p:cNvSpPr>
            <a:spLocks noGrp="1"/>
          </p:cNvSpPr>
          <p:nvPr>
            <p:ph type="ftr" sz="quarter" idx="4"/>
          </p:nvPr>
        </p:nvSpPr>
        <p:spPr/>
        <p:txBody>
          <a:bodyPr/>
          <a:lstStyle/>
          <a:p>
            <a:r>
              <a:rPr lang="ja-JP" altLang="en-US"/>
              <a:t>日本</a:t>
            </a:r>
            <a:endParaRPr lang="en-US" altLang="ja-JP"/>
          </a:p>
        </p:txBody>
      </p:sp>
    </p:spTree>
    <p:extLst>
      <p:ext uri="{BB962C8B-B14F-4D97-AF65-F5344CB8AC3E}">
        <p14:creationId xmlns:p14="http://schemas.microsoft.com/office/powerpoint/2010/main" val="110180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67FE3D-4FF8-45E9-8B83-82DD466B3C7B}"/>
              </a:ext>
            </a:extLst>
          </p:cNvPr>
          <p:cNvSpPr>
            <a:spLocks noGrp="1" noChangeArrowheads="1"/>
          </p:cNvSpPr>
          <p:nvPr>
            <p:ph type="sldNum" sz="quarter" idx="5"/>
          </p:nvPr>
        </p:nvSpPr>
        <p:spPr>
          <a:ln/>
        </p:spPr>
        <p:txBody>
          <a:bodyPr/>
          <a:lstStyle/>
          <a:p>
            <a:fld id="{D4B56E6D-42E2-44FD-B130-F1BFE886E7B0}" type="slidenum">
              <a:rPr lang="en-US" altLang="ja-JP"/>
              <a:pPr/>
              <a:t>7</a:t>
            </a:fld>
            <a:endParaRPr lang="en-US" altLang="ja-JP"/>
          </a:p>
        </p:txBody>
      </p:sp>
      <p:sp>
        <p:nvSpPr>
          <p:cNvPr id="2153474" name="Rectangle 2">
            <a:extLst>
              <a:ext uri="{FF2B5EF4-FFF2-40B4-BE49-F238E27FC236}">
                <a16:creationId xmlns:a16="http://schemas.microsoft.com/office/drawing/2014/main" id="{AA147A90-E041-4EF5-85E9-17119C0BA665}"/>
              </a:ext>
            </a:extLst>
          </p:cNvPr>
          <p:cNvSpPr>
            <a:spLocks noGrp="1" noRot="1" noChangeAspect="1" noChangeArrowheads="1" noTextEdit="1"/>
          </p:cNvSpPr>
          <p:nvPr>
            <p:ph type="sldImg"/>
          </p:nvPr>
        </p:nvSpPr>
        <p:spPr bwMode="auto">
          <a:xfrm>
            <a:off x="711200" y="746125"/>
            <a:ext cx="5373688" cy="3721100"/>
          </a:xfrm>
          <a:prstGeom prst="rect">
            <a:avLst/>
          </a:prstGeom>
          <a:solidFill>
            <a:srgbClr val="FFFFFF"/>
          </a:solidFill>
          <a:ln>
            <a:solidFill>
              <a:srgbClr val="000000"/>
            </a:solidFill>
            <a:miter lim="800000"/>
            <a:headEnd/>
            <a:tailEnd/>
          </a:ln>
        </p:spPr>
      </p:sp>
      <p:sp>
        <p:nvSpPr>
          <p:cNvPr id="2153475" name="Rectangle 3">
            <a:extLst>
              <a:ext uri="{FF2B5EF4-FFF2-40B4-BE49-F238E27FC236}">
                <a16:creationId xmlns:a16="http://schemas.microsoft.com/office/drawing/2014/main" id="{07820E5B-E3F8-447D-B3AB-FB515DA43385}"/>
              </a:ext>
            </a:extLst>
          </p:cNvPr>
          <p:cNvSpPr>
            <a:spLocks noGrp="1" noChangeArrowheads="1"/>
          </p:cNvSpPr>
          <p:nvPr>
            <p:ph type="body" idx="1"/>
          </p:nvPr>
        </p:nvSpPr>
        <p:spPr bwMode="auto">
          <a:xfrm>
            <a:off x="906142" y="4716465"/>
            <a:ext cx="4985393" cy="4465637"/>
          </a:xfrm>
          <a:prstGeom prst="rect">
            <a:avLst/>
          </a:prstGeom>
          <a:solidFill>
            <a:srgbClr val="FFFFFF"/>
          </a:solidFill>
          <a:ln>
            <a:solidFill>
              <a:srgbClr val="000000"/>
            </a:solidFill>
            <a:miter lim="800000"/>
            <a:headEnd/>
            <a:tailEnd/>
          </a:ln>
        </p:spPr>
        <p:txBody>
          <a:bodyPr/>
          <a:lstStyle/>
          <a:p>
            <a:endParaRPr lang="ja-JP" altLang="ja-JP"/>
          </a:p>
        </p:txBody>
      </p:sp>
      <p:sp>
        <p:nvSpPr>
          <p:cNvPr id="2" name="フッター プレースホルダー 1">
            <a:extLst>
              <a:ext uri="{FF2B5EF4-FFF2-40B4-BE49-F238E27FC236}">
                <a16:creationId xmlns:a16="http://schemas.microsoft.com/office/drawing/2014/main" id="{79D378EA-84CC-4CF0-A665-C67C3506BA33}"/>
              </a:ext>
            </a:extLst>
          </p:cNvPr>
          <p:cNvSpPr>
            <a:spLocks noGrp="1"/>
          </p:cNvSpPr>
          <p:nvPr>
            <p:ph type="ftr" sz="quarter" idx="4"/>
          </p:nvPr>
        </p:nvSpPr>
        <p:spPr/>
        <p:txBody>
          <a:bodyPr/>
          <a:lstStyle/>
          <a:p>
            <a:r>
              <a:rPr lang="ja-JP" altLang="en-US"/>
              <a:t>日本</a:t>
            </a:r>
            <a:endParaRPr lang="en-US" altLang="ja-JP"/>
          </a:p>
        </p:txBody>
      </p:sp>
    </p:spTree>
    <p:extLst>
      <p:ext uri="{BB962C8B-B14F-4D97-AF65-F5344CB8AC3E}">
        <p14:creationId xmlns:p14="http://schemas.microsoft.com/office/powerpoint/2010/main" val="185340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40E0F-A16E-43FA-BDC9-85C021B6FAD1}"/>
              </a:ext>
            </a:extLst>
          </p:cNvPr>
          <p:cNvSpPr>
            <a:spLocks noGrp="1"/>
          </p:cNvSpPr>
          <p:nvPr>
            <p:ph type="ctrTitle"/>
          </p:nvPr>
        </p:nvSpPr>
        <p:spPr>
          <a:xfrm>
            <a:off x="1238250" y="1122363"/>
            <a:ext cx="7429500" cy="2387600"/>
          </a:xfrm>
        </p:spPr>
        <p:txBody>
          <a:bodyPr anchor="b"/>
          <a:lstStyle>
            <a:lvl1pPr algn="ctr">
              <a:defRPr sz="6000"/>
            </a:lvl1pPr>
          </a:lstStyle>
          <a:p>
            <a:r>
              <a:rPr lang="ja-JP" altLang="en-US"/>
              <a:t>マスター タイトルの書式設定</a:t>
            </a:r>
          </a:p>
        </p:txBody>
      </p:sp>
      <p:sp>
        <p:nvSpPr>
          <p:cNvPr id="3" name="字幕 2">
            <a:extLst>
              <a:ext uri="{FF2B5EF4-FFF2-40B4-BE49-F238E27FC236}">
                <a16:creationId xmlns:a16="http://schemas.microsoft.com/office/drawing/2014/main" id="{D6EAC7D1-43DF-4219-BBC1-A1EA85E61619}"/>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フッター プレースホルダー 3">
            <a:extLst>
              <a:ext uri="{FF2B5EF4-FFF2-40B4-BE49-F238E27FC236}">
                <a16:creationId xmlns:a16="http://schemas.microsoft.com/office/drawing/2014/main" id="{84D7BE30-9BC2-4C25-B2DB-759397BA0ACC}"/>
              </a:ext>
            </a:extLst>
          </p:cNvPr>
          <p:cNvSpPr>
            <a:spLocks noGrp="1"/>
          </p:cNvSpPr>
          <p:nvPr>
            <p:ph type="ftr" sz="quarter" idx="10"/>
          </p:nvPr>
        </p:nvSpPr>
        <p:spPr/>
        <p:txBody>
          <a:bodyPr/>
          <a:lstStyle>
            <a:lvl1pPr>
              <a:defRPr/>
            </a:lvl1pPr>
          </a:lstStyle>
          <a:p>
            <a:endParaRPr lang="en-US" altLang="ja-JP"/>
          </a:p>
        </p:txBody>
      </p:sp>
      <p:sp>
        <p:nvSpPr>
          <p:cNvPr id="5" name="スライド番号プレースホルダー 4">
            <a:extLst>
              <a:ext uri="{FF2B5EF4-FFF2-40B4-BE49-F238E27FC236}">
                <a16:creationId xmlns:a16="http://schemas.microsoft.com/office/drawing/2014/main" id="{A6C04797-A364-41C8-9077-5BDBFA667AA6}"/>
              </a:ext>
            </a:extLst>
          </p:cNvPr>
          <p:cNvSpPr>
            <a:spLocks noGrp="1"/>
          </p:cNvSpPr>
          <p:nvPr>
            <p:ph type="sldNum" sz="quarter" idx="11"/>
          </p:nvPr>
        </p:nvSpPr>
        <p:spPr/>
        <p:txBody>
          <a:bodyPr/>
          <a:lstStyle>
            <a:lvl1pPr>
              <a:defRPr/>
            </a:lvl1pPr>
          </a:lstStyle>
          <a:p>
            <a:r>
              <a:rPr lang="en-US" altLang="ja-JP"/>
              <a:t> </a:t>
            </a:r>
            <a:fld id="{650725D8-CEF7-4FDD-A714-0D3E47C4078F}" type="slidenum">
              <a:rPr lang="en-US" altLang="ja-JP"/>
              <a:pPr/>
              <a:t>‹#›</a:t>
            </a:fld>
            <a:endParaRPr lang="en-US" altLang="ja-JP"/>
          </a:p>
        </p:txBody>
      </p:sp>
    </p:spTree>
    <p:extLst>
      <p:ext uri="{BB962C8B-B14F-4D97-AF65-F5344CB8AC3E}">
        <p14:creationId xmlns:p14="http://schemas.microsoft.com/office/powerpoint/2010/main" val="133273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D31187-AC15-45E4-B181-CCB7EBE3244D}"/>
              </a:ext>
            </a:extLst>
          </p:cNvPr>
          <p:cNvSpPr>
            <a:spLocks noGrp="1"/>
          </p:cNvSpPr>
          <p:nvPr>
            <p:ph type="title"/>
          </p:nvPr>
        </p:nvSpPr>
        <p:spPr/>
        <p:txBody>
          <a:bodyPr/>
          <a:lstStyle/>
          <a:p>
            <a:r>
              <a:rPr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4A83A5-EDBE-4A4D-ADF4-754AC5568D83}"/>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ー 3">
            <a:extLst>
              <a:ext uri="{FF2B5EF4-FFF2-40B4-BE49-F238E27FC236}">
                <a16:creationId xmlns:a16="http://schemas.microsoft.com/office/drawing/2014/main" id="{2C81058B-3E0B-4372-B3A9-EE5799439EFE}"/>
              </a:ext>
            </a:extLst>
          </p:cNvPr>
          <p:cNvSpPr>
            <a:spLocks noGrp="1"/>
          </p:cNvSpPr>
          <p:nvPr>
            <p:ph type="ftr" sz="quarter" idx="10"/>
          </p:nvPr>
        </p:nvSpPr>
        <p:spPr/>
        <p:txBody>
          <a:bodyPr/>
          <a:lstStyle>
            <a:lvl1pPr>
              <a:defRPr/>
            </a:lvl1pPr>
          </a:lstStyle>
          <a:p>
            <a:endParaRPr lang="en-US" altLang="ja-JP"/>
          </a:p>
        </p:txBody>
      </p:sp>
      <p:sp>
        <p:nvSpPr>
          <p:cNvPr id="5" name="スライド番号プレースホルダー 4">
            <a:extLst>
              <a:ext uri="{FF2B5EF4-FFF2-40B4-BE49-F238E27FC236}">
                <a16:creationId xmlns:a16="http://schemas.microsoft.com/office/drawing/2014/main" id="{BDA60614-BC4C-4B40-B27B-D3A2897727DA}"/>
              </a:ext>
            </a:extLst>
          </p:cNvPr>
          <p:cNvSpPr>
            <a:spLocks noGrp="1"/>
          </p:cNvSpPr>
          <p:nvPr>
            <p:ph type="sldNum" sz="quarter" idx="11"/>
          </p:nvPr>
        </p:nvSpPr>
        <p:spPr/>
        <p:txBody>
          <a:bodyPr/>
          <a:lstStyle>
            <a:lvl1pPr>
              <a:defRPr/>
            </a:lvl1pPr>
          </a:lstStyle>
          <a:p>
            <a:r>
              <a:rPr lang="en-US" altLang="ja-JP"/>
              <a:t> </a:t>
            </a:r>
            <a:fld id="{06290E5E-C44A-48B0-A220-FFB9C1845259}" type="slidenum">
              <a:rPr lang="en-US" altLang="ja-JP"/>
              <a:pPr/>
              <a:t>‹#›</a:t>
            </a:fld>
            <a:endParaRPr lang="en-US" altLang="ja-JP"/>
          </a:p>
        </p:txBody>
      </p:sp>
    </p:spTree>
    <p:extLst>
      <p:ext uri="{BB962C8B-B14F-4D97-AF65-F5344CB8AC3E}">
        <p14:creationId xmlns:p14="http://schemas.microsoft.com/office/powerpoint/2010/main" val="656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C0BE3A-063F-431F-AACE-F0F7FC7F2D8F}"/>
              </a:ext>
            </a:extLst>
          </p:cNvPr>
          <p:cNvSpPr>
            <a:spLocks noGrp="1"/>
          </p:cNvSpPr>
          <p:nvPr>
            <p:ph type="title" orient="vert"/>
          </p:nvPr>
        </p:nvSpPr>
        <p:spPr>
          <a:xfrm>
            <a:off x="7289800" y="0"/>
            <a:ext cx="2387600" cy="6172200"/>
          </a:xfrm>
        </p:spPr>
        <p:txBody>
          <a:bodyPr vert="eaVert"/>
          <a:lstStyle/>
          <a:p>
            <a:r>
              <a:rPr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9E6B864-88AB-4FC5-A6C3-2689A2C41D50}"/>
              </a:ext>
            </a:extLst>
          </p:cNvPr>
          <p:cNvSpPr>
            <a:spLocks noGrp="1"/>
          </p:cNvSpPr>
          <p:nvPr>
            <p:ph type="body" orient="vert" idx="1"/>
          </p:nvPr>
        </p:nvSpPr>
        <p:spPr>
          <a:xfrm>
            <a:off x="125413" y="0"/>
            <a:ext cx="7011987" cy="6172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ー 3">
            <a:extLst>
              <a:ext uri="{FF2B5EF4-FFF2-40B4-BE49-F238E27FC236}">
                <a16:creationId xmlns:a16="http://schemas.microsoft.com/office/drawing/2014/main" id="{66C5D636-E498-4AF2-96B8-701E0007495A}"/>
              </a:ext>
            </a:extLst>
          </p:cNvPr>
          <p:cNvSpPr>
            <a:spLocks noGrp="1"/>
          </p:cNvSpPr>
          <p:nvPr>
            <p:ph type="ftr" sz="quarter" idx="10"/>
          </p:nvPr>
        </p:nvSpPr>
        <p:spPr/>
        <p:txBody>
          <a:bodyPr/>
          <a:lstStyle>
            <a:lvl1pPr>
              <a:defRPr/>
            </a:lvl1pPr>
          </a:lstStyle>
          <a:p>
            <a:endParaRPr lang="en-US" altLang="ja-JP"/>
          </a:p>
        </p:txBody>
      </p:sp>
      <p:sp>
        <p:nvSpPr>
          <p:cNvPr id="5" name="スライド番号プレースホルダー 4">
            <a:extLst>
              <a:ext uri="{FF2B5EF4-FFF2-40B4-BE49-F238E27FC236}">
                <a16:creationId xmlns:a16="http://schemas.microsoft.com/office/drawing/2014/main" id="{6AF54DA6-1108-4866-8CB6-30C0918510B6}"/>
              </a:ext>
            </a:extLst>
          </p:cNvPr>
          <p:cNvSpPr>
            <a:spLocks noGrp="1"/>
          </p:cNvSpPr>
          <p:nvPr>
            <p:ph type="sldNum" sz="quarter" idx="11"/>
          </p:nvPr>
        </p:nvSpPr>
        <p:spPr/>
        <p:txBody>
          <a:bodyPr/>
          <a:lstStyle>
            <a:lvl1pPr>
              <a:defRPr/>
            </a:lvl1pPr>
          </a:lstStyle>
          <a:p>
            <a:r>
              <a:rPr lang="en-US" altLang="ja-JP"/>
              <a:t> </a:t>
            </a:r>
            <a:fld id="{72CF5269-A50B-44F3-B6D9-40EAB9899765}" type="slidenum">
              <a:rPr lang="en-US" altLang="ja-JP"/>
              <a:pPr/>
              <a:t>‹#›</a:t>
            </a:fld>
            <a:endParaRPr lang="en-US" altLang="ja-JP"/>
          </a:p>
        </p:txBody>
      </p:sp>
    </p:spTree>
    <p:extLst>
      <p:ext uri="{BB962C8B-B14F-4D97-AF65-F5344CB8AC3E}">
        <p14:creationId xmlns:p14="http://schemas.microsoft.com/office/powerpoint/2010/main" val="243860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6E137-BA66-4581-B278-2DA59F30DD3D}"/>
              </a:ext>
            </a:extLst>
          </p:cNvPr>
          <p:cNvSpPr>
            <a:spLocks noGrp="1"/>
          </p:cNvSpPr>
          <p:nvPr>
            <p:ph type="title"/>
          </p:nvPr>
        </p:nvSpPr>
        <p:spPr/>
        <p:txBody>
          <a:body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0ADECEFD-8B98-4C36-A20B-6D704FD64AB1}"/>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ー 3">
            <a:extLst>
              <a:ext uri="{FF2B5EF4-FFF2-40B4-BE49-F238E27FC236}">
                <a16:creationId xmlns:a16="http://schemas.microsoft.com/office/drawing/2014/main" id="{BDB822EF-F6FC-4885-8A55-8AB945BBACD6}"/>
              </a:ext>
            </a:extLst>
          </p:cNvPr>
          <p:cNvSpPr>
            <a:spLocks noGrp="1"/>
          </p:cNvSpPr>
          <p:nvPr>
            <p:ph type="ftr" sz="quarter" idx="10"/>
          </p:nvPr>
        </p:nvSpPr>
        <p:spPr/>
        <p:txBody>
          <a:bodyPr/>
          <a:lstStyle>
            <a:lvl1pPr>
              <a:defRPr/>
            </a:lvl1pPr>
          </a:lstStyle>
          <a:p>
            <a:endParaRPr lang="en-US" altLang="ja-JP"/>
          </a:p>
        </p:txBody>
      </p:sp>
      <p:sp>
        <p:nvSpPr>
          <p:cNvPr id="5" name="スライド番号プレースホルダー 4">
            <a:extLst>
              <a:ext uri="{FF2B5EF4-FFF2-40B4-BE49-F238E27FC236}">
                <a16:creationId xmlns:a16="http://schemas.microsoft.com/office/drawing/2014/main" id="{BFD74FB9-554D-413C-8C26-4F9E3CF1C2AC}"/>
              </a:ext>
            </a:extLst>
          </p:cNvPr>
          <p:cNvSpPr>
            <a:spLocks noGrp="1"/>
          </p:cNvSpPr>
          <p:nvPr>
            <p:ph type="sldNum" sz="quarter" idx="11"/>
          </p:nvPr>
        </p:nvSpPr>
        <p:spPr/>
        <p:txBody>
          <a:bodyPr/>
          <a:lstStyle>
            <a:lvl1pPr>
              <a:defRPr/>
            </a:lvl1pPr>
          </a:lstStyle>
          <a:p>
            <a:r>
              <a:rPr lang="en-US" altLang="ja-JP"/>
              <a:t> </a:t>
            </a:r>
            <a:fld id="{0AE92858-8564-45E8-91A6-E73ECD46C699}" type="slidenum">
              <a:rPr lang="en-US" altLang="ja-JP"/>
              <a:pPr/>
              <a:t>‹#›</a:t>
            </a:fld>
            <a:endParaRPr lang="en-US" altLang="ja-JP"/>
          </a:p>
        </p:txBody>
      </p:sp>
    </p:spTree>
    <p:extLst>
      <p:ext uri="{BB962C8B-B14F-4D97-AF65-F5344CB8AC3E}">
        <p14:creationId xmlns:p14="http://schemas.microsoft.com/office/powerpoint/2010/main" val="7555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B4B0CD-8C8F-4D67-8305-B316B238C9F6}"/>
              </a:ext>
            </a:extLst>
          </p:cNvPr>
          <p:cNvSpPr>
            <a:spLocks noGrp="1"/>
          </p:cNvSpPr>
          <p:nvPr>
            <p:ph type="title"/>
          </p:nvPr>
        </p:nvSpPr>
        <p:spPr>
          <a:xfrm>
            <a:off x="676275" y="1709738"/>
            <a:ext cx="8543925" cy="2852737"/>
          </a:xfrm>
        </p:spPr>
        <p:txBody>
          <a:bodyPr anchor="b"/>
          <a:lstStyle>
            <a:lvl1pPr>
              <a:defRPr sz="6000"/>
            </a:lvl1pPr>
          </a:lstStyle>
          <a:p>
            <a:r>
              <a:rPr lang="ja-JP" altLang="en-US"/>
              <a:t>マスター タイトルの書式設定</a:t>
            </a:r>
          </a:p>
        </p:txBody>
      </p:sp>
      <p:sp>
        <p:nvSpPr>
          <p:cNvPr id="3" name="テキスト プレースホルダー 2">
            <a:extLst>
              <a:ext uri="{FF2B5EF4-FFF2-40B4-BE49-F238E27FC236}">
                <a16:creationId xmlns:a16="http://schemas.microsoft.com/office/drawing/2014/main" id="{705249D5-15DA-4C1C-A7F7-2A4A216BDA87}"/>
              </a:ext>
            </a:extLst>
          </p:cNvPr>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フッター プレースホルダー 3">
            <a:extLst>
              <a:ext uri="{FF2B5EF4-FFF2-40B4-BE49-F238E27FC236}">
                <a16:creationId xmlns:a16="http://schemas.microsoft.com/office/drawing/2014/main" id="{8A6A40B4-73A0-4E72-BCEA-EDF14216EB15}"/>
              </a:ext>
            </a:extLst>
          </p:cNvPr>
          <p:cNvSpPr>
            <a:spLocks noGrp="1"/>
          </p:cNvSpPr>
          <p:nvPr>
            <p:ph type="ftr" sz="quarter" idx="10"/>
          </p:nvPr>
        </p:nvSpPr>
        <p:spPr/>
        <p:txBody>
          <a:bodyPr/>
          <a:lstStyle>
            <a:lvl1pPr>
              <a:defRPr/>
            </a:lvl1pPr>
          </a:lstStyle>
          <a:p>
            <a:endParaRPr lang="en-US" altLang="ja-JP"/>
          </a:p>
        </p:txBody>
      </p:sp>
      <p:sp>
        <p:nvSpPr>
          <p:cNvPr id="5" name="スライド番号プレースホルダー 4">
            <a:extLst>
              <a:ext uri="{FF2B5EF4-FFF2-40B4-BE49-F238E27FC236}">
                <a16:creationId xmlns:a16="http://schemas.microsoft.com/office/drawing/2014/main" id="{B58DD913-4DF6-424C-B2E7-B8AC4E1DE034}"/>
              </a:ext>
            </a:extLst>
          </p:cNvPr>
          <p:cNvSpPr>
            <a:spLocks noGrp="1"/>
          </p:cNvSpPr>
          <p:nvPr>
            <p:ph type="sldNum" sz="quarter" idx="11"/>
          </p:nvPr>
        </p:nvSpPr>
        <p:spPr/>
        <p:txBody>
          <a:bodyPr/>
          <a:lstStyle>
            <a:lvl1pPr>
              <a:defRPr/>
            </a:lvl1pPr>
          </a:lstStyle>
          <a:p>
            <a:r>
              <a:rPr lang="en-US" altLang="ja-JP"/>
              <a:t> </a:t>
            </a:r>
            <a:fld id="{E8FBE91A-09F2-440A-962A-EE8D3F033913}" type="slidenum">
              <a:rPr lang="en-US" altLang="ja-JP"/>
              <a:pPr/>
              <a:t>‹#›</a:t>
            </a:fld>
            <a:endParaRPr lang="en-US" altLang="ja-JP"/>
          </a:p>
        </p:txBody>
      </p:sp>
    </p:spTree>
    <p:extLst>
      <p:ext uri="{BB962C8B-B14F-4D97-AF65-F5344CB8AC3E}">
        <p14:creationId xmlns:p14="http://schemas.microsoft.com/office/powerpoint/2010/main" val="267689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39A181-0CD7-43AC-B3B7-42A8E8DD0693}"/>
              </a:ext>
            </a:extLst>
          </p:cNvPr>
          <p:cNvSpPr>
            <a:spLocks noGrp="1"/>
          </p:cNvSpPr>
          <p:nvPr>
            <p:ph type="title"/>
          </p:nvPr>
        </p:nvSpPr>
        <p:spPr/>
        <p:txBody>
          <a:body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D3792979-8547-4678-8D31-F6BF9A7960FE}"/>
              </a:ext>
            </a:extLst>
          </p:cNvPr>
          <p:cNvSpPr>
            <a:spLocks noGrp="1"/>
          </p:cNvSpPr>
          <p:nvPr>
            <p:ph sz="half" idx="1"/>
          </p:nvPr>
        </p:nvSpPr>
        <p:spPr>
          <a:xfrm>
            <a:off x="228600" y="685800"/>
            <a:ext cx="4648200" cy="54864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a:extLst>
              <a:ext uri="{FF2B5EF4-FFF2-40B4-BE49-F238E27FC236}">
                <a16:creationId xmlns:a16="http://schemas.microsoft.com/office/drawing/2014/main" id="{D940121B-CF19-430E-9CCC-B01962B09C32}"/>
              </a:ext>
            </a:extLst>
          </p:cNvPr>
          <p:cNvSpPr>
            <a:spLocks noGrp="1"/>
          </p:cNvSpPr>
          <p:nvPr>
            <p:ph sz="half" idx="2"/>
          </p:nvPr>
        </p:nvSpPr>
        <p:spPr>
          <a:xfrm>
            <a:off x="5029200" y="685800"/>
            <a:ext cx="4648200" cy="54864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ー 4">
            <a:extLst>
              <a:ext uri="{FF2B5EF4-FFF2-40B4-BE49-F238E27FC236}">
                <a16:creationId xmlns:a16="http://schemas.microsoft.com/office/drawing/2014/main" id="{2FEF392E-63AD-45E9-BEF9-4F434836D8A8}"/>
              </a:ext>
            </a:extLst>
          </p:cNvPr>
          <p:cNvSpPr>
            <a:spLocks noGrp="1"/>
          </p:cNvSpPr>
          <p:nvPr>
            <p:ph type="ftr" sz="quarter" idx="10"/>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97D365C7-A1DE-4E0E-8960-4F430EF83C8A}"/>
              </a:ext>
            </a:extLst>
          </p:cNvPr>
          <p:cNvSpPr>
            <a:spLocks noGrp="1"/>
          </p:cNvSpPr>
          <p:nvPr>
            <p:ph type="sldNum" sz="quarter" idx="11"/>
          </p:nvPr>
        </p:nvSpPr>
        <p:spPr/>
        <p:txBody>
          <a:bodyPr/>
          <a:lstStyle>
            <a:lvl1pPr>
              <a:defRPr/>
            </a:lvl1pPr>
          </a:lstStyle>
          <a:p>
            <a:r>
              <a:rPr lang="en-US" altLang="ja-JP"/>
              <a:t> </a:t>
            </a:r>
            <a:fld id="{5A8DD26A-2167-4B6B-8326-D6DC9F4D302E}" type="slidenum">
              <a:rPr lang="en-US" altLang="ja-JP"/>
              <a:pPr/>
              <a:t>‹#›</a:t>
            </a:fld>
            <a:endParaRPr lang="en-US" altLang="ja-JP"/>
          </a:p>
        </p:txBody>
      </p:sp>
    </p:spTree>
    <p:extLst>
      <p:ext uri="{BB962C8B-B14F-4D97-AF65-F5344CB8AC3E}">
        <p14:creationId xmlns:p14="http://schemas.microsoft.com/office/powerpoint/2010/main" val="231908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1BF85C-BB97-4239-9278-D22AF3AF7FE6}"/>
              </a:ext>
            </a:extLst>
          </p:cNvPr>
          <p:cNvSpPr>
            <a:spLocks noGrp="1"/>
          </p:cNvSpPr>
          <p:nvPr>
            <p:ph type="title"/>
          </p:nvPr>
        </p:nvSpPr>
        <p:spPr>
          <a:xfrm>
            <a:off x="682625" y="365125"/>
            <a:ext cx="8543925" cy="1325563"/>
          </a:xfrm>
        </p:spPr>
        <p:txBody>
          <a:bodyPr/>
          <a:lstStyle/>
          <a:p>
            <a:r>
              <a:rPr lang="ja-JP" altLang="en-US"/>
              <a:t>マスター タイトルの書式設定</a:t>
            </a:r>
          </a:p>
        </p:txBody>
      </p:sp>
      <p:sp>
        <p:nvSpPr>
          <p:cNvPr id="3" name="テキスト プレースホルダー 2">
            <a:extLst>
              <a:ext uri="{FF2B5EF4-FFF2-40B4-BE49-F238E27FC236}">
                <a16:creationId xmlns:a16="http://schemas.microsoft.com/office/drawing/2014/main" id="{1B0A744B-4298-4F30-8FB3-1E5370D48453}"/>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8893B456-7829-4157-AD69-6ED416F811EE}"/>
              </a:ext>
            </a:extLst>
          </p:cNvPr>
          <p:cNvSpPr>
            <a:spLocks noGrp="1"/>
          </p:cNvSpPr>
          <p:nvPr>
            <p:ph sz="half" idx="2"/>
          </p:nvPr>
        </p:nvSpPr>
        <p:spPr>
          <a:xfrm>
            <a:off x="682625" y="2505075"/>
            <a:ext cx="419100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a:extLst>
              <a:ext uri="{FF2B5EF4-FFF2-40B4-BE49-F238E27FC236}">
                <a16:creationId xmlns:a16="http://schemas.microsoft.com/office/drawing/2014/main" id="{A3B59251-C24A-454A-AAAF-6F9FCAC642A0}"/>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BED1F711-58E5-4F79-8152-39A43593FF97}"/>
              </a:ext>
            </a:extLst>
          </p:cNvPr>
          <p:cNvSpPr>
            <a:spLocks noGrp="1"/>
          </p:cNvSpPr>
          <p:nvPr>
            <p:ph sz="quarter" idx="4"/>
          </p:nvPr>
        </p:nvSpPr>
        <p:spPr>
          <a:xfrm>
            <a:off x="5014913" y="2505075"/>
            <a:ext cx="42116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フッター プレースホルダー 6">
            <a:extLst>
              <a:ext uri="{FF2B5EF4-FFF2-40B4-BE49-F238E27FC236}">
                <a16:creationId xmlns:a16="http://schemas.microsoft.com/office/drawing/2014/main" id="{E643C2A2-972F-4FAD-AE88-D5832A70A9B2}"/>
              </a:ext>
            </a:extLst>
          </p:cNvPr>
          <p:cNvSpPr>
            <a:spLocks noGrp="1"/>
          </p:cNvSpPr>
          <p:nvPr>
            <p:ph type="ftr" sz="quarter" idx="10"/>
          </p:nvPr>
        </p:nvSpPr>
        <p:spPr/>
        <p:txBody>
          <a:bodyPr/>
          <a:lstStyle>
            <a:lvl1pPr>
              <a:defRPr/>
            </a:lvl1pPr>
          </a:lstStyle>
          <a:p>
            <a:endParaRPr lang="en-US" altLang="ja-JP"/>
          </a:p>
        </p:txBody>
      </p:sp>
      <p:sp>
        <p:nvSpPr>
          <p:cNvPr id="8" name="スライド番号プレースホルダー 7">
            <a:extLst>
              <a:ext uri="{FF2B5EF4-FFF2-40B4-BE49-F238E27FC236}">
                <a16:creationId xmlns:a16="http://schemas.microsoft.com/office/drawing/2014/main" id="{8CD6CCB3-98BC-4580-89E6-9C9E6622D7B5}"/>
              </a:ext>
            </a:extLst>
          </p:cNvPr>
          <p:cNvSpPr>
            <a:spLocks noGrp="1"/>
          </p:cNvSpPr>
          <p:nvPr>
            <p:ph type="sldNum" sz="quarter" idx="11"/>
          </p:nvPr>
        </p:nvSpPr>
        <p:spPr/>
        <p:txBody>
          <a:bodyPr/>
          <a:lstStyle>
            <a:lvl1pPr>
              <a:defRPr/>
            </a:lvl1pPr>
          </a:lstStyle>
          <a:p>
            <a:r>
              <a:rPr lang="en-US" altLang="ja-JP"/>
              <a:t> </a:t>
            </a:r>
            <a:fld id="{D1F01F92-8F64-4427-A260-DAC31EF74A12}" type="slidenum">
              <a:rPr lang="en-US" altLang="ja-JP"/>
              <a:pPr/>
              <a:t>‹#›</a:t>
            </a:fld>
            <a:endParaRPr lang="en-US" altLang="ja-JP"/>
          </a:p>
        </p:txBody>
      </p:sp>
    </p:spTree>
    <p:extLst>
      <p:ext uri="{BB962C8B-B14F-4D97-AF65-F5344CB8AC3E}">
        <p14:creationId xmlns:p14="http://schemas.microsoft.com/office/powerpoint/2010/main" val="27733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DC343-FA2D-451C-8D69-ABB71C53D187}"/>
              </a:ext>
            </a:extLst>
          </p:cNvPr>
          <p:cNvSpPr>
            <a:spLocks noGrp="1"/>
          </p:cNvSpPr>
          <p:nvPr>
            <p:ph type="title"/>
          </p:nvPr>
        </p:nvSpPr>
        <p:spPr/>
        <p:txBody>
          <a:bodyPr/>
          <a:lstStyle/>
          <a:p>
            <a:r>
              <a:rPr lang="ja-JP" altLang="en-US"/>
              <a:t>マスター タイトルの書式設定</a:t>
            </a:r>
          </a:p>
        </p:txBody>
      </p:sp>
      <p:sp>
        <p:nvSpPr>
          <p:cNvPr id="3" name="フッター プレースホルダー 2">
            <a:extLst>
              <a:ext uri="{FF2B5EF4-FFF2-40B4-BE49-F238E27FC236}">
                <a16:creationId xmlns:a16="http://schemas.microsoft.com/office/drawing/2014/main" id="{B33D6FD6-3D13-45DA-9A09-B9EAD58CC627}"/>
              </a:ext>
            </a:extLst>
          </p:cNvPr>
          <p:cNvSpPr>
            <a:spLocks noGrp="1"/>
          </p:cNvSpPr>
          <p:nvPr>
            <p:ph type="ftr" sz="quarter" idx="10"/>
          </p:nvPr>
        </p:nvSpPr>
        <p:spPr/>
        <p:txBody>
          <a:bodyPr/>
          <a:lstStyle>
            <a:lvl1pPr>
              <a:defRPr/>
            </a:lvl1pPr>
          </a:lstStyle>
          <a:p>
            <a:endParaRPr lang="en-US" altLang="ja-JP"/>
          </a:p>
        </p:txBody>
      </p:sp>
      <p:sp>
        <p:nvSpPr>
          <p:cNvPr id="4" name="スライド番号プレースホルダー 3">
            <a:extLst>
              <a:ext uri="{FF2B5EF4-FFF2-40B4-BE49-F238E27FC236}">
                <a16:creationId xmlns:a16="http://schemas.microsoft.com/office/drawing/2014/main" id="{68A13EE9-B9D7-4F1D-BF55-B993525EBD58}"/>
              </a:ext>
            </a:extLst>
          </p:cNvPr>
          <p:cNvSpPr>
            <a:spLocks noGrp="1"/>
          </p:cNvSpPr>
          <p:nvPr>
            <p:ph type="sldNum" sz="quarter" idx="11"/>
          </p:nvPr>
        </p:nvSpPr>
        <p:spPr/>
        <p:txBody>
          <a:bodyPr/>
          <a:lstStyle>
            <a:lvl1pPr>
              <a:defRPr/>
            </a:lvl1pPr>
          </a:lstStyle>
          <a:p>
            <a:r>
              <a:rPr lang="en-US" altLang="ja-JP"/>
              <a:t> </a:t>
            </a:r>
            <a:fld id="{045CE9C9-6A2A-4D76-ADCA-484B8A4B8173}" type="slidenum">
              <a:rPr lang="en-US" altLang="ja-JP"/>
              <a:pPr/>
              <a:t>‹#›</a:t>
            </a:fld>
            <a:endParaRPr lang="en-US" altLang="ja-JP"/>
          </a:p>
        </p:txBody>
      </p:sp>
    </p:spTree>
    <p:extLst>
      <p:ext uri="{BB962C8B-B14F-4D97-AF65-F5344CB8AC3E}">
        <p14:creationId xmlns:p14="http://schemas.microsoft.com/office/powerpoint/2010/main" val="183224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A03023E7-CE5B-44CC-9345-46CB3E0D0BD9}"/>
              </a:ext>
            </a:extLst>
          </p:cNvPr>
          <p:cNvSpPr>
            <a:spLocks noGrp="1"/>
          </p:cNvSpPr>
          <p:nvPr>
            <p:ph type="ftr" sz="quarter" idx="10"/>
          </p:nvPr>
        </p:nvSpPr>
        <p:spPr/>
        <p:txBody>
          <a:bodyPr/>
          <a:lstStyle>
            <a:lvl1pPr>
              <a:defRPr/>
            </a:lvl1pPr>
          </a:lstStyle>
          <a:p>
            <a:endParaRPr lang="en-US" altLang="ja-JP"/>
          </a:p>
        </p:txBody>
      </p:sp>
      <p:sp>
        <p:nvSpPr>
          <p:cNvPr id="3" name="スライド番号プレースホルダー 2">
            <a:extLst>
              <a:ext uri="{FF2B5EF4-FFF2-40B4-BE49-F238E27FC236}">
                <a16:creationId xmlns:a16="http://schemas.microsoft.com/office/drawing/2014/main" id="{69CD833D-7677-4D47-BE73-EAADA853672C}"/>
              </a:ext>
            </a:extLst>
          </p:cNvPr>
          <p:cNvSpPr>
            <a:spLocks noGrp="1"/>
          </p:cNvSpPr>
          <p:nvPr>
            <p:ph type="sldNum" sz="quarter" idx="11"/>
          </p:nvPr>
        </p:nvSpPr>
        <p:spPr/>
        <p:txBody>
          <a:bodyPr/>
          <a:lstStyle>
            <a:lvl1pPr>
              <a:defRPr/>
            </a:lvl1pPr>
          </a:lstStyle>
          <a:p>
            <a:r>
              <a:rPr lang="en-US" altLang="ja-JP"/>
              <a:t> </a:t>
            </a:r>
            <a:fld id="{2056A630-F135-47E5-9727-201F48C11E57}" type="slidenum">
              <a:rPr lang="en-US" altLang="ja-JP"/>
              <a:pPr/>
              <a:t>‹#›</a:t>
            </a:fld>
            <a:endParaRPr lang="en-US" altLang="ja-JP"/>
          </a:p>
        </p:txBody>
      </p:sp>
    </p:spTree>
    <p:extLst>
      <p:ext uri="{BB962C8B-B14F-4D97-AF65-F5344CB8AC3E}">
        <p14:creationId xmlns:p14="http://schemas.microsoft.com/office/powerpoint/2010/main" val="203631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D77CD-FBA7-40E1-8B8B-883E7200A80F}"/>
              </a:ext>
            </a:extLst>
          </p:cNvPr>
          <p:cNvSpPr>
            <a:spLocks noGrp="1"/>
          </p:cNvSpPr>
          <p:nvPr>
            <p:ph type="title"/>
          </p:nvPr>
        </p:nvSpPr>
        <p:spPr>
          <a:xfrm>
            <a:off x="682625" y="457200"/>
            <a:ext cx="3194050" cy="1600200"/>
          </a:xfrm>
        </p:spPr>
        <p:txBody>
          <a:bodyPr anchor="b"/>
          <a:lstStyle>
            <a:lvl1pPr>
              <a:defRPr sz="3200"/>
            </a:lvl1p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E58B853C-5B4D-41D0-B550-F3B51C6A273C}"/>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a:extLst>
              <a:ext uri="{FF2B5EF4-FFF2-40B4-BE49-F238E27FC236}">
                <a16:creationId xmlns:a16="http://schemas.microsoft.com/office/drawing/2014/main" id="{2221B5B6-D0C9-41E1-8AEA-2C23A06C6B46}"/>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フッター プレースホルダー 4">
            <a:extLst>
              <a:ext uri="{FF2B5EF4-FFF2-40B4-BE49-F238E27FC236}">
                <a16:creationId xmlns:a16="http://schemas.microsoft.com/office/drawing/2014/main" id="{3D54E903-8E41-4414-AEC0-E65CF9E185B4}"/>
              </a:ext>
            </a:extLst>
          </p:cNvPr>
          <p:cNvSpPr>
            <a:spLocks noGrp="1"/>
          </p:cNvSpPr>
          <p:nvPr>
            <p:ph type="ftr" sz="quarter" idx="10"/>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6F1DE8A9-950E-475E-8BA2-43BA5ECDAB36}"/>
              </a:ext>
            </a:extLst>
          </p:cNvPr>
          <p:cNvSpPr>
            <a:spLocks noGrp="1"/>
          </p:cNvSpPr>
          <p:nvPr>
            <p:ph type="sldNum" sz="quarter" idx="11"/>
          </p:nvPr>
        </p:nvSpPr>
        <p:spPr/>
        <p:txBody>
          <a:bodyPr/>
          <a:lstStyle>
            <a:lvl1pPr>
              <a:defRPr/>
            </a:lvl1pPr>
          </a:lstStyle>
          <a:p>
            <a:r>
              <a:rPr lang="en-US" altLang="ja-JP"/>
              <a:t> </a:t>
            </a:r>
            <a:fld id="{1B353E4F-8F1F-487E-AE97-64CD25E8440D}" type="slidenum">
              <a:rPr lang="en-US" altLang="ja-JP"/>
              <a:pPr/>
              <a:t>‹#›</a:t>
            </a:fld>
            <a:endParaRPr lang="en-US" altLang="ja-JP"/>
          </a:p>
        </p:txBody>
      </p:sp>
    </p:spTree>
    <p:extLst>
      <p:ext uri="{BB962C8B-B14F-4D97-AF65-F5344CB8AC3E}">
        <p14:creationId xmlns:p14="http://schemas.microsoft.com/office/powerpoint/2010/main" val="280026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9F30D2-9E5C-4E74-B7D2-08B37AB2FA8E}"/>
              </a:ext>
            </a:extLst>
          </p:cNvPr>
          <p:cNvSpPr>
            <a:spLocks noGrp="1"/>
          </p:cNvSpPr>
          <p:nvPr>
            <p:ph type="title"/>
          </p:nvPr>
        </p:nvSpPr>
        <p:spPr>
          <a:xfrm>
            <a:off x="682625" y="457200"/>
            <a:ext cx="3194050" cy="1600200"/>
          </a:xfrm>
        </p:spPr>
        <p:txBody>
          <a:bodyPr anchor="b"/>
          <a:lstStyle>
            <a:lvl1pPr>
              <a:defRPr sz="3200"/>
            </a:lvl1pPr>
          </a:lstStyle>
          <a:p>
            <a:r>
              <a:rPr lang="ja-JP" altLang="en-US"/>
              <a:t>マスター タイトルの書式設定</a:t>
            </a:r>
          </a:p>
        </p:txBody>
      </p:sp>
      <p:sp>
        <p:nvSpPr>
          <p:cNvPr id="3" name="図プレースホルダー 2">
            <a:extLst>
              <a:ext uri="{FF2B5EF4-FFF2-40B4-BE49-F238E27FC236}">
                <a16:creationId xmlns:a16="http://schemas.microsoft.com/office/drawing/2014/main" id="{7C940D8A-349D-41FD-8907-9A0804AB71E0}"/>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a:extLst>
              <a:ext uri="{FF2B5EF4-FFF2-40B4-BE49-F238E27FC236}">
                <a16:creationId xmlns:a16="http://schemas.microsoft.com/office/drawing/2014/main" id="{B4ED74DE-CBCA-4D99-9091-D048D411EE44}"/>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フッター プレースホルダー 4">
            <a:extLst>
              <a:ext uri="{FF2B5EF4-FFF2-40B4-BE49-F238E27FC236}">
                <a16:creationId xmlns:a16="http://schemas.microsoft.com/office/drawing/2014/main" id="{4165C66C-DDC3-4609-A28C-FEC040EE80CE}"/>
              </a:ext>
            </a:extLst>
          </p:cNvPr>
          <p:cNvSpPr>
            <a:spLocks noGrp="1"/>
          </p:cNvSpPr>
          <p:nvPr>
            <p:ph type="ftr" sz="quarter" idx="10"/>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E723761C-021C-4EE7-8B9E-46F7F6EE112F}"/>
              </a:ext>
            </a:extLst>
          </p:cNvPr>
          <p:cNvSpPr>
            <a:spLocks noGrp="1"/>
          </p:cNvSpPr>
          <p:nvPr>
            <p:ph type="sldNum" sz="quarter" idx="11"/>
          </p:nvPr>
        </p:nvSpPr>
        <p:spPr/>
        <p:txBody>
          <a:bodyPr/>
          <a:lstStyle>
            <a:lvl1pPr>
              <a:defRPr/>
            </a:lvl1pPr>
          </a:lstStyle>
          <a:p>
            <a:r>
              <a:rPr lang="en-US" altLang="ja-JP"/>
              <a:t> </a:t>
            </a:r>
            <a:fld id="{84DDF478-CDBE-46B1-A40C-97DF32887973}" type="slidenum">
              <a:rPr lang="en-US" altLang="ja-JP"/>
              <a:pPr/>
              <a:t>‹#›</a:t>
            </a:fld>
            <a:endParaRPr lang="en-US" altLang="ja-JP"/>
          </a:p>
        </p:txBody>
      </p:sp>
    </p:spTree>
    <p:extLst>
      <p:ext uri="{BB962C8B-B14F-4D97-AF65-F5344CB8AC3E}">
        <p14:creationId xmlns:p14="http://schemas.microsoft.com/office/powerpoint/2010/main" val="187703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6514" name="AC Banner">
            <a:extLst>
              <a:ext uri="{FF2B5EF4-FFF2-40B4-BE49-F238E27FC236}">
                <a16:creationId xmlns:a16="http://schemas.microsoft.com/office/drawing/2014/main" id="{08749009-6D03-449B-88C7-A04F45BAB9CB}"/>
              </a:ext>
            </a:extLst>
          </p:cNvPr>
          <p:cNvSpPr>
            <a:spLocks noChangeArrowheads="1"/>
          </p:cNvSpPr>
          <p:nvPr/>
        </p:nvSpPr>
        <p:spPr bwMode="auto">
          <a:xfrm>
            <a:off x="0" y="0"/>
            <a:ext cx="9906000" cy="620713"/>
          </a:xfrm>
          <a:prstGeom prst="rect">
            <a:avLst/>
          </a:prstGeom>
          <a:solidFill>
            <a:srgbClr val="FF99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FontTx/>
              <a:buNone/>
            </a:pPr>
            <a:endParaRPr lang="en-US" altLang="ja-JP" sz="1200">
              <a:solidFill>
                <a:schemeClr val="tx1"/>
              </a:solidFill>
              <a:latin typeface="Times New Roman" panose="02020603050405020304" pitchFamily="18" charset="0"/>
            </a:endParaRPr>
          </a:p>
        </p:txBody>
      </p:sp>
      <p:sp>
        <p:nvSpPr>
          <p:cNvPr id="1856515" name="Rectangle 3">
            <a:extLst>
              <a:ext uri="{FF2B5EF4-FFF2-40B4-BE49-F238E27FC236}">
                <a16:creationId xmlns:a16="http://schemas.microsoft.com/office/drawing/2014/main" id="{97F41738-2442-41E3-9A2C-C946666FB881}"/>
              </a:ext>
            </a:extLst>
          </p:cNvPr>
          <p:cNvSpPr>
            <a:spLocks noGrp="1" noChangeArrowheads="1"/>
          </p:cNvSpPr>
          <p:nvPr>
            <p:ph type="title"/>
          </p:nvPr>
        </p:nvSpPr>
        <p:spPr bwMode="auto">
          <a:xfrm>
            <a:off x="125413" y="0"/>
            <a:ext cx="7191375" cy="60960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ja-JP" altLang="en-US"/>
              <a:t>マスタータイトルの書式設定</a:t>
            </a:r>
          </a:p>
        </p:txBody>
      </p:sp>
      <p:sp>
        <p:nvSpPr>
          <p:cNvPr id="1856516" name="Rectangle 4">
            <a:extLst>
              <a:ext uri="{FF2B5EF4-FFF2-40B4-BE49-F238E27FC236}">
                <a16:creationId xmlns:a16="http://schemas.microsoft.com/office/drawing/2014/main" id="{439E6EAC-3EB0-459B-9651-A1868F10D8AF}"/>
              </a:ext>
            </a:extLst>
          </p:cNvPr>
          <p:cNvSpPr>
            <a:spLocks noGrp="1" noChangeArrowheads="1"/>
          </p:cNvSpPr>
          <p:nvPr>
            <p:ph type="body" idx="1"/>
          </p:nvPr>
        </p:nvSpPr>
        <p:spPr bwMode="auto">
          <a:xfrm>
            <a:off x="228600" y="685800"/>
            <a:ext cx="9448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ja-JP" altLang="en-US" dirty="0"/>
              <a:t>マスターテキストの書式設定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856521" name="AC Banner">
            <a:extLst>
              <a:ext uri="{FF2B5EF4-FFF2-40B4-BE49-F238E27FC236}">
                <a16:creationId xmlns:a16="http://schemas.microsoft.com/office/drawing/2014/main" id="{F3749ACE-5648-44FC-B4FC-39466229D5D2}"/>
              </a:ext>
            </a:extLst>
          </p:cNvPr>
          <p:cNvSpPr>
            <a:spLocks noChangeArrowheads="1"/>
          </p:cNvSpPr>
          <p:nvPr userDrawn="1"/>
        </p:nvSpPr>
        <p:spPr bwMode="auto">
          <a:xfrm>
            <a:off x="0" y="6497638"/>
            <a:ext cx="9906000" cy="360362"/>
          </a:xfrm>
          <a:prstGeom prst="rect">
            <a:avLst/>
          </a:prstGeom>
          <a:solidFill>
            <a:srgbClr val="FF99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FontTx/>
              <a:buNone/>
            </a:pPr>
            <a:endParaRPr lang="en-US" altLang="ja-JP" sz="1200">
              <a:solidFill>
                <a:schemeClr val="tx1"/>
              </a:solidFill>
              <a:latin typeface="Times New Roman" panose="02020603050405020304" pitchFamily="18" charset="0"/>
            </a:endParaRPr>
          </a:p>
        </p:txBody>
      </p:sp>
      <p:sp>
        <p:nvSpPr>
          <p:cNvPr id="1856517" name="Rectangle 5">
            <a:extLst>
              <a:ext uri="{FF2B5EF4-FFF2-40B4-BE49-F238E27FC236}">
                <a16:creationId xmlns:a16="http://schemas.microsoft.com/office/drawing/2014/main" id="{350574CC-F6D5-4A4D-BF30-A20011EEFD33}"/>
              </a:ext>
            </a:extLst>
          </p:cNvPr>
          <p:cNvSpPr>
            <a:spLocks noGrp="1" noChangeArrowheads="1"/>
          </p:cNvSpPr>
          <p:nvPr>
            <p:ph type="ftr" sz="quarter" idx="3"/>
          </p:nvPr>
        </p:nvSpPr>
        <p:spPr bwMode="auto">
          <a:xfrm>
            <a:off x="4675188" y="6629400"/>
            <a:ext cx="506412"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r" defTabSz="762000" fontAlgn="ctr">
              <a:spcBef>
                <a:spcPct val="0"/>
              </a:spcBef>
              <a:buFontTx/>
              <a:buNone/>
              <a:defRPr sz="900">
                <a:solidFill>
                  <a:schemeClr val="bg1"/>
                </a:solidFill>
              </a:defRPr>
            </a:lvl1pPr>
          </a:lstStyle>
          <a:p>
            <a:endParaRPr lang="en-US" altLang="ja-JP"/>
          </a:p>
        </p:txBody>
      </p:sp>
      <p:sp>
        <p:nvSpPr>
          <p:cNvPr id="1856518" name="Rectangle 6">
            <a:extLst>
              <a:ext uri="{FF2B5EF4-FFF2-40B4-BE49-F238E27FC236}">
                <a16:creationId xmlns:a16="http://schemas.microsoft.com/office/drawing/2014/main" id="{E0E3697F-147C-475E-9906-A2C622C7DA00}"/>
              </a:ext>
            </a:extLst>
          </p:cNvPr>
          <p:cNvSpPr>
            <a:spLocks noGrp="1" noChangeArrowheads="1"/>
          </p:cNvSpPr>
          <p:nvPr>
            <p:ph type="sldNum" sz="quarter" idx="4"/>
          </p:nvPr>
        </p:nvSpPr>
        <p:spPr bwMode="auto">
          <a:xfrm>
            <a:off x="9504363" y="6559550"/>
            <a:ext cx="3524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ctr" defTabSz="762000" fontAlgn="ctr">
              <a:spcBef>
                <a:spcPct val="0"/>
              </a:spcBef>
              <a:buFontTx/>
              <a:buNone/>
              <a:defRPr b="1">
                <a:solidFill>
                  <a:schemeClr val="bg1"/>
                </a:solidFill>
              </a:defRPr>
            </a:lvl1pPr>
          </a:lstStyle>
          <a:p>
            <a:r>
              <a:rPr lang="en-US" altLang="ja-JP"/>
              <a:t> </a:t>
            </a:r>
            <a:fld id="{3BC063AD-1B12-41CD-ADBF-A7909CBF5E82}" type="slidenum">
              <a:rPr lang="en-US" altLang="ja-JP"/>
              <a:pPr/>
              <a:t>‹#›</a:t>
            </a:fld>
            <a:endParaRPr lang="en-US" altLang="ja-JP"/>
          </a:p>
        </p:txBody>
      </p:sp>
      <p:sp>
        <p:nvSpPr>
          <p:cNvPr id="1856523" name="Text Box 11">
            <a:extLst>
              <a:ext uri="{FF2B5EF4-FFF2-40B4-BE49-F238E27FC236}">
                <a16:creationId xmlns:a16="http://schemas.microsoft.com/office/drawing/2014/main" id="{CD0F03E1-988C-436C-9E8F-7092D46951C0}"/>
              </a:ext>
            </a:extLst>
          </p:cNvPr>
          <p:cNvSpPr txBox="1">
            <a:spLocks noChangeArrowheads="1"/>
          </p:cNvSpPr>
          <p:nvPr userDrawn="1"/>
        </p:nvSpPr>
        <p:spPr bwMode="auto">
          <a:xfrm>
            <a:off x="707313" y="6548845"/>
            <a:ext cx="2741456" cy="27699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buFontTx/>
              <a:buNone/>
            </a:pPr>
            <a:r>
              <a:rPr lang="en-US" altLang="ja-JP" sz="1200" b="1" dirty="0">
                <a:solidFill>
                  <a:srgbClr val="FFFFFF"/>
                </a:solidFill>
              </a:rPr>
              <a:t>©2019, </a:t>
            </a:r>
            <a:r>
              <a:rPr lang="ja-JP" altLang="en-US" sz="1200" b="1" dirty="0">
                <a:solidFill>
                  <a:srgbClr val="FFFFFF"/>
                </a:solidFill>
              </a:rPr>
              <a:t>株式会社日本マイクロシステム</a:t>
            </a:r>
            <a:endParaRPr lang="en-US" altLang="ja-JP" sz="12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defTabSz="762000" rtl="0" fontAlgn="ctr">
        <a:spcBef>
          <a:spcPct val="0"/>
        </a:spcBef>
        <a:spcAft>
          <a:spcPct val="0"/>
        </a:spcAft>
        <a:defRPr kumimoji="1" sz="2400" b="1" kern="1200">
          <a:solidFill>
            <a:schemeClr val="bg1"/>
          </a:solidFill>
          <a:latin typeface="+mj-lt"/>
          <a:ea typeface="+mj-ea"/>
          <a:cs typeface="+mj-cs"/>
        </a:defRPr>
      </a:lvl1pPr>
      <a:lvl2pPr algn="l" defTabSz="762000" rtl="0" fontAlgn="ctr">
        <a:spcBef>
          <a:spcPct val="0"/>
        </a:spcBef>
        <a:spcAft>
          <a:spcPct val="0"/>
        </a:spcAft>
        <a:defRPr kumimoji="1" sz="2400" b="1">
          <a:solidFill>
            <a:schemeClr val="bg1"/>
          </a:solidFill>
          <a:latin typeface="Arial" panose="020B0604020202020204" pitchFamily="34" charset="0"/>
          <a:ea typeface="ＭＳ Ｐゴシック" panose="020B0600070205080204" pitchFamily="50" charset="-128"/>
        </a:defRPr>
      </a:lvl2pPr>
      <a:lvl3pPr algn="l" defTabSz="762000" rtl="0" fontAlgn="ctr">
        <a:spcBef>
          <a:spcPct val="0"/>
        </a:spcBef>
        <a:spcAft>
          <a:spcPct val="0"/>
        </a:spcAft>
        <a:defRPr kumimoji="1" sz="2400" b="1">
          <a:solidFill>
            <a:schemeClr val="bg1"/>
          </a:solidFill>
          <a:latin typeface="Arial" panose="020B0604020202020204" pitchFamily="34" charset="0"/>
          <a:ea typeface="ＭＳ Ｐゴシック" panose="020B0600070205080204" pitchFamily="50" charset="-128"/>
        </a:defRPr>
      </a:lvl3pPr>
      <a:lvl4pPr algn="l" defTabSz="762000" rtl="0" fontAlgn="ctr">
        <a:spcBef>
          <a:spcPct val="0"/>
        </a:spcBef>
        <a:spcAft>
          <a:spcPct val="0"/>
        </a:spcAft>
        <a:defRPr kumimoji="1" sz="2400" b="1">
          <a:solidFill>
            <a:schemeClr val="bg1"/>
          </a:solidFill>
          <a:latin typeface="Arial" panose="020B0604020202020204" pitchFamily="34" charset="0"/>
          <a:ea typeface="ＭＳ Ｐゴシック" panose="020B0600070205080204" pitchFamily="50" charset="-128"/>
        </a:defRPr>
      </a:lvl4pPr>
      <a:lvl5pPr algn="l" defTabSz="762000" rtl="0" fontAlgn="ctr">
        <a:spcBef>
          <a:spcPct val="0"/>
        </a:spcBef>
        <a:spcAft>
          <a:spcPct val="0"/>
        </a:spcAft>
        <a:defRPr kumimoji="1" sz="2400" b="1">
          <a:solidFill>
            <a:schemeClr val="bg1"/>
          </a:solidFill>
          <a:latin typeface="Arial" panose="020B0604020202020204" pitchFamily="34" charset="0"/>
          <a:ea typeface="ＭＳ Ｐゴシック" panose="020B0600070205080204" pitchFamily="50" charset="-128"/>
        </a:defRPr>
      </a:lvl5pPr>
      <a:lvl6pPr marL="457200" algn="l" defTabSz="762000" rtl="0" fontAlgn="ctr">
        <a:spcBef>
          <a:spcPct val="0"/>
        </a:spcBef>
        <a:spcAft>
          <a:spcPct val="0"/>
        </a:spcAft>
        <a:defRPr kumimoji="1" sz="2400" b="1">
          <a:solidFill>
            <a:schemeClr val="bg1"/>
          </a:solidFill>
          <a:latin typeface="Arial" panose="020B0604020202020204" pitchFamily="34" charset="0"/>
          <a:ea typeface="ＭＳ Ｐゴシック" panose="020B0600070205080204" pitchFamily="50" charset="-128"/>
        </a:defRPr>
      </a:lvl6pPr>
      <a:lvl7pPr marL="914400" algn="l" defTabSz="762000" rtl="0" fontAlgn="ctr">
        <a:spcBef>
          <a:spcPct val="0"/>
        </a:spcBef>
        <a:spcAft>
          <a:spcPct val="0"/>
        </a:spcAft>
        <a:defRPr kumimoji="1" sz="2400" b="1">
          <a:solidFill>
            <a:schemeClr val="bg1"/>
          </a:solidFill>
          <a:latin typeface="Arial" panose="020B0604020202020204" pitchFamily="34" charset="0"/>
          <a:ea typeface="ＭＳ Ｐゴシック" panose="020B0600070205080204" pitchFamily="50" charset="-128"/>
        </a:defRPr>
      </a:lvl7pPr>
      <a:lvl8pPr marL="1371600" algn="l" defTabSz="762000" rtl="0" fontAlgn="ctr">
        <a:spcBef>
          <a:spcPct val="0"/>
        </a:spcBef>
        <a:spcAft>
          <a:spcPct val="0"/>
        </a:spcAft>
        <a:defRPr kumimoji="1" sz="2400" b="1">
          <a:solidFill>
            <a:schemeClr val="bg1"/>
          </a:solidFill>
          <a:latin typeface="Arial" panose="020B0604020202020204" pitchFamily="34" charset="0"/>
          <a:ea typeface="ＭＳ Ｐゴシック" panose="020B0600070205080204" pitchFamily="50" charset="-128"/>
        </a:defRPr>
      </a:lvl8pPr>
      <a:lvl9pPr marL="1828800" algn="l" defTabSz="762000" rtl="0" fontAlgn="ctr">
        <a:spcBef>
          <a:spcPct val="0"/>
        </a:spcBef>
        <a:spcAft>
          <a:spcPct val="0"/>
        </a:spcAft>
        <a:defRPr kumimoji="1" sz="2400" b="1">
          <a:solidFill>
            <a:schemeClr val="bg1"/>
          </a:solidFill>
          <a:latin typeface="Arial" panose="020B0604020202020204" pitchFamily="34" charset="0"/>
          <a:ea typeface="ＭＳ Ｐゴシック" panose="020B0600070205080204" pitchFamily="50" charset="-128"/>
        </a:defRPr>
      </a:lvl9pPr>
    </p:titleStyle>
    <p:bodyStyle>
      <a:lvl1pPr algn="l" defTabSz="762000" rtl="0" fontAlgn="ctr">
        <a:spcBef>
          <a:spcPct val="20000"/>
        </a:spcBef>
        <a:spcAft>
          <a:spcPct val="0"/>
        </a:spcAft>
        <a:defRPr kumimoji="1" kern="1200">
          <a:solidFill>
            <a:schemeClr val="tx1"/>
          </a:solidFill>
          <a:latin typeface="+mn-lt"/>
          <a:ea typeface="+mn-ea"/>
          <a:cs typeface="+mn-cs"/>
        </a:defRPr>
      </a:lvl1pPr>
      <a:lvl2pPr marL="952500" indent="-384175" algn="l" defTabSz="762000" rtl="0" fontAlgn="ctr">
        <a:spcBef>
          <a:spcPct val="20000"/>
        </a:spcBef>
        <a:spcAft>
          <a:spcPct val="0"/>
        </a:spcAft>
        <a:buSzPct val="85000"/>
        <a:buFont typeface="Wingdings" panose="05000000000000000000" pitchFamily="2" charset="2"/>
        <a:buChar char="n"/>
        <a:defRPr kumimoji="1" kern="1200">
          <a:solidFill>
            <a:schemeClr val="tx1"/>
          </a:solidFill>
          <a:latin typeface="+mn-lt"/>
          <a:ea typeface="+mn-ea"/>
          <a:cs typeface="+mn-cs"/>
        </a:defRPr>
      </a:lvl2pPr>
      <a:lvl3pPr marL="1435100" indent="-292100" algn="l" defTabSz="762000" rtl="0" fontAlgn="ctr">
        <a:spcBef>
          <a:spcPct val="20000"/>
        </a:spcBef>
        <a:spcAft>
          <a:spcPct val="0"/>
        </a:spcAft>
        <a:buSzPct val="90000"/>
        <a:buChar char="–"/>
        <a:defRPr kumimoji="1" kern="1200">
          <a:solidFill>
            <a:schemeClr val="tx1"/>
          </a:solidFill>
          <a:latin typeface="+mn-lt"/>
          <a:ea typeface="+mn-ea"/>
          <a:cs typeface="+mn-cs"/>
        </a:defRPr>
      </a:lvl3pPr>
      <a:lvl4pPr marL="1854200" indent="-228600" algn="l" defTabSz="762000" rtl="0" fontAlgn="ctr">
        <a:spcBef>
          <a:spcPct val="20000"/>
        </a:spcBef>
        <a:spcAft>
          <a:spcPct val="0"/>
        </a:spcAft>
        <a:buChar char="•"/>
        <a:defRPr kumimoji="1" kern="1200">
          <a:solidFill>
            <a:schemeClr val="tx1"/>
          </a:solidFill>
          <a:latin typeface="+mn-lt"/>
          <a:ea typeface="+mn-ea"/>
          <a:cs typeface="+mn-cs"/>
        </a:defRPr>
      </a:lvl4pPr>
      <a:lvl5pPr marL="2273300" indent="-228600" algn="l" defTabSz="762000" rtl="0" fontAlgn="ctr">
        <a:spcBef>
          <a:spcPct val="20000"/>
        </a:spcBef>
        <a:spcAft>
          <a:spcPct val="0"/>
        </a:spcAft>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qiita.com/okasir4444/items/b9b1e70fdbbbd5794f1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qiita.com/negi524/items/ad4eca7686fb2e7ffd4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qiita.com/arashida/items/b2f2e01259238235e18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note.com/on_bass/n/n0495484a2b2b"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qiita.com/manabu-watanabe/items/ecf1b434baf305adaa0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qiita.com/ywatanabe358/items/ba9008bd77872781c91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vavolab.com/article/2018/05/31/22/16/4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milkcocoa.info/2019/03/03/http-req-json-r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2400" dirty="0">
                <a:solidFill>
                  <a:schemeClr val="accent6">
                    <a:lumMod val="75000"/>
                  </a:schemeClr>
                </a:solidFill>
              </a:rPr>
              <a:t>caDIY3D</a:t>
            </a:r>
            <a:r>
              <a:rPr kumimoji="1" lang="ja-JP" altLang="en-US" sz="2400" dirty="0">
                <a:solidFill>
                  <a:schemeClr val="accent6">
                    <a:lumMod val="75000"/>
                  </a:schemeClr>
                </a:solidFill>
              </a:rPr>
              <a:t> ライセンス認証</a:t>
            </a:r>
          </a:p>
        </p:txBody>
      </p:sp>
      <p:sp>
        <p:nvSpPr>
          <p:cNvPr id="3" name="サブタイトル 2"/>
          <p:cNvSpPr>
            <a:spLocks noGrp="1"/>
          </p:cNvSpPr>
          <p:nvPr>
            <p:ph type="subTitle" idx="1"/>
          </p:nvPr>
        </p:nvSpPr>
        <p:spPr/>
        <p:txBody>
          <a:bodyPr/>
          <a:lstStyle/>
          <a:p>
            <a:r>
              <a:rPr kumimoji="1" lang="en-US" altLang="ja-JP" dirty="0"/>
              <a:t>Heroku</a:t>
            </a:r>
            <a:r>
              <a:rPr kumimoji="1" lang="ja-JP" altLang="en-US" dirty="0"/>
              <a:t>メモ</a:t>
            </a:r>
          </a:p>
        </p:txBody>
      </p:sp>
    </p:spTree>
    <p:extLst>
      <p:ext uri="{BB962C8B-B14F-4D97-AF65-F5344CB8AC3E}">
        <p14:creationId xmlns:p14="http://schemas.microsoft.com/office/powerpoint/2010/main" val="172329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スライド番号プレースホルダー 4">
            <a:extLst>
              <a:ext uri="{FF2B5EF4-FFF2-40B4-BE49-F238E27FC236}">
                <a16:creationId xmlns:a16="http://schemas.microsoft.com/office/drawing/2014/main" id="{A6BBC32A-5695-43BF-A830-1F511DFE1355}"/>
              </a:ext>
            </a:extLst>
          </p:cNvPr>
          <p:cNvSpPr>
            <a:spLocks noGrp="1"/>
          </p:cNvSpPr>
          <p:nvPr>
            <p:ph type="sldNum" sz="quarter" idx="11"/>
          </p:nvPr>
        </p:nvSpPr>
        <p:spPr/>
        <p:txBody>
          <a:bodyPr/>
          <a:lstStyle/>
          <a:p>
            <a:r>
              <a:rPr lang="en-US" altLang="ja-JP"/>
              <a:t> </a:t>
            </a:r>
            <a:fld id="{F54B561D-AA1C-490E-803D-1A0E701FA3C3}" type="slidenum">
              <a:rPr lang="en-US" altLang="ja-JP"/>
              <a:pPr/>
              <a:t>1</a:t>
            </a:fld>
            <a:endParaRPr lang="en-US" altLang="ja-JP"/>
          </a:p>
        </p:txBody>
      </p:sp>
      <p:sp>
        <p:nvSpPr>
          <p:cNvPr id="2152450" name="Rectangle 2">
            <a:extLst>
              <a:ext uri="{FF2B5EF4-FFF2-40B4-BE49-F238E27FC236}">
                <a16:creationId xmlns:a16="http://schemas.microsoft.com/office/drawing/2014/main" id="{6BB1FEFD-C223-4918-9E5C-C771FC156C12}"/>
              </a:ext>
            </a:extLst>
          </p:cNvPr>
          <p:cNvSpPr>
            <a:spLocks noGrp="1" noChangeArrowheads="1"/>
          </p:cNvSpPr>
          <p:nvPr>
            <p:ph type="title"/>
          </p:nvPr>
        </p:nvSpPr>
        <p:spPr>
          <a:xfrm>
            <a:off x="126999" y="0"/>
            <a:ext cx="9587209" cy="609600"/>
          </a:xfrm>
        </p:spPr>
        <p:txBody>
          <a:bodyPr/>
          <a:lstStyle/>
          <a:p>
            <a:r>
              <a:rPr lang="ja-JP" altLang="en-US" b="0" dirty="0">
                <a:latin typeface="+mj-ea"/>
              </a:rPr>
              <a:t>はじめに</a:t>
            </a:r>
            <a:endParaRPr lang="en-US" altLang="ja-JP" b="0" dirty="0">
              <a:latin typeface="+mj-ea"/>
            </a:endParaRPr>
          </a:p>
        </p:txBody>
      </p:sp>
      <p:sp>
        <p:nvSpPr>
          <p:cNvPr id="46" name="Rectangle 9">
            <a:extLst>
              <a:ext uri="{FF2B5EF4-FFF2-40B4-BE49-F238E27FC236}">
                <a16:creationId xmlns:a16="http://schemas.microsoft.com/office/drawing/2014/main" id="{3A8F8E6A-5C2D-4621-80AA-7208BAA9A88E}"/>
              </a:ext>
            </a:extLst>
          </p:cNvPr>
          <p:cNvSpPr>
            <a:spLocks noChangeArrowheads="1"/>
          </p:cNvSpPr>
          <p:nvPr/>
        </p:nvSpPr>
        <p:spPr bwMode="auto">
          <a:xfrm>
            <a:off x="152399" y="699448"/>
            <a:ext cx="8877943" cy="238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1pPr>
            <a:lvl2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2pPr>
            <a:lvl3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3pPr>
            <a:lvl4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4pPr>
            <a:lvl5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5pPr>
            <a:lvl6pPr marL="4572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9144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13716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18288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fontAlgn="ctr" hangingPunct="1">
              <a:buFontTx/>
              <a:buNone/>
            </a:pPr>
            <a:r>
              <a:rPr lang="ja-JP" altLang="en-US" sz="1400" b="1" dirty="0">
                <a:latin typeface="Arial" panose="020B0604020202020204" pitchFamily="34" charset="0"/>
              </a:rPr>
              <a:t>■ネット上にサンプルプログラムを作成</a:t>
            </a:r>
            <a:endParaRPr lang="en-US" altLang="ja-JP" sz="1400" b="1"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ライセンス認証を意識したサンプルプログラムを</a:t>
            </a:r>
            <a:r>
              <a:rPr lang="en-US" altLang="ja-JP" sz="1400" dirty="0">
                <a:latin typeface="Arial" panose="020B0604020202020204" pitchFamily="34" charset="0"/>
              </a:rPr>
              <a:t>Heroku</a:t>
            </a:r>
            <a:r>
              <a:rPr lang="ja-JP" altLang="en-US" sz="1400" dirty="0">
                <a:latin typeface="Arial" panose="020B0604020202020204" pitchFamily="34" charset="0"/>
              </a:rPr>
              <a:t>を利用してインターネット上に公開した。</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サンプルプログラムは、</a:t>
            </a:r>
            <a:r>
              <a:rPr lang="en-US" altLang="ja-JP" sz="1400" dirty="0">
                <a:latin typeface="Arial" panose="020B0604020202020204" pitchFamily="34" charset="0"/>
              </a:rPr>
              <a:t>JSON</a:t>
            </a:r>
            <a:r>
              <a:rPr lang="ja-JP" altLang="en-US" sz="1400" dirty="0">
                <a:latin typeface="Arial" panose="020B0604020202020204" pitchFamily="34" charset="0"/>
              </a:rPr>
              <a:t>を受け取り、処理を行い、</a:t>
            </a:r>
            <a:r>
              <a:rPr lang="en-US" altLang="ja-JP" sz="1400" dirty="0">
                <a:latin typeface="Arial" panose="020B0604020202020204" pitchFamily="34" charset="0"/>
              </a:rPr>
              <a:t>JSON</a:t>
            </a:r>
            <a:r>
              <a:rPr lang="ja-JP" altLang="en-US" sz="1400" dirty="0">
                <a:latin typeface="Arial" panose="020B0604020202020204" pitchFamily="34" charset="0"/>
              </a:rPr>
              <a:t>を返す仕組みにした。</a:t>
            </a: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Heroku</a:t>
            </a:r>
            <a:r>
              <a:rPr lang="ja-JP" altLang="en-US" sz="1400" dirty="0">
                <a:latin typeface="Arial" panose="020B0604020202020204" pitchFamily="34" charset="0"/>
              </a:rPr>
              <a:t>の利用が慣れないやり方だったので、メモを残す。</a:t>
            </a:r>
            <a:endParaRPr lang="en-US" altLang="ja-JP" sz="1400" dirty="0">
              <a:latin typeface="Arial" panose="020B0604020202020204" pitchFamily="34" charset="0"/>
            </a:endParaRPr>
          </a:p>
          <a:p>
            <a:pPr eaLnBrk="1" fontAlgn="ctr" hangingPunct="1">
              <a:buFontTx/>
              <a:buNone/>
            </a:pPr>
            <a:endParaRPr lang="en-US" altLang="ja-JP" sz="1400" b="1" dirty="0">
              <a:latin typeface="Arial" panose="020B0604020202020204" pitchFamily="34" charset="0"/>
            </a:endParaRPr>
          </a:p>
          <a:p>
            <a:pPr eaLnBrk="1" fontAlgn="ctr" hangingPunct="1">
              <a:buFontTx/>
              <a:buNone/>
            </a:pPr>
            <a:r>
              <a:rPr lang="ja-JP" altLang="en-US" sz="1400" b="1" dirty="0">
                <a:latin typeface="Arial" panose="020B0604020202020204" pitchFamily="34" charset="0"/>
              </a:rPr>
              <a:t>■</a:t>
            </a:r>
            <a:r>
              <a:rPr lang="en-US" altLang="ja-JP" sz="1400" b="1" dirty="0">
                <a:latin typeface="Arial" panose="020B0604020202020204" pitchFamily="34" charset="0"/>
              </a:rPr>
              <a:t>Heroku</a:t>
            </a:r>
            <a:r>
              <a:rPr lang="ja-JP" altLang="en-US" sz="1400" b="1" dirty="0">
                <a:latin typeface="Arial" panose="020B0604020202020204" pitchFamily="34" charset="0"/>
              </a:rPr>
              <a:t>とは</a:t>
            </a:r>
            <a:endParaRPr lang="en-US" altLang="ja-JP" sz="1400" b="1" dirty="0">
              <a:latin typeface="Arial" panose="020B0604020202020204" pitchFamily="34" charset="0"/>
            </a:endParaRPr>
          </a:p>
          <a:p>
            <a:pPr eaLnBrk="1" fontAlgn="ctr" hangingPunct="1">
              <a:buFontTx/>
              <a:buNone/>
            </a:pPr>
            <a:r>
              <a:rPr lang="ja-JP" altLang="en-US" sz="1400" i="1" dirty="0">
                <a:latin typeface="Arial" panose="020B0604020202020204" pitchFamily="34" charset="0"/>
              </a:rPr>
              <a:t>開発した</a:t>
            </a:r>
            <a:r>
              <a:rPr lang="en-US" altLang="ja-JP" sz="1400" i="1" dirty="0">
                <a:latin typeface="Arial" panose="020B0604020202020204" pitchFamily="34" charset="0"/>
              </a:rPr>
              <a:t>WEB</a:t>
            </a:r>
            <a:r>
              <a:rPr lang="ja-JP" altLang="en-US" sz="1400" i="1" dirty="0">
                <a:latin typeface="Arial" panose="020B0604020202020204" pitchFamily="34" charset="0"/>
              </a:rPr>
              <a:t>アプリケーションを</a:t>
            </a:r>
            <a:r>
              <a:rPr lang="en-US" altLang="ja-JP" sz="1400" i="1" dirty="0">
                <a:latin typeface="Arial" panose="020B0604020202020204" pitchFamily="34" charset="0"/>
              </a:rPr>
              <a:t>10</a:t>
            </a:r>
            <a:r>
              <a:rPr lang="ja-JP" altLang="en-US" sz="1400" i="1" dirty="0">
                <a:latin typeface="Arial" panose="020B0604020202020204" pitchFamily="34" charset="0"/>
              </a:rPr>
              <a:t>分程度で全世界に公開することができ、そのままサービスを本格的に運用することも可能なホスティングサービス</a:t>
            </a:r>
            <a:endParaRPr lang="en-US" altLang="ja-JP" sz="1400" i="1"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Heroku</a:t>
            </a:r>
            <a:r>
              <a:rPr lang="ja-JP" altLang="en-US" sz="1400" dirty="0">
                <a:latin typeface="Arial" panose="020B0604020202020204" pitchFamily="34" charset="0"/>
              </a:rPr>
              <a:t>ってなんなの？</a:t>
            </a:r>
            <a:endParaRPr lang="en-US" altLang="ja-JP" sz="1400" dirty="0">
              <a:latin typeface="Arial" panose="020B0604020202020204" pitchFamily="34" charset="0"/>
            </a:endParaRPr>
          </a:p>
          <a:p>
            <a:pPr eaLnBrk="1" fontAlgn="ctr" hangingPunct="1">
              <a:buFontTx/>
              <a:buNone/>
            </a:pPr>
            <a:r>
              <a:rPr lang="en-US" altLang="ja-JP" sz="1400" dirty="0">
                <a:hlinkClick r:id="rId3"/>
              </a:rPr>
              <a:t>https://qiita.com/okasir4444/items/b9b1e70fdbbbd5794f1b</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ja-JP" altLang="en-US" sz="1400" b="1" dirty="0">
                <a:latin typeface="Arial" panose="020B0604020202020204" pitchFamily="34" charset="0"/>
              </a:rPr>
              <a:t>■</a:t>
            </a:r>
            <a:r>
              <a:rPr lang="en-US" altLang="ja-JP" sz="1400" b="1" dirty="0">
                <a:latin typeface="Arial" panose="020B0604020202020204" pitchFamily="34" charset="0"/>
              </a:rPr>
              <a:t>JSON</a:t>
            </a:r>
            <a:r>
              <a:rPr lang="ja-JP" altLang="en-US" sz="1400" b="1" dirty="0">
                <a:latin typeface="Arial" panose="020B0604020202020204" pitchFamily="34" charset="0"/>
              </a:rPr>
              <a:t>とは</a:t>
            </a:r>
            <a:endParaRPr lang="en-US" altLang="ja-JP" sz="1400" b="1" dirty="0">
              <a:latin typeface="Arial" panose="020B0604020202020204" pitchFamily="34" charset="0"/>
            </a:endParaRPr>
          </a:p>
          <a:p>
            <a:pPr eaLnBrk="1" fontAlgn="ctr" hangingPunct="1">
              <a:buFontTx/>
              <a:buNone/>
            </a:pPr>
            <a:r>
              <a:rPr lang="en-US" altLang="ja-JP" sz="1400" i="1" dirty="0">
                <a:latin typeface="Arial" panose="020B0604020202020204" pitchFamily="34" charset="0"/>
              </a:rPr>
              <a:t>JavaScript Object Notation</a:t>
            </a:r>
            <a:r>
              <a:rPr lang="ja-JP" altLang="en-US" sz="1400" i="1" dirty="0">
                <a:latin typeface="Arial" panose="020B0604020202020204" pitchFamily="34" charset="0"/>
              </a:rPr>
              <a:t>の略でデータフォーマットの種類です。</a:t>
            </a:r>
          </a:p>
          <a:p>
            <a:pPr eaLnBrk="1" fontAlgn="ctr" hangingPunct="1">
              <a:buFontTx/>
              <a:buNone/>
            </a:pPr>
            <a:r>
              <a:rPr lang="en-US" altLang="ja-JP" sz="1400" i="1" dirty="0">
                <a:latin typeface="Arial" panose="020B0604020202020204" pitchFamily="34" charset="0"/>
              </a:rPr>
              <a:t>web</a:t>
            </a:r>
            <a:r>
              <a:rPr lang="ja-JP" altLang="en-US" sz="1400" i="1" dirty="0">
                <a:latin typeface="Arial" panose="020B0604020202020204" pitchFamily="34" charset="0"/>
              </a:rPr>
              <a:t>技術で、データ通信（</a:t>
            </a:r>
            <a:r>
              <a:rPr lang="en-US" altLang="ja-JP" sz="1400" i="1" dirty="0">
                <a:latin typeface="Arial" panose="020B0604020202020204" pitchFamily="34" charset="0"/>
              </a:rPr>
              <a:t>API</a:t>
            </a:r>
            <a:r>
              <a:rPr lang="ja-JP" altLang="en-US" sz="1400" i="1" dirty="0">
                <a:latin typeface="Arial" panose="020B0604020202020204" pitchFamily="34" charset="0"/>
              </a:rPr>
              <a:t>とか）をする際によく利用されます。</a:t>
            </a:r>
          </a:p>
          <a:p>
            <a:pPr eaLnBrk="1" fontAlgn="ctr" hangingPunct="1">
              <a:buFontTx/>
              <a:buNone/>
            </a:pPr>
            <a:r>
              <a:rPr lang="ja-JP" altLang="en-US" sz="1400" i="1" dirty="0">
                <a:latin typeface="Arial" panose="020B0604020202020204" pitchFamily="34" charset="0"/>
              </a:rPr>
              <a:t>オブジェクトの中身は</a:t>
            </a:r>
            <a:r>
              <a:rPr lang="en-US" altLang="ja-JP" sz="1400" i="1" dirty="0" err="1">
                <a:latin typeface="Arial" panose="020B0604020202020204" pitchFamily="34" charset="0"/>
              </a:rPr>
              <a:t>key:value</a:t>
            </a:r>
            <a:r>
              <a:rPr lang="ja-JP" altLang="en-US" sz="1400" i="1" dirty="0">
                <a:latin typeface="Arial" panose="020B0604020202020204" pitchFamily="34" charset="0"/>
              </a:rPr>
              <a:t>の形で表現されます。</a:t>
            </a:r>
            <a:endParaRPr lang="en-US" altLang="ja-JP" sz="1400" i="1"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JSON</a:t>
            </a:r>
            <a:r>
              <a:rPr lang="ja-JP" altLang="en-US" sz="1400" dirty="0">
                <a:latin typeface="Arial" panose="020B0604020202020204" pitchFamily="34" charset="0"/>
              </a:rPr>
              <a:t>とは</a:t>
            </a:r>
            <a:endParaRPr lang="en-US" altLang="ja-JP" sz="1400" dirty="0">
              <a:latin typeface="Arial" panose="020B0604020202020204" pitchFamily="34" charset="0"/>
            </a:endParaRPr>
          </a:p>
          <a:p>
            <a:pPr eaLnBrk="1" fontAlgn="ctr" hangingPunct="1">
              <a:buFontTx/>
              <a:buNone/>
            </a:pPr>
            <a:r>
              <a:rPr lang="en-US" altLang="ja-JP" sz="1400" dirty="0">
                <a:hlinkClick r:id="rId4"/>
              </a:rPr>
              <a:t>https://qiita.com/negi524/items/ad4eca7686fb2e7ffd42</a:t>
            </a:r>
            <a:endParaRPr lang="en-US" altLang="ja-JP" sz="1400" dirty="0"/>
          </a:p>
          <a:p>
            <a:pPr eaLnBrk="1" fontAlgn="ctr" hangingPunct="1">
              <a:buFontTx/>
              <a:buNone/>
            </a:pP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p:txBody>
      </p:sp>
    </p:spTree>
    <p:extLst>
      <p:ext uri="{BB962C8B-B14F-4D97-AF65-F5344CB8AC3E}">
        <p14:creationId xmlns:p14="http://schemas.microsoft.com/office/powerpoint/2010/main" val="197589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スライド番号プレースホルダー 4">
            <a:extLst>
              <a:ext uri="{FF2B5EF4-FFF2-40B4-BE49-F238E27FC236}">
                <a16:creationId xmlns:a16="http://schemas.microsoft.com/office/drawing/2014/main" id="{A6BBC32A-5695-43BF-A830-1F511DFE1355}"/>
              </a:ext>
            </a:extLst>
          </p:cNvPr>
          <p:cNvSpPr>
            <a:spLocks noGrp="1"/>
          </p:cNvSpPr>
          <p:nvPr>
            <p:ph type="sldNum" sz="quarter" idx="11"/>
          </p:nvPr>
        </p:nvSpPr>
        <p:spPr/>
        <p:txBody>
          <a:bodyPr/>
          <a:lstStyle/>
          <a:p>
            <a:r>
              <a:rPr lang="en-US" altLang="ja-JP"/>
              <a:t> </a:t>
            </a:r>
            <a:fld id="{F54B561D-AA1C-490E-803D-1A0E701FA3C3}" type="slidenum">
              <a:rPr lang="en-US" altLang="ja-JP"/>
              <a:pPr/>
              <a:t>2</a:t>
            </a:fld>
            <a:endParaRPr lang="en-US" altLang="ja-JP"/>
          </a:p>
        </p:txBody>
      </p:sp>
      <p:sp>
        <p:nvSpPr>
          <p:cNvPr id="2152450" name="Rectangle 2">
            <a:extLst>
              <a:ext uri="{FF2B5EF4-FFF2-40B4-BE49-F238E27FC236}">
                <a16:creationId xmlns:a16="http://schemas.microsoft.com/office/drawing/2014/main" id="{6BB1FEFD-C223-4918-9E5C-C771FC156C12}"/>
              </a:ext>
            </a:extLst>
          </p:cNvPr>
          <p:cNvSpPr>
            <a:spLocks noGrp="1" noChangeArrowheads="1"/>
          </p:cNvSpPr>
          <p:nvPr>
            <p:ph type="title"/>
          </p:nvPr>
        </p:nvSpPr>
        <p:spPr>
          <a:xfrm>
            <a:off x="126999" y="0"/>
            <a:ext cx="9587209" cy="609600"/>
          </a:xfrm>
        </p:spPr>
        <p:txBody>
          <a:bodyPr/>
          <a:lstStyle/>
          <a:p>
            <a:r>
              <a:rPr lang="ja-JP" altLang="en-US" b="0" dirty="0">
                <a:latin typeface="+mj-ea"/>
              </a:rPr>
              <a:t>ユーザー登録</a:t>
            </a:r>
            <a:endParaRPr lang="en-US" altLang="ja-JP" b="0" dirty="0">
              <a:latin typeface="+mj-ea"/>
            </a:endParaRPr>
          </a:p>
        </p:txBody>
      </p:sp>
      <p:sp>
        <p:nvSpPr>
          <p:cNvPr id="46" name="Rectangle 9">
            <a:extLst>
              <a:ext uri="{FF2B5EF4-FFF2-40B4-BE49-F238E27FC236}">
                <a16:creationId xmlns:a16="http://schemas.microsoft.com/office/drawing/2014/main" id="{3A8F8E6A-5C2D-4621-80AA-7208BAA9A88E}"/>
              </a:ext>
            </a:extLst>
          </p:cNvPr>
          <p:cNvSpPr>
            <a:spLocks noChangeArrowheads="1"/>
          </p:cNvSpPr>
          <p:nvPr/>
        </p:nvSpPr>
        <p:spPr bwMode="auto">
          <a:xfrm>
            <a:off x="152399" y="699448"/>
            <a:ext cx="8222975" cy="238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1pPr>
            <a:lvl2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2pPr>
            <a:lvl3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3pPr>
            <a:lvl4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4pPr>
            <a:lvl5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5pPr>
            <a:lvl6pPr marL="4572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9144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13716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18288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fontAlgn="ctr" hangingPunct="1">
              <a:buFontTx/>
              <a:buNone/>
            </a:pPr>
            <a:r>
              <a:rPr lang="ja-JP" altLang="en-US" sz="1400" dirty="0">
                <a:latin typeface="Arial" panose="020B0604020202020204" pitchFamily="34" charset="0"/>
              </a:rPr>
              <a:t>■</a:t>
            </a:r>
            <a:r>
              <a:rPr lang="en-US" altLang="ja-JP" sz="1400" dirty="0">
                <a:latin typeface="Arial" panose="020B0604020202020204" pitchFamily="34" charset="0"/>
              </a:rPr>
              <a:t>Heroku</a:t>
            </a:r>
          </a:p>
          <a:p>
            <a:pPr eaLnBrk="1" fontAlgn="ctr" hangingPunct="1">
              <a:buFontTx/>
              <a:buNone/>
            </a:pPr>
            <a:r>
              <a:rPr lang="ja-JP" altLang="en-US" sz="1400" dirty="0">
                <a:latin typeface="Arial" panose="020B0604020202020204" pitchFamily="34" charset="0"/>
              </a:rPr>
              <a:t>普通のユーザー登録です。</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Heroku</a:t>
            </a:r>
            <a:r>
              <a:rPr lang="ja-JP" altLang="en-US" sz="1400" dirty="0">
                <a:latin typeface="Arial" panose="020B0604020202020204" pitchFamily="34" charset="0"/>
              </a:rPr>
              <a:t>初心者が</a:t>
            </a:r>
            <a:r>
              <a:rPr lang="en-US" altLang="ja-JP" sz="1400" dirty="0">
                <a:latin typeface="Arial" panose="020B0604020202020204" pitchFamily="34" charset="0"/>
              </a:rPr>
              <a:t>Hello, Heroku</a:t>
            </a:r>
            <a:r>
              <a:rPr lang="ja-JP" altLang="en-US" sz="1400" dirty="0">
                <a:latin typeface="Arial" panose="020B0604020202020204" pitchFamily="34" charset="0"/>
              </a:rPr>
              <a:t>をしてみる</a:t>
            </a:r>
          </a:p>
          <a:p>
            <a:pPr eaLnBrk="1" fontAlgn="ctr" hangingPunct="1">
              <a:buFontTx/>
              <a:buNone/>
            </a:pPr>
            <a:r>
              <a:rPr lang="en-US" altLang="ja-JP" sz="1400" dirty="0">
                <a:latin typeface="Arial" panose="020B0604020202020204" pitchFamily="34" charset="0"/>
                <a:hlinkClick r:id="rId3"/>
              </a:rPr>
              <a:t>https://qiita.com/arashida/items/b2f2e01259238235e187</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・普通にこの通りにすすめます。</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a:t>
            </a:r>
            <a:r>
              <a:rPr lang="en-US" altLang="ja-JP" sz="1400" dirty="0">
                <a:latin typeface="Arial" panose="020B0604020202020204" pitchFamily="34" charset="0"/>
              </a:rPr>
              <a:t>PHP</a:t>
            </a:r>
            <a:r>
              <a:rPr lang="ja-JP" altLang="en-US" sz="1400" dirty="0">
                <a:latin typeface="Arial" panose="020B0604020202020204" pitchFamily="34" charset="0"/>
              </a:rPr>
              <a:t>を選択しました。</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a:t>
            </a:r>
            <a:r>
              <a:rPr lang="en-US" altLang="ja-JP" sz="1400" dirty="0">
                <a:latin typeface="Arial" panose="020B0604020202020204" pitchFamily="34" charset="0"/>
              </a:rPr>
              <a:t>Toolbelt</a:t>
            </a:r>
            <a:r>
              <a:rPr lang="ja-JP" altLang="en-US" sz="1400" dirty="0">
                <a:latin typeface="Arial" panose="020B0604020202020204" pitchFamily="34" charset="0"/>
              </a:rPr>
              <a:t>をインストールすが</a:t>
            </a:r>
            <a:r>
              <a:rPr lang="en-US" altLang="ja-JP" sz="1400" dirty="0">
                <a:latin typeface="Arial" panose="020B0604020202020204" pitchFamily="34" charset="0"/>
              </a:rPr>
              <a:t>Heroku</a:t>
            </a:r>
            <a:r>
              <a:rPr lang="ja-JP" altLang="en-US" sz="1400" dirty="0">
                <a:latin typeface="Arial" panose="020B0604020202020204" pitchFamily="34" charset="0"/>
              </a:rPr>
              <a:t>用のコマンド画面ができると思ったのですが、</a:t>
            </a:r>
            <a:r>
              <a:rPr lang="en-US" altLang="ja-JP" sz="1400" dirty="0">
                <a:latin typeface="Arial" panose="020B0604020202020204" pitchFamily="34" charset="0"/>
              </a:rPr>
              <a:t>Windows</a:t>
            </a:r>
            <a:r>
              <a:rPr lang="ja-JP" altLang="en-US" sz="1400" dirty="0">
                <a:latin typeface="Arial" panose="020B0604020202020204" pitchFamily="34" charset="0"/>
              </a:rPr>
              <a:t>のコマンドプロンプトで</a:t>
            </a:r>
            <a:r>
              <a:rPr lang="en-US" altLang="ja-JP" sz="1400" dirty="0">
                <a:latin typeface="Arial" panose="020B0604020202020204" pitchFamily="34" charset="0"/>
              </a:rPr>
              <a:t>Heroku.exe</a:t>
            </a:r>
            <a:r>
              <a:rPr lang="ja-JP" altLang="en-US" sz="1400" dirty="0">
                <a:latin typeface="Arial" panose="020B0604020202020204" pitchFamily="34" charset="0"/>
              </a:rPr>
              <a:t>をたたくだけでした。</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・ログインはコマンドプロンプトではなく、ブラウザに画面遷移するように改善されていました。</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・このまま進めてもよかったですが、</a:t>
            </a:r>
            <a:r>
              <a:rPr lang="en-US" altLang="ja-JP" sz="1400" dirty="0">
                <a:latin typeface="Arial" panose="020B0604020202020204" pitchFamily="34" charset="0"/>
              </a:rPr>
              <a:t>Git</a:t>
            </a:r>
            <a:r>
              <a:rPr lang="ja-JP" altLang="en-US" sz="1400" dirty="0">
                <a:latin typeface="Arial" panose="020B0604020202020204" pitchFamily="34" charset="0"/>
              </a:rPr>
              <a:t>のところがしょぼそうだったので、他のサイト（次頁以降）を参考にすすめました。</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a:t>
            </a:r>
            <a:r>
              <a:rPr lang="ja-JP" altLang="en-US" sz="1400" dirty="0">
                <a:latin typeface="Arial" panose="020B0604020202020204" pitchFamily="34" charset="0"/>
              </a:rPr>
              <a:t>注意</a:t>
            </a: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Heroku</a:t>
            </a:r>
            <a:r>
              <a:rPr lang="ja-JP" altLang="en-US" sz="1400" dirty="0">
                <a:latin typeface="Arial" panose="020B0604020202020204" pitchFamily="34" charset="0"/>
              </a:rPr>
              <a:t>コマンドを利用すると以下のようなメッセージが出ることがあります。</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これはサービス名が要求されるコマンドなのにサービス名が無いためです。</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上記の場合はログを表示するコマンドですが、どのサービスなのか？を</a:t>
            </a:r>
            <a:r>
              <a:rPr lang="en-US" altLang="ja-JP" sz="1400" dirty="0">
                <a:latin typeface="Arial" panose="020B0604020202020204" pitchFamily="34" charset="0"/>
              </a:rPr>
              <a:t>-a</a:t>
            </a:r>
            <a:r>
              <a:rPr lang="ja-JP" altLang="en-US" sz="1400" dirty="0">
                <a:latin typeface="Arial" panose="020B0604020202020204" pitchFamily="34" charset="0"/>
              </a:rPr>
              <a:t>で示していない。ということです。</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読めば当然のエラーですが、</a:t>
            </a:r>
            <a:r>
              <a:rPr lang="en-US" altLang="ja-JP" sz="1400" dirty="0">
                <a:latin typeface="Arial" panose="020B0604020202020204" pitchFamily="34" charset="0"/>
              </a:rPr>
              <a:t>Heroku</a:t>
            </a:r>
            <a:r>
              <a:rPr lang="ja-JP" altLang="en-US" sz="1400" dirty="0">
                <a:latin typeface="Arial" panose="020B0604020202020204" pitchFamily="34" charset="0"/>
              </a:rPr>
              <a:t>を紹介するサイトはいちいち</a:t>
            </a:r>
            <a:r>
              <a:rPr lang="en-US" altLang="ja-JP" sz="1400" dirty="0">
                <a:latin typeface="Arial" panose="020B0604020202020204" pitchFamily="34" charset="0"/>
              </a:rPr>
              <a:t>-a</a:t>
            </a:r>
            <a:r>
              <a:rPr lang="ja-JP" altLang="en-US" sz="1400" dirty="0">
                <a:latin typeface="Arial" panose="020B0604020202020204" pitchFamily="34" charset="0"/>
              </a:rPr>
              <a:t>のことを記述していないので、投げ出された気分になります。</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p:txBody>
      </p:sp>
      <p:pic>
        <p:nvPicPr>
          <p:cNvPr id="3" name="図 2">
            <a:extLst>
              <a:ext uri="{FF2B5EF4-FFF2-40B4-BE49-F238E27FC236}">
                <a16:creationId xmlns:a16="http://schemas.microsoft.com/office/drawing/2014/main" id="{C8670514-B609-4BDF-AACC-65F2CDA88B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0985" y="836543"/>
            <a:ext cx="723378" cy="5184914"/>
          </a:xfrm>
          <a:prstGeom prst="rect">
            <a:avLst/>
          </a:prstGeom>
        </p:spPr>
      </p:pic>
      <p:pic>
        <p:nvPicPr>
          <p:cNvPr id="2" name="図 1">
            <a:extLst>
              <a:ext uri="{FF2B5EF4-FFF2-40B4-BE49-F238E27FC236}">
                <a16:creationId xmlns:a16="http://schemas.microsoft.com/office/drawing/2014/main" id="{084B2F9E-58A6-4CB6-AF05-3E621FD24234}"/>
              </a:ext>
            </a:extLst>
          </p:cNvPr>
          <p:cNvPicPr>
            <a:picLocks noChangeAspect="1"/>
          </p:cNvPicPr>
          <p:nvPr/>
        </p:nvPicPr>
        <p:blipFill>
          <a:blip r:embed="rId5"/>
          <a:stretch>
            <a:fillRect/>
          </a:stretch>
        </p:blipFill>
        <p:spPr>
          <a:xfrm>
            <a:off x="377686" y="4055166"/>
            <a:ext cx="3886200" cy="762000"/>
          </a:xfrm>
          <a:prstGeom prst="rect">
            <a:avLst/>
          </a:prstGeom>
        </p:spPr>
      </p:pic>
    </p:spTree>
    <p:extLst>
      <p:ext uri="{BB962C8B-B14F-4D97-AF65-F5344CB8AC3E}">
        <p14:creationId xmlns:p14="http://schemas.microsoft.com/office/powerpoint/2010/main" val="396011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スライド番号プレースホルダー 4">
            <a:extLst>
              <a:ext uri="{FF2B5EF4-FFF2-40B4-BE49-F238E27FC236}">
                <a16:creationId xmlns:a16="http://schemas.microsoft.com/office/drawing/2014/main" id="{A6BBC32A-5695-43BF-A830-1F511DFE1355}"/>
              </a:ext>
            </a:extLst>
          </p:cNvPr>
          <p:cNvSpPr>
            <a:spLocks noGrp="1"/>
          </p:cNvSpPr>
          <p:nvPr>
            <p:ph type="sldNum" sz="quarter" idx="11"/>
          </p:nvPr>
        </p:nvSpPr>
        <p:spPr/>
        <p:txBody>
          <a:bodyPr/>
          <a:lstStyle/>
          <a:p>
            <a:r>
              <a:rPr lang="en-US" altLang="ja-JP"/>
              <a:t> </a:t>
            </a:r>
            <a:fld id="{F54B561D-AA1C-490E-803D-1A0E701FA3C3}" type="slidenum">
              <a:rPr lang="en-US" altLang="ja-JP"/>
              <a:pPr/>
              <a:t>3</a:t>
            </a:fld>
            <a:endParaRPr lang="en-US" altLang="ja-JP"/>
          </a:p>
        </p:txBody>
      </p:sp>
      <p:sp>
        <p:nvSpPr>
          <p:cNvPr id="2152450" name="Rectangle 2">
            <a:extLst>
              <a:ext uri="{FF2B5EF4-FFF2-40B4-BE49-F238E27FC236}">
                <a16:creationId xmlns:a16="http://schemas.microsoft.com/office/drawing/2014/main" id="{6BB1FEFD-C223-4918-9E5C-C771FC156C12}"/>
              </a:ext>
            </a:extLst>
          </p:cNvPr>
          <p:cNvSpPr>
            <a:spLocks noGrp="1" noChangeArrowheads="1"/>
          </p:cNvSpPr>
          <p:nvPr>
            <p:ph type="title"/>
          </p:nvPr>
        </p:nvSpPr>
        <p:spPr>
          <a:xfrm>
            <a:off x="126999" y="0"/>
            <a:ext cx="9587209" cy="609600"/>
          </a:xfrm>
        </p:spPr>
        <p:txBody>
          <a:bodyPr/>
          <a:lstStyle/>
          <a:p>
            <a:r>
              <a:rPr lang="en-US" altLang="ja-JP" b="0" dirty="0">
                <a:latin typeface="+mj-ea"/>
              </a:rPr>
              <a:t>GitHub</a:t>
            </a:r>
            <a:r>
              <a:rPr lang="ja-JP" altLang="en-US" b="0" dirty="0">
                <a:latin typeface="+mj-ea"/>
              </a:rPr>
              <a:t>でデュプロイ</a:t>
            </a:r>
            <a:endParaRPr lang="en-US" altLang="ja-JP" b="0" dirty="0">
              <a:latin typeface="+mj-ea"/>
            </a:endParaRPr>
          </a:p>
        </p:txBody>
      </p:sp>
      <p:sp>
        <p:nvSpPr>
          <p:cNvPr id="46" name="Rectangle 9">
            <a:extLst>
              <a:ext uri="{FF2B5EF4-FFF2-40B4-BE49-F238E27FC236}">
                <a16:creationId xmlns:a16="http://schemas.microsoft.com/office/drawing/2014/main" id="{3A8F8E6A-5C2D-4621-80AA-7208BAA9A88E}"/>
              </a:ext>
            </a:extLst>
          </p:cNvPr>
          <p:cNvSpPr>
            <a:spLocks noChangeArrowheads="1"/>
          </p:cNvSpPr>
          <p:nvPr/>
        </p:nvSpPr>
        <p:spPr bwMode="auto">
          <a:xfrm>
            <a:off x="152399" y="699448"/>
            <a:ext cx="8222975" cy="238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1pPr>
            <a:lvl2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2pPr>
            <a:lvl3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3pPr>
            <a:lvl4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4pPr>
            <a:lvl5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5pPr>
            <a:lvl6pPr marL="4572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9144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13716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18288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fontAlgn="ctr" hangingPunct="1">
              <a:buFontTx/>
              <a:buNone/>
            </a:pPr>
            <a:r>
              <a:rPr lang="ja-JP" altLang="en-US" sz="1400" dirty="0">
                <a:latin typeface="Arial" panose="020B0604020202020204" pitchFamily="34" charset="0"/>
              </a:rPr>
              <a:t>■</a:t>
            </a:r>
            <a:r>
              <a:rPr lang="en-US" altLang="ja-JP" sz="1400" dirty="0">
                <a:latin typeface="Arial" panose="020B0604020202020204" pitchFamily="34" charset="0"/>
              </a:rPr>
              <a:t>Heroku</a:t>
            </a:r>
          </a:p>
          <a:p>
            <a:pPr eaLnBrk="1" fontAlgn="ctr" hangingPunct="1">
              <a:buFontTx/>
              <a:buNone/>
            </a:pPr>
            <a:r>
              <a:rPr lang="en-US" altLang="ja-JP" sz="1400" dirty="0">
                <a:latin typeface="Arial" panose="020B0604020202020204" pitchFamily="34" charset="0"/>
              </a:rPr>
              <a:t>GitHub</a:t>
            </a:r>
            <a:r>
              <a:rPr lang="ja-JP" altLang="en-US" sz="1400" dirty="0">
                <a:latin typeface="Arial" panose="020B0604020202020204" pitchFamily="34" charset="0"/>
              </a:rPr>
              <a:t>でデュプロイ</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【Windows10】Heroku</a:t>
            </a:r>
            <a:r>
              <a:rPr lang="ja-JP" altLang="en-US" sz="1400" dirty="0">
                <a:latin typeface="Arial" panose="020B0604020202020204" pitchFamily="34" charset="0"/>
              </a:rPr>
              <a:t>の</a:t>
            </a:r>
            <a:r>
              <a:rPr lang="en-US" altLang="ja-JP" sz="1400" dirty="0">
                <a:latin typeface="Arial" panose="020B0604020202020204" pitchFamily="34" charset="0"/>
              </a:rPr>
              <a:t>CLI</a:t>
            </a:r>
            <a:r>
              <a:rPr lang="ja-JP" altLang="en-US" sz="1400" dirty="0">
                <a:latin typeface="Arial" panose="020B0604020202020204" pitchFamily="34" charset="0"/>
              </a:rPr>
              <a:t>ダウンロードからデプロイまで</a:t>
            </a:r>
            <a:endParaRPr lang="en-US" altLang="ja-JP" sz="1400" dirty="0">
              <a:latin typeface="Arial" panose="020B0604020202020204" pitchFamily="34" charset="0"/>
            </a:endParaRPr>
          </a:p>
          <a:p>
            <a:pPr eaLnBrk="1" fontAlgn="ctr" hangingPunct="1">
              <a:buFontTx/>
              <a:buNone/>
            </a:pPr>
            <a:r>
              <a:rPr lang="en-US" altLang="ja-JP" sz="1400" dirty="0">
                <a:hlinkClick r:id="rId3"/>
              </a:rPr>
              <a:t>https://note.com/on_bass/n/n0495484a2b2b</a:t>
            </a:r>
            <a:endParaRPr lang="en-US" altLang="ja-JP" sz="1400" dirty="0"/>
          </a:p>
          <a:p>
            <a:pPr eaLnBrk="1" fontAlgn="ctr" hangingPunct="1">
              <a:buFontTx/>
              <a:buNone/>
            </a:pPr>
            <a:r>
              <a:rPr lang="ja-JP" altLang="en-US" sz="1400" dirty="0">
                <a:latin typeface="Arial" panose="020B0604020202020204" pitchFamily="34" charset="0"/>
              </a:rPr>
              <a:t>いまさら</a:t>
            </a:r>
            <a:r>
              <a:rPr lang="en-US" altLang="ja-JP" sz="1400" dirty="0">
                <a:latin typeface="Arial" panose="020B0604020202020204" pitchFamily="34" charset="0"/>
              </a:rPr>
              <a:t>Git for Windows</a:t>
            </a:r>
            <a:r>
              <a:rPr lang="ja-JP" altLang="en-US" sz="1400" dirty="0">
                <a:latin typeface="Arial" panose="020B0604020202020204" pitchFamily="34" charset="0"/>
              </a:rPr>
              <a:t>のインストール、</a:t>
            </a:r>
            <a:r>
              <a:rPr lang="en-US" altLang="ja-JP" sz="1400" dirty="0">
                <a:latin typeface="Arial" panose="020B0604020202020204" pitchFamily="34" charset="0"/>
              </a:rPr>
              <a:t>GitHub</a:t>
            </a:r>
            <a:r>
              <a:rPr lang="ja-JP" altLang="en-US" sz="1400" dirty="0">
                <a:latin typeface="Arial" panose="020B0604020202020204" pitchFamily="34" charset="0"/>
              </a:rPr>
              <a:t>に接続してみた。</a:t>
            </a:r>
            <a:endParaRPr lang="en-US" altLang="ja-JP" sz="1400" dirty="0">
              <a:latin typeface="Arial" panose="020B0604020202020204" pitchFamily="34" charset="0"/>
            </a:endParaRPr>
          </a:p>
          <a:p>
            <a:pPr eaLnBrk="1" fontAlgn="ctr" hangingPunct="1">
              <a:buFontTx/>
              <a:buNone/>
            </a:pPr>
            <a:r>
              <a:rPr lang="en-US" altLang="ja-JP" sz="1400" dirty="0">
                <a:hlinkClick r:id="rId4"/>
              </a:rPr>
              <a:t>https://qiita.com/manabu-watanabe/items/ecf1b434baf305adaa00</a:t>
            </a:r>
            <a:endParaRPr lang="en-US" altLang="ja-JP" sz="1400" dirty="0"/>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GitHub</a:t>
            </a:r>
            <a:r>
              <a:rPr lang="ja-JP" altLang="en-US" sz="1400" dirty="0">
                <a:latin typeface="Arial" panose="020B0604020202020204" pitchFamily="34" charset="0"/>
              </a:rPr>
              <a:t>の使い方はよくわかりませんが、ひとりで利用しているのでコミット、プッシュの繰り返しです。</a:t>
            </a:r>
            <a:endParaRPr lang="en-US" altLang="ja-JP" sz="1400" dirty="0">
              <a:latin typeface="Arial" panose="020B0604020202020204" pitchFamily="34" charset="0"/>
            </a:endParaRPr>
          </a:p>
          <a:p>
            <a:pPr eaLnBrk="1" fontAlgn="ctr" hangingPunct="1">
              <a:buFontTx/>
              <a:buNone/>
            </a:pPr>
            <a:r>
              <a:rPr lang="en-US" altLang="ja-JP" sz="1400" dirty="0" err="1">
                <a:latin typeface="Arial" panose="020B0604020202020204" pitchFamily="34" charset="0"/>
              </a:rPr>
              <a:t>GitHubDesktop+Atom</a:t>
            </a:r>
            <a:r>
              <a:rPr lang="ja-JP" altLang="en-US" sz="1400" dirty="0">
                <a:latin typeface="Arial" panose="020B0604020202020204" pitchFamily="34" charset="0"/>
              </a:rPr>
              <a:t>が非常に便利でした。</a:t>
            </a: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Heroku</a:t>
            </a:r>
            <a:r>
              <a:rPr lang="ja-JP" altLang="en-US" sz="1400" dirty="0">
                <a:latin typeface="Arial" panose="020B0604020202020204" pitchFamily="34" charset="0"/>
              </a:rPr>
              <a:t>に</a:t>
            </a:r>
            <a:r>
              <a:rPr lang="en-US" altLang="ja-JP" sz="1400" dirty="0">
                <a:latin typeface="Arial" panose="020B0604020202020204" pitchFamily="34" charset="0"/>
              </a:rPr>
              <a:t>GitHub</a:t>
            </a:r>
            <a:r>
              <a:rPr lang="ja-JP" altLang="en-US" sz="1400" dirty="0">
                <a:latin typeface="Arial" panose="020B0604020202020204" pitchFamily="34" charset="0"/>
              </a:rPr>
              <a:t>を連動させたので、</a:t>
            </a:r>
            <a:r>
              <a:rPr lang="en-US" altLang="ja-JP" sz="1400" dirty="0">
                <a:latin typeface="Arial" panose="020B0604020202020204" pitchFamily="34" charset="0"/>
              </a:rPr>
              <a:t>GitHub</a:t>
            </a:r>
            <a:r>
              <a:rPr lang="ja-JP" altLang="en-US" sz="1400" dirty="0">
                <a:latin typeface="Arial" panose="020B0604020202020204" pitchFamily="34" charset="0"/>
              </a:rPr>
              <a:t>にプッシュすると、</a:t>
            </a:r>
            <a:r>
              <a:rPr lang="en-US" altLang="ja-JP" sz="1400" dirty="0">
                <a:latin typeface="Arial" panose="020B0604020202020204" pitchFamily="34" charset="0"/>
              </a:rPr>
              <a:t>Heroku</a:t>
            </a:r>
            <a:r>
              <a:rPr lang="ja-JP" altLang="en-US" sz="1400" dirty="0">
                <a:latin typeface="Arial" panose="020B0604020202020204" pitchFamily="34" charset="0"/>
              </a:rPr>
              <a:t>が勝手にサービスを再起動してくれました。</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p:txBody>
      </p:sp>
      <p:pic>
        <p:nvPicPr>
          <p:cNvPr id="5" name="図 4">
            <a:extLst>
              <a:ext uri="{FF2B5EF4-FFF2-40B4-BE49-F238E27FC236}">
                <a16:creationId xmlns:a16="http://schemas.microsoft.com/office/drawing/2014/main" id="{44D44FFC-FA1D-4887-A0BA-8616A3377C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8671" y="914953"/>
            <a:ext cx="618872" cy="5339243"/>
          </a:xfrm>
          <a:prstGeom prst="rect">
            <a:avLst/>
          </a:prstGeom>
        </p:spPr>
      </p:pic>
      <p:pic>
        <p:nvPicPr>
          <p:cNvPr id="7" name="図 6">
            <a:extLst>
              <a:ext uri="{FF2B5EF4-FFF2-40B4-BE49-F238E27FC236}">
                <a16:creationId xmlns:a16="http://schemas.microsoft.com/office/drawing/2014/main" id="{41D25408-8FBD-4397-8084-2BEE1BF8D2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67543" y="914953"/>
            <a:ext cx="236820" cy="4987776"/>
          </a:xfrm>
          <a:prstGeom prst="rect">
            <a:avLst/>
          </a:prstGeom>
        </p:spPr>
      </p:pic>
      <p:pic>
        <p:nvPicPr>
          <p:cNvPr id="8" name="図 7">
            <a:extLst>
              <a:ext uri="{FF2B5EF4-FFF2-40B4-BE49-F238E27FC236}">
                <a16:creationId xmlns:a16="http://schemas.microsoft.com/office/drawing/2014/main" id="{AEE43082-D62D-4AFB-A31E-CFB82D42A2F9}"/>
              </a:ext>
            </a:extLst>
          </p:cNvPr>
          <p:cNvPicPr>
            <a:picLocks noChangeAspect="1"/>
          </p:cNvPicPr>
          <p:nvPr/>
        </p:nvPicPr>
        <p:blipFill>
          <a:blip r:embed="rId7"/>
          <a:stretch>
            <a:fillRect/>
          </a:stretch>
        </p:blipFill>
        <p:spPr>
          <a:xfrm>
            <a:off x="401637" y="3596280"/>
            <a:ext cx="2421076" cy="1664490"/>
          </a:xfrm>
          <a:prstGeom prst="rect">
            <a:avLst/>
          </a:prstGeom>
        </p:spPr>
      </p:pic>
      <p:pic>
        <p:nvPicPr>
          <p:cNvPr id="9" name="図 8">
            <a:extLst>
              <a:ext uri="{FF2B5EF4-FFF2-40B4-BE49-F238E27FC236}">
                <a16:creationId xmlns:a16="http://schemas.microsoft.com/office/drawing/2014/main" id="{783F3E2F-DA37-4D04-8F5A-1A8CC7D94AD9}"/>
              </a:ext>
            </a:extLst>
          </p:cNvPr>
          <p:cNvPicPr>
            <a:picLocks noChangeAspect="1"/>
          </p:cNvPicPr>
          <p:nvPr/>
        </p:nvPicPr>
        <p:blipFill>
          <a:blip r:embed="rId8"/>
          <a:stretch>
            <a:fillRect/>
          </a:stretch>
        </p:blipFill>
        <p:spPr>
          <a:xfrm>
            <a:off x="3096009" y="3596279"/>
            <a:ext cx="3198773" cy="2657917"/>
          </a:xfrm>
          <a:prstGeom prst="rect">
            <a:avLst/>
          </a:prstGeom>
        </p:spPr>
      </p:pic>
    </p:spTree>
    <p:extLst>
      <p:ext uri="{BB962C8B-B14F-4D97-AF65-F5344CB8AC3E}">
        <p14:creationId xmlns:p14="http://schemas.microsoft.com/office/powerpoint/2010/main" val="155236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スライド番号プレースホルダー 4">
            <a:extLst>
              <a:ext uri="{FF2B5EF4-FFF2-40B4-BE49-F238E27FC236}">
                <a16:creationId xmlns:a16="http://schemas.microsoft.com/office/drawing/2014/main" id="{A6BBC32A-5695-43BF-A830-1F511DFE1355}"/>
              </a:ext>
            </a:extLst>
          </p:cNvPr>
          <p:cNvSpPr>
            <a:spLocks noGrp="1"/>
          </p:cNvSpPr>
          <p:nvPr>
            <p:ph type="sldNum" sz="quarter" idx="11"/>
          </p:nvPr>
        </p:nvSpPr>
        <p:spPr/>
        <p:txBody>
          <a:bodyPr/>
          <a:lstStyle/>
          <a:p>
            <a:r>
              <a:rPr lang="en-US" altLang="ja-JP"/>
              <a:t> </a:t>
            </a:r>
            <a:fld id="{F54B561D-AA1C-490E-803D-1A0E701FA3C3}" type="slidenum">
              <a:rPr lang="en-US" altLang="ja-JP"/>
              <a:pPr/>
              <a:t>4</a:t>
            </a:fld>
            <a:endParaRPr lang="en-US" altLang="ja-JP"/>
          </a:p>
        </p:txBody>
      </p:sp>
      <p:sp>
        <p:nvSpPr>
          <p:cNvPr id="2152450" name="Rectangle 2">
            <a:extLst>
              <a:ext uri="{FF2B5EF4-FFF2-40B4-BE49-F238E27FC236}">
                <a16:creationId xmlns:a16="http://schemas.microsoft.com/office/drawing/2014/main" id="{6BB1FEFD-C223-4918-9E5C-C771FC156C12}"/>
              </a:ext>
            </a:extLst>
          </p:cNvPr>
          <p:cNvSpPr>
            <a:spLocks noGrp="1" noChangeArrowheads="1"/>
          </p:cNvSpPr>
          <p:nvPr>
            <p:ph type="title"/>
          </p:nvPr>
        </p:nvSpPr>
        <p:spPr>
          <a:xfrm>
            <a:off x="126999" y="0"/>
            <a:ext cx="9587209" cy="609600"/>
          </a:xfrm>
        </p:spPr>
        <p:txBody>
          <a:bodyPr/>
          <a:lstStyle/>
          <a:p>
            <a:r>
              <a:rPr lang="en-US" altLang="ja-JP" b="0" dirty="0">
                <a:latin typeface="+mj-ea"/>
              </a:rPr>
              <a:t>Heroku</a:t>
            </a:r>
            <a:r>
              <a:rPr lang="ja-JP" altLang="en-US" b="0" dirty="0">
                <a:latin typeface="+mj-ea"/>
              </a:rPr>
              <a:t>のエラーの見方</a:t>
            </a:r>
            <a:endParaRPr lang="en-US" altLang="ja-JP" b="0" dirty="0">
              <a:latin typeface="+mj-ea"/>
            </a:endParaRPr>
          </a:p>
        </p:txBody>
      </p:sp>
      <p:sp>
        <p:nvSpPr>
          <p:cNvPr id="46" name="Rectangle 9">
            <a:extLst>
              <a:ext uri="{FF2B5EF4-FFF2-40B4-BE49-F238E27FC236}">
                <a16:creationId xmlns:a16="http://schemas.microsoft.com/office/drawing/2014/main" id="{3A8F8E6A-5C2D-4621-80AA-7208BAA9A88E}"/>
              </a:ext>
            </a:extLst>
          </p:cNvPr>
          <p:cNvSpPr>
            <a:spLocks noChangeArrowheads="1"/>
          </p:cNvSpPr>
          <p:nvPr/>
        </p:nvSpPr>
        <p:spPr bwMode="auto">
          <a:xfrm>
            <a:off x="152399" y="699448"/>
            <a:ext cx="8222975" cy="238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1pPr>
            <a:lvl2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2pPr>
            <a:lvl3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3pPr>
            <a:lvl4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4pPr>
            <a:lvl5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5pPr>
            <a:lvl6pPr marL="4572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9144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13716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18288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fontAlgn="ctr" hangingPunct="1">
              <a:buFontTx/>
              <a:buNone/>
            </a:pPr>
            <a:r>
              <a:rPr lang="ja-JP" altLang="en-US" sz="1400" dirty="0">
                <a:latin typeface="Arial" panose="020B0604020202020204" pitchFamily="34" charset="0"/>
              </a:rPr>
              <a:t>■</a:t>
            </a:r>
            <a:r>
              <a:rPr lang="en-US" altLang="ja-JP" sz="1400" dirty="0">
                <a:latin typeface="Arial" panose="020B0604020202020204" pitchFamily="34" charset="0"/>
              </a:rPr>
              <a:t>Heroku</a:t>
            </a:r>
          </a:p>
          <a:p>
            <a:pPr eaLnBrk="1" fontAlgn="ctr" hangingPunct="1">
              <a:buFontTx/>
              <a:buNone/>
            </a:pPr>
            <a:r>
              <a:rPr lang="ja-JP" altLang="en-US" sz="1400" dirty="0">
                <a:latin typeface="Arial" panose="020B0604020202020204" pitchFamily="34" charset="0"/>
              </a:rPr>
              <a:t>エラーの見方は以下のサイトを参考にしました。</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Heroku</a:t>
            </a:r>
            <a:r>
              <a:rPr lang="ja-JP" altLang="en-US" sz="1400" dirty="0">
                <a:latin typeface="Arial" panose="020B0604020202020204" pitchFamily="34" charset="0"/>
              </a:rPr>
              <a:t>でのログ確認方法</a:t>
            </a:r>
            <a:endParaRPr lang="en-US" altLang="ja-JP" sz="1400" dirty="0">
              <a:latin typeface="Arial" panose="020B0604020202020204" pitchFamily="34" charset="0"/>
            </a:endParaRPr>
          </a:p>
          <a:p>
            <a:pPr eaLnBrk="1" fontAlgn="ctr" hangingPunct="1">
              <a:buFontTx/>
              <a:buNone/>
            </a:pPr>
            <a:r>
              <a:rPr lang="en-US" altLang="ja-JP" sz="1400" dirty="0">
                <a:hlinkClick r:id="rId3"/>
              </a:rPr>
              <a:t>https://qiita.com/ywatanabe358/items/ba9008bd77872781c91a</a:t>
            </a:r>
            <a:endParaRPr lang="en-US" altLang="ja-JP" sz="1400" dirty="0"/>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こんな感じです。</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普通のローカル環境みたいです。</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p:txBody>
      </p:sp>
      <p:pic>
        <p:nvPicPr>
          <p:cNvPr id="3" name="図 2">
            <a:extLst>
              <a:ext uri="{FF2B5EF4-FFF2-40B4-BE49-F238E27FC236}">
                <a16:creationId xmlns:a16="http://schemas.microsoft.com/office/drawing/2014/main" id="{69F2AA1B-F97A-4DA5-98ED-62EECD7EF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8772" y="834887"/>
            <a:ext cx="2121803" cy="4187687"/>
          </a:xfrm>
          <a:prstGeom prst="rect">
            <a:avLst/>
          </a:prstGeom>
        </p:spPr>
      </p:pic>
      <p:pic>
        <p:nvPicPr>
          <p:cNvPr id="4" name="図 3">
            <a:extLst>
              <a:ext uri="{FF2B5EF4-FFF2-40B4-BE49-F238E27FC236}">
                <a16:creationId xmlns:a16="http://schemas.microsoft.com/office/drawing/2014/main" id="{201497B4-895B-4A44-B716-6BC9CF5CA92A}"/>
              </a:ext>
            </a:extLst>
          </p:cNvPr>
          <p:cNvPicPr>
            <a:picLocks noChangeAspect="1"/>
          </p:cNvPicPr>
          <p:nvPr/>
        </p:nvPicPr>
        <p:blipFill>
          <a:blip r:embed="rId5"/>
          <a:stretch>
            <a:fillRect/>
          </a:stretch>
        </p:blipFill>
        <p:spPr>
          <a:xfrm>
            <a:off x="225425" y="2643415"/>
            <a:ext cx="6493272" cy="3395868"/>
          </a:xfrm>
          <a:prstGeom prst="rect">
            <a:avLst/>
          </a:prstGeom>
        </p:spPr>
      </p:pic>
    </p:spTree>
    <p:extLst>
      <p:ext uri="{BB962C8B-B14F-4D97-AF65-F5344CB8AC3E}">
        <p14:creationId xmlns:p14="http://schemas.microsoft.com/office/powerpoint/2010/main" val="37595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スライド番号プレースホルダー 4">
            <a:extLst>
              <a:ext uri="{FF2B5EF4-FFF2-40B4-BE49-F238E27FC236}">
                <a16:creationId xmlns:a16="http://schemas.microsoft.com/office/drawing/2014/main" id="{A6BBC32A-5695-43BF-A830-1F511DFE1355}"/>
              </a:ext>
            </a:extLst>
          </p:cNvPr>
          <p:cNvSpPr>
            <a:spLocks noGrp="1"/>
          </p:cNvSpPr>
          <p:nvPr>
            <p:ph type="sldNum" sz="quarter" idx="11"/>
          </p:nvPr>
        </p:nvSpPr>
        <p:spPr/>
        <p:txBody>
          <a:bodyPr/>
          <a:lstStyle/>
          <a:p>
            <a:r>
              <a:rPr lang="en-US" altLang="ja-JP"/>
              <a:t> </a:t>
            </a:r>
            <a:fld id="{F54B561D-AA1C-490E-803D-1A0E701FA3C3}" type="slidenum">
              <a:rPr lang="en-US" altLang="ja-JP"/>
              <a:pPr/>
              <a:t>5</a:t>
            </a:fld>
            <a:endParaRPr lang="en-US" altLang="ja-JP"/>
          </a:p>
        </p:txBody>
      </p:sp>
      <p:sp>
        <p:nvSpPr>
          <p:cNvPr id="2152450" name="Rectangle 2">
            <a:extLst>
              <a:ext uri="{FF2B5EF4-FFF2-40B4-BE49-F238E27FC236}">
                <a16:creationId xmlns:a16="http://schemas.microsoft.com/office/drawing/2014/main" id="{6BB1FEFD-C223-4918-9E5C-C771FC156C12}"/>
              </a:ext>
            </a:extLst>
          </p:cNvPr>
          <p:cNvSpPr>
            <a:spLocks noGrp="1" noChangeArrowheads="1"/>
          </p:cNvSpPr>
          <p:nvPr>
            <p:ph type="title"/>
          </p:nvPr>
        </p:nvSpPr>
        <p:spPr>
          <a:xfrm>
            <a:off x="126999" y="0"/>
            <a:ext cx="9587209" cy="609600"/>
          </a:xfrm>
        </p:spPr>
        <p:txBody>
          <a:bodyPr/>
          <a:lstStyle/>
          <a:p>
            <a:r>
              <a:rPr lang="en-US" altLang="ja-JP" b="0" dirty="0">
                <a:latin typeface="+mj-ea"/>
              </a:rPr>
              <a:t>Heroku</a:t>
            </a:r>
            <a:r>
              <a:rPr lang="ja-JP" altLang="en-US" b="0" dirty="0">
                <a:latin typeface="+mj-ea"/>
              </a:rPr>
              <a:t>で</a:t>
            </a:r>
            <a:r>
              <a:rPr lang="en-US" altLang="ja-JP" b="0" dirty="0">
                <a:latin typeface="+mj-ea"/>
              </a:rPr>
              <a:t>DB</a:t>
            </a:r>
          </a:p>
        </p:txBody>
      </p:sp>
      <p:sp>
        <p:nvSpPr>
          <p:cNvPr id="46" name="Rectangle 9">
            <a:extLst>
              <a:ext uri="{FF2B5EF4-FFF2-40B4-BE49-F238E27FC236}">
                <a16:creationId xmlns:a16="http://schemas.microsoft.com/office/drawing/2014/main" id="{3A8F8E6A-5C2D-4621-80AA-7208BAA9A88E}"/>
              </a:ext>
            </a:extLst>
          </p:cNvPr>
          <p:cNvSpPr>
            <a:spLocks noChangeArrowheads="1"/>
          </p:cNvSpPr>
          <p:nvPr/>
        </p:nvSpPr>
        <p:spPr bwMode="auto">
          <a:xfrm>
            <a:off x="152399" y="699448"/>
            <a:ext cx="8222975" cy="238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1pPr>
            <a:lvl2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2pPr>
            <a:lvl3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3pPr>
            <a:lvl4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4pPr>
            <a:lvl5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5pPr>
            <a:lvl6pPr marL="4572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9144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13716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18288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fontAlgn="ctr" hangingPunct="1">
              <a:buFontTx/>
              <a:buNone/>
            </a:pPr>
            <a:r>
              <a:rPr lang="ja-JP" altLang="en-US" sz="1400" dirty="0">
                <a:latin typeface="Arial" panose="020B0604020202020204" pitchFamily="34" charset="0"/>
              </a:rPr>
              <a:t>■</a:t>
            </a:r>
            <a:r>
              <a:rPr lang="en-US" altLang="ja-JP" sz="1400" dirty="0">
                <a:latin typeface="Arial" panose="020B0604020202020204" pitchFamily="34" charset="0"/>
              </a:rPr>
              <a:t>Heroku</a:t>
            </a:r>
            <a:r>
              <a:rPr lang="ja-JP" altLang="en-US" sz="1400" dirty="0">
                <a:latin typeface="Arial" panose="020B0604020202020204" pitchFamily="34" charset="0"/>
              </a:rPr>
              <a:t>で</a:t>
            </a:r>
            <a:r>
              <a:rPr lang="en-US" altLang="ja-JP" sz="1400" dirty="0">
                <a:latin typeface="Arial" panose="020B0604020202020204" pitchFamily="34" charset="0"/>
              </a:rPr>
              <a:t>DB</a:t>
            </a:r>
          </a:p>
          <a:p>
            <a:pPr eaLnBrk="1" fontAlgn="ctr" hangingPunct="1">
              <a:buFontTx/>
              <a:buNone/>
            </a:pPr>
            <a:r>
              <a:rPr lang="en-US" altLang="ja-JP" sz="1400" dirty="0">
                <a:latin typeface="Arial" panose="020B0604020202020204" pitchFamily="34" charset="0"/>
              </a:rPr>
              <a:t>DB</a:t>
            </a:r>
            <a:r>
              <a:rPr lang="ja-JP" altLang="en-US" sz="1400" dirty="0">
                <a:latin typeface="Arial" panose="020B0604020202020204" pitchFamily="34" charset="0"/>
              </a:rPr>
              <a:t>は</a:t>
            </a:r>
            <a:r>
              <a:rPr lang="en-US" altLang="ja-JP" sz="1400" dirty="0">
                <a:latin typeface="Arial" panose="020B0604020202020204" pitchFamily="34" charset="0"/>
              </a:rPr>
              <a:t>Postgres</a:t>
            </a:r>
            <a:r>
              <a:rPr lang="ja-JP" altLang="en-US" sz="1400" dirty="0">
                <a:latin typeface="Arial" panose="020B0604020202020204" pitchFamily="34" charset="0"/>
              </a:rPr>
              <a:t>を利用しました。</a:t>
            </a: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MySQL</a:t>
            </a:r>
            <a:r>
              <a:rPr lang="ja-JP" altLang="en-US" sz="1400" dirty="0">
                <a:latin typeface="Arial" panose="020B0604020202020204" pitchFamily="34" charset="0"/>
              </a:rPr>
              <a:t>も使えるみたいですが、有料みたいです。</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en-US" altLang="ja-JP" sz="1400" dirty="0" err="1">
                <a:latin typeface="Arial" panose="020B0604020202020204" pitchFamily="34" charset="0"/>
              </a:rPr>
              <a:t>heroku</a:t>
            </a:r>
            <a:r>
              <a:rPr lang="ja-JP" altLang="en-US" sz="1400" dirty="0">
                <a:latin typeface="Arial" panose="020B0604020202020204" pitchFamily="34" charset="0"/>
              </a:rPr>
              <a:t>で無料の</a:t>
            </a:r>
            <a:r>
              <a:rPr lang="en-US" altLang="ja-JP" sz="1400" dirty="0">
                <a:latin typeface="Arial" panose="020B0604020202020204" pitchFamily="34" charset="0"/>
              </a:rPr>
              <a:t>DB</a:t>
            </a:r>
            <a:r>
              <a:rPr lang="ja-JP" altLang="en-US" sz="1400" dirty="0">
                <a:latin typeface="Arial" panose="020B0604020202020204" pitchFamily="34" charset="0"/>
              </a:rPr>
              <a:t>を利用する方法</a:t>
            </a:r>
            <a:endParaRPr lang="en-US" altLang="ja-JP" sz="1400" dirty="0">
              <a:latin typeface="Arial" panose="020B0604020202020204" pitchFamily="34" charset="0"/>
            </a:endParaRPr>
          </a:p>
          <a:p>
            <a:pPr eaLnBrk="1" fontAlgn="ctr" hangingPunct="1">
              <a:buFontTx/>
              <a:buNone/>
            </a:pPr>
            <a:r>
              <a:rPr lang="en-US" altLang="ja-JP" sz="1400" dirty="0">
                <a:hlinkClick r:id="rId3"/>
              </a:rPr>
              <a:t>https://vavolab.com/article/2018/05/31/22/16/49/</a:t>
            </a:r>
            <a:endParaRPr lang="en-US" altLang="ja-JP" sz="1400" dirty="0"/>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難しく考えずに以下の</a:t>
            </a:r>
            <a:r>
              <a:rPr lang="en-US" altLang="ja-JP" sz="1400" dirty="0">
                <a:latin typeface="Arial" panose="020B0604020202020204" pitchFamily="34" charset="0"/>
              </a:rPr>
              <a:t>3</a:t>
            </a:r>
            <a:r>
              <a:rPr lang="ja-JP" altLang="en-US" sz="1400" dirty="0">
                <a:latin typeface="Arial" panose="020B0604020202020204" pitchFamily="34" charset="0"/>
              </a:rPr>
              <a:t>行で</a:t>
            </a:r>
            <a:r>
              <a:rPr lang="en-US" altLang="ja-JP" sz="1400" dirty="0">
                <a:latin typeface="Arial" panose="020B0604020202020204" pitchFamily="34" charset="0"/>
              </a:rPr>
              <a:t>DB</a:t>
            </a:r>
            <a:r>
              <a:rPr lang="ja-JP" altLang="en-US" sz="1400" dirty="0">
                <a:latin typeface="Arial" panose="020B0604020202020204" pitchFamily="34" charset="0"/>
              </a:rPr>
              <a:t>に接続できます。</a:t>
            </a: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a:t>
            </a:r>
            <a:r>
              <a:rPr lang="en-US" altLang="ja-JP" sz="1400" dirty="0" err="1">
                <a:latin typeface="Arial" panose="020B0604020202020204" pitchFamily="34" charset="0"/>
              </a:rPr>
              <a:t>url</a:t>
            </a:r>
            <a:r>
              <a:rPr lang="en-US" altLang="ja-JP" sz="1400" dirty="0">
                <a:latin typeface="Arial" panose="020B0604020202020204" pitchFamily="34" charset="0"/>
              </a:rPr>
              <a:t> = </a:t>
            </a:r>
            <a:r>
              <a:rPr lang="en-US" altLang="ja-JP" sz="1400" dirty="0" err="1">
                <a:latin typeface="Arial" panose="020B0604020202020204" pitchFamily="34" charset="0"/>
              </a:rPr>
              <a:t>parse_url</a:t>
            </a:r>
            <a:r>
              <a:rPr lang="en-US" altLang="ja-JP" sz="1400" dirty="0">
                <a:latin typeface="Arial" panose="020B0604020202020204" pitchFamily="34" charset="0"/>
              </a:rPr>
              <a:t>(</a:t>
            </a:r>
            <a:r>
              <a:rPr lang="en-US" altLang="ja-JP" sz="1400" dirty="0" err="1">
                <a:latin typeface="Arial" panose="020B0604020202020204" pitchFamily="34" charset="0"/>
              </a:rPr>
              <a:t>getenv</a:t>
            </a:r>
            <a:r>
              <a:rPr lang="en-US" altLang="ja-JP" sz="1400" dirty="0">
                <a:latin typeface="Arial" panose="020B0604020202020204" pitchFamily="34" charset="0"/>
              </a:rPr>
              <a:t>('DATABASE_URL'));</a:t>
            </a:r>
          </a:p>
          <a:p>
            <a:pPr eaLnBrk="1" fontAlgn="ctr" hangingPunct="1">
              <a:buFontTx/>
              <a:buNone/>
            </a:pPr>
            <a:r>
              <a:rPr lang="en-US" altLang="ja-JP" sz="1400" dirty="0">
                <a:latin typeface="Arial" panose="020B0604020202020204" pitchFamily="34" charset="0"/>
              </a:rPr>
              <a:t>$</a:t>
            </a:r>
            <a:r>
              <a:rPr lang="en-US" altLang="ja-JP" sz="1400" dirty="0" err="1">
                <a:latin typeface="Arial" panose="020B0604020202020204" pitchFamily="34" charset="0"/>
              </a:rPr>
              <a:t>dsn</a:t>
            </a:r>
            <a:r>
              <a:rPr lang="en-US" altLang="ja-JP" sz="1400" dirty="0">
                <a:latin typeface="Arial" panose="020B0604020202020204" pitchFamily="34" charset="0"/>
              </a:rPr>
              <a:t> = </a:t>
            </a:r>
            <a:r>
              <a:rPr lang="en-US" altLang="ja-JP" sz="1400" dirty="0" err="1">
                <a:latin typeface="Arial" panose="020B0604020202020204" pitchFamily="34" charset="0"/>
              </a:rPr>
              <a:t>sprintf</a:t>
            </a:r>
            <a:r>
              <a:rPr lang="en-US" altLang="ja-JP" sz="1400" dirty="0">
                <a:latin typeface="Arial" panose="020B0604020202020204" pitchFamily="34" charset="0"/>
              </a:rPr>
              <a:t>('</a:t>
            </a:r>
            <a:r>
              <a:rPr lang="en-US" altLang="ja-JP" sz="1400" dirty="0" err="1">
                <a:latin typeface="Arial" panose="020B0604020202020204" pitchFamily="34" charset="0"/>
              </a:rPr>
              <a:t>pgsql:host</a:t>
            </a:r>
            <a:r>
              <a:rPr lang="en-US" altLang="ja-JP" sz="1400" dirty="0">
                <a:latin typeface="Arial" panose="020B0604020202020204" pitchFamily="34" charset="0"/>
              </a:rPr>
              <a:t>=%</a:t>
            </a:r>
            <a:r>
              <a:rPr lang="en-US" altLang="ja-JP" sz="1400" dirty="0" err="1">
                <a:latin typeface="Arial" panose="020B0604020202020204" pitchFamily="34" charset="0"/>
              </a:rPr>
              <a:t>s;dbname</a:t>
            </a:r>
            <a:r>
              <a:rPr lang="en-US" altLang="ja-JP" sz="1400" dirty="0">
                <a:latin typeface="Arial" panose="020B0604020202020204" pitchFamily="34" charset="0"/>
              </a:rPr>
              <a:t>=%s', $</a:t>
            </a:r>
            <a:r>
              <a:rPr lang="en-US" altLang="ja-JP" sz="1400" dirty="0" err="1">
                <a:latin typeface="Arial" panose="020B0604020202020204" pitchFamily="34" charset="0"/>
              </a:rPr>
              <a:t>url</a:t>
            </a:r>
            <a:r>
              <a:rPr lang="en-US" altLang="ja-JP" sz="1400" dirty="0">
                <a:latin typeface="Arial" panose="020B0604020202020204" pitchFamily="34" charset="0"/>
              </a:rPr>
              <a:t>['host'], </a:t>
            </a:r>
            <a:r>
              <a:rPr lang="en-US" altLang="ja-JP" sz="1400" dirty="0" err="1">
                <a:latin typeface="Arial" panose="020B0604020202020204" pitchFamily="34" charset="0"/>
              </a:rPr>
              <a:t>substr</a:t>
            </a:r>
            <a:r>
              <a:rPr lang="en-US" altLang="ja-JP" sz="1400" dirty="0">
                <a:latin typeface="Arial" panose="020B0604020202020204" pitchFamily="34" charset="0"/>
              </a:rPr>
              <a:t>($</a:t>
            </a:r>
            <a:r>
              <a:rPr lang="en-US" altLang="ja-JP" sz="1400" dirty="0" err="1">
                <a:latin typeface="Arial" panose="020B0604020202020204" pitchFamily="34" charset="0"/>
              </a:rPr>
              <a:t>url</a:t>
            </a:r>
            <a:r>
              <a:rPr lang="en-US" altLang="ja-JP" sz="1400" dirty="0">
                <a:latin typeface="Arial" panose="020B0604020202020204" pitchFamily="34" charset="0"/>
              </a:rPr>
              <a:t>['path'], 1));</a:t>
            </a:r>
          </a:p>
          <a:p>
            <a:pPr eaLnBrk="1" fontAlgn="ctr" hangingPunct="1">
              <a:buFontTx/>
              <a:buNone/>
            </a:pPr>
            <a:r>
              <a:rPr lang="en-US" altLang="ja-JP" sz="1400" dirty="0">
                <a:latin typeface="Arial" panose="020B0604020202020204" pitchFamily="34" charset="0"/>
              </a:rPr>
              <a:t>$</a:t>
            </a:r>
            <a:r>
              <a:rPr lang="en-US" altLang="ja-JP" sz="1400" dirty="0" err="1">
                <a:latin typeface="Arial" panose="020B0604020202020204" pitchFamily="34" charset="0"/>
              </a:rPr>
              <a:t>pdo</a:t>
            </a:r>
            <a:r>
              <a:rPr lang="en-US" altLang="ja-JP" sz="1400" dirty="0">
                <a:latin typeface="Arial" panose="020B0604020202020204" pitchFamily="34" charset="0"/>
              </a:rPr>
              <a:t> = new PDO($</a:t>
            </a:r>
            <a:r>
              <a:rPr lang="en-US" altLang="ja-JP" sz="1400" dirty="0" err="1">
                <a:latin typeface="Arial" panose="020B0604020202020204" pitchFamily="34" charset="0"/>
              </a:rPr>
              <a:t>dsn</a:t>
            </a:r>
            <a:r>
              <a:rPr lang="en-US" altLang="ja-JP" sz="1400" dirty="0">
                <a:latin typeface="Arial" panose="020B0604020202020204" pitchFamily="34" charset="0"/>
              </a:rPr>
              <a:t>, $</a:t>
            </a:r>
            <a:r>
              <a:rPr lang="en-US" altLang="ja-JP" sz="1400" dirty="0" err="1">
                <a:latin typeface="Arial" panose="020B0604020202020204" pitchFamily="34" charset="0"/>
              </a:rPr>
              <a:t>url</a:t>
            </a:r>
            <a:r>
              <a:rPr lang="en-US" altLang="ja-JP" sz="1400" dirty="0">
                <a:latin typeface="Arial" panose="020B0604020202020204" pitchFamily="34" charset="0"/>
              </a:rPr>
              <a:t>['user'], $</a:t>
            </a:r>
            <a:r>
              <a:rPr lang="en-US" altLang="ja-JP" sz="1400" dirty="0" err="1">
                <a:latin typeface="Arial" panose="020B0604020202020204" pitchFamily="34" charset="0"/>
              </a:rPr>
              <a:t>url</a:t>
            </a:r>
            <a:r>
              <a:rPr lang="en-US" altLang="ja-JP" sz="1400" dirty="0">
                <a:latin typeface="Arial" panose="020B0604020202020204" pitchFamily="34" charset="0"/>
              </a:rPr>
              <a:t>['pass’]);</a:t>
            </a: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コマンドプロンプトからも</a:t>
            </a:r>
            <a:r>
              <a:rPr lang="en-US" altLang="ja-JP" sz="1400" dirty="0">
                <a:latin typeface="Arial" panose="020B0604020202020204" pitchFamily="34" charset="0"/>
              </a:rPr>
              <a:t>DB</a:t>
            </a:r>
            <a:r>
              <a:rPr lang="ja-JP" altLang="en-US" sz="1400" dirty="0">
                <a:latin typeface="Arial" panose="020B0604020202020204" pitchFamily="34" charset="0"/>
              </a:rPr>
              <a:t>に接続できます。</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ただし、ローカル</a:t>
            </a:r>
            <a:r>
              <a:rPr lang="en-US" altLang="ja-JP" sz="1400" dirty="0">
                <a:latin typeface="Arial" panose="020B0604020202020204" pitchFamily="34" charset="0"/>
              </a:rPr>
              <a:t>PC</a:t>
            </a:r>
            <a:r>
              <a:rPr lang="ja-JP" altLang="en-US" sz="1400" dirty="0">
                <a:latin typeface="Arial" panose="020B0604020202020204" pitchFamily="34" charset="0"/>
              </a:rPr>
              <a:t>に</a:t>
            </a:r>
            <a:r>
              <a:rPr lang="en-US" altLang="ja-JP" sz="1400" dirty="0">
                <a:latin typeface="Arial" panose="020B0604020202020204" pitchFamily="34" charset="0"/>
              </a:rPr>
              <a:t>Postgres</a:t>
            </a:r>
            <a:r>
              <a:rPr lang="ja-JP" altLang="en-US" sz="1400" dirty="0">
                <a:latin typeface="Arial" panose="020B0604020202020204" pitchFamily="34" charset="0"/>
              </a:rPr>
              <a:t>のコマンドが必要です。</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普通にダウンロードして、コマンドのみをインストールして使えました。 （</a:t>
            </a:r>
            <a:r>
              <a:rPr lang="en-US" altLang="ja-JP" sz="1400" dirty="0">
                <a:latin typeface="Arial" panose="020B0604020202020204" pitchFamily="34" charset="0"/>
              </a:rPr>
              <a:t>DB</a:t>
            </a:r>
            <a:r>
              <a:rPr lang="ja-JP" altLang="en-US" sz="1400" dirty="0">
                <a:latin typeface="Arial" panose="020B0604020202020204" pitchFamily="34" charset="0"/>
              </a:rPr>
              <a:t>本体はインストール不要）</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ちなみに、私がやったときは、ドインストール先に</a:t>
            </a:r>
            <a:r>
              <a:rPr lang="en-US" altLang="ja-JP" sz="1400" dirty="0">
                <a:latin typeface="Arial" panose="020B0604020202020204" pitchFamily="34" charset="0"/>
              </a:rPr>
              <a:t>path</a:t>
            </a:r>
            <a:r>
              <a:rPr lang="ja-JP" altLang="en-US" sz="1400" dirty="0">
                <a:latin typeface="Arial" panose="020B0604020202020204" pitchFamily="34" charset="0"/>
              </a:rPr>
              <a:t>が通ってなくて、手動で設定しました。</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Heroku</a:t>
            </a:r>
            <a:r>
              <a:rPr lang="ja-JP" altLang="en-US" sz="1400" dirty="0">
                <a:latin typeface="Arial" panose="020B0604020202020204" pitchFamily="34" charset="0"/>
              </a:rPr>
              <a:t>には</a:t>
            </a:r>
            <a:r>
              <a:rPr lang="en-US" altLang="ja-JP" sz="1400" dirty="0" err="1">
                <a:latin typeface="Arial" panose="020B0604020202020204" pitchFamily="34" charset="0"/>
              </a:rPr>
              <a:t>Dataclip</a:t>
            </a:r>
            <a:r>
              <a:rPr lang="ja-JP" altLang="en-US" sz="1400" dirty="0">
                <a:latin typeface="Arial" panose="020B0604020202020204" pitchFamily="34" charset="0"/>
              </a:rPr>
              <a:t>というブラウザ上で</a:t>
            </a:r>
            <a:r>
              <a:rPr lang="en-US" altLang="ja-JP" sz="1400" dirty="0">
                <a:latin typeface="Arial" panose="020B0604020202020204" pitchFamily="34" charset="0"/>
              </a:rPr>
              <a:t>DB</a:t>
            </a:r>
            <a:r>
              <a:rPr lang="ja-JP" altLang="en-US" sz="1400" dirty="0">
                <a:latin typeface="Arial" panose="020B0604020202020204" pitchFamily="34" charset="0"/>
              </a:rPr>
              <a:t>に接続する仕組みがありますが、</a:t>
            </a:r>
            <a:r>
              <a:rPr lang="en-US" altLang="ja-JP" sz="1400" dirty="0">
                <a:latin typeface="Arial" panose="020B0604020202020204" pitchFamily="34" charset="0"/>
              </a:rPr>
              <a:t>Select</a:t>
            </a:r>
            <a:r>
              <a:rPr lang="ja-JP" altLang="en-US" sz="1400" dirty="0">
                <a:latin typeface="Arial" panose="020B0604020202020204" pitchFamily="34" charset="0"/>
              </a:rPr>
              <a:t>文のみ実行可能で</a:t>
            </a:r>
            <a:r>
              <a:rPr lang="en-US" altLang="ja-JP" sz="1400" dirty="0">
                <a:latin typeface="Arial" panose="020B0604020202020204" pitchFamily="34" charset="0"/>
              </a:rPr>
              <a:t>Create</a:t>
            </a:r>
            <a:r>
              <a:rPr lang="ja-JP" altLang="en-US" sz="1400" dirty="0">
                <a:latin typeface="Arial" panose="020B0604020202020204" pitchFamily="34" charset="0"/>
              </a:rPr>
              <a:t>文（</a:t>
            </a:r>
            <a:r>
              <a:rPr lang="en-US" altLang="ja-JP" sz="1400" dirty="0">
                <a:latin typeface="Arial" panose="020B0604020202020204" pitchFamily="34" charset="0"/>
              </a:rPr>
              <a:t>create</a:t>
            </a:r>
            <a:r>
              <a:rPr lang="ja-JP" altLang="en-US" sz="1400" dirty="0">
                <a:latin typeface="Arial" panose="020B0604020202020204" pitchFamily="34" charset="0"/>
              </a:rPr>
              <a:t> </a:t>
            </a:r>
            <a:r>
              <a:rPr lang="en-US" altLang="ja-JP" sz="1400" dirty="0">
                <a:latin typeface="Arial" panose="020B0604020202020204" pitchFamily="34" charset="0"/>
              </a:rPr>
              <a:t>table</a:t>
            </a:r>
            <a:r>
              <a:rPr lang="ja-JP" altLang="en-US" sz="1400" dirty="0">
                <a:latin typeface="Arial" panose="020B0604020202020204" pitchFamily="34" charset="0"/>
              </a:rPr>
              <a:t> ～）は実行できませんでした。</a:t>
            </a:r>
            <a:endParaRPr lang="en-US" altLang="ja-JP" sz="1400" dirty="0">
              <a:latin typeface="Arial" panose="020B0604020202020204" pitchFamily="34" charset="0"/>
            </a:endParaRPr>
          </a:p>
          <a:p>
            <a:pPr eaLnBrk="1" fontAlgn="ctr" hangingPunct="1">
              <a:buFontTx/>
              <a:buNone/>
            </a:pPr>
            <a:r>
              <a:rPr lang="en-US" altLang="ja-JP" sz="1400" dirty="0" err="1">
                <a:latin typeface="Arial" panose="020B0604020202020204" pitchFamily="34" charset="0"/>
              </a:rPr>
              <a:t>HerokuCLI</a:t>
            </a:r>
            <a:r>
              <a:rPr lang="ja-JP" altLang="en-US" sz="1400" dirty="0">
                <a:latin typeface="Arial" panose="020B0604020202020204" pitchFamily="34" charset="0"/>
              </a:rPr>
              <a:t>から実行する場合、上記の</a:t>
            </a:r>
            <a:r>
              <a:rPr lang="en-US" altLang="ja-JP" sz="1400" dirty="0">
                <a:latin typeface="Arial" panose="020B0604020202020204" pitchFamily="34" charset="0"/>
              </a:rPr>
              <a:t>Postgres</a:t>
            </a:r>
            <a:r>
              <a:rPr lang="ja-JP" altLang="en-US" sz="1400" dirty="0">
                <a:latin typeface="Arial" panose="020B0604020202020204" pitchFamily="34" charset="0"/>
              </a:rPr>
              <a:t>のインストールが必要になります。</a:t>
            </a: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PDO</a:t>
            </a:r>
            <a:r>
              <a:rPr lang="ja-JP" altLang="en-US" sz="1400" dirty="0">
                <a:latin typeface="Arial" panose="020B0604020202020204" pitchFamily="34" charset="0"/>
              </a:rPr>
              <a:t>から</a:t>
            </a:r>
            <a:r>
              <a:rPr lang="en-US" altLang="ja-JP" sz="1400" dirty="0">
                <a:latin typeface="Arial" panose="020B0604020202020204" pitchFamily="34" charset="0"/>
              </a:rPr>
              <a:t>query</a:t>
            </a:r>
            <a:r>
              <a:rPr lang="ja-JP" altLang="en-US" sz="1400" dirty="0">
                <a:latin typeface="Arial" panose="020B0604020202020204" pitchFamily="34" charset="0"/>
              </a:rPr>
              <a:t>で作成してしまうのも手かもしれません。</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p:txBody>
      </p:sp>
      <p:pic>
        <p:nvPicPr>
          <p:cNvPr id="9" name="図 8">
            <a:extLst>
              <a:ext uri="{FF2B5EF4-FFF2-40B4-BE49-F238E27FC236}">
                <a16:creationId xmlns:a16="http://schemas.microsoft.com/office/drawing/2014/main" id="{DFEB3796-5316-4F6C-94AA-89D918A82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548" y="699448"/>
            <a:ext cx="1005027" cy="5552661"/>
          </a:xfrm>
          <a:prstGeom prst="rect">
            <a:avLst/>
          </a:prstGeom>
        </p:spPr>
      </p:pic>
    </p:spTree>
    <p:extLst>
      <p:ext uri="{BB962C8B-B14F-4D97-AF65-F5344CB8AC3E}">
        <p14:creationId xmlns:p14="http://schemas.microsoft.com/office/powerpoint/2010/main" val="1356797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スライド番号プレースホルダー 4">
            <a:extLst>
              <a:ext uri="{FF2B5EF4-FFF2-40B4-BE49-F238E27FC236}">
                <a16:creationId xmlns:a16="http://schemas.microsoft.com/office/drawing/2014/main" id="{A6BBC32A-5695-43BF-A830-1F511DFE1355}"/>
              </a:ext>
            </a:extLst>
          </p:cNvPr>
          <p:cNvSpPr>
            <a:spLocks noGrp="1"/>
          </p:cNvSpPr>
          <p:nvPr>
            <p:ph type="sldNum" sz="quarter" idx="11"/>
          </p:nvPr>
        </p:nvSpPr>
        <p:spPr/>
        <p:txBody>
          <a:bodyPr/>
          <a:lstStyle/>
          <a:p>
            <a:r>
              <a:rPr lang="en-US" altLang="ja-JP"/>
              <a:t> </a:t>
            </a:r>
            <a:fld id="{F54B561D-AA1C-490E-803D-1A0E701FA3C3}" type="slidenum">
              <a:rPr lang="en-US" altLang="ja-JP"/>
              <a:pPr/>
              <a:t>6</a:t>
            </a:fld>
            <a:endParaRPr lang="en-US" altLang="ja-JP"/>
          </a:p>
        </p:txBody>
      </p:sp>
      <p:sp>
        <p:nvSpPr>
          <p:cNvPr id="2152450" name="Rectangle 2">
            <a:extLst>
              <a:ext uri="{FF2B5EF4-FFF2-40B4-BE49-F238E27FC236}">
                <a16:creationId xmlns:a16="http://schemas.microsoft.com/office/drawing/2014/main" id="{6BB1FEFD-C223-4918-9E5C-C771FC156C12}"/>
              </a:ext>
            </a:extLst>
          </p:cNvPr>
          <p:cNvSpPr>
            <a:spLocks noGrp="1" noChangeArrowheads="1"/>
          </p:cNvSpPr>
          <p:nvPr>
            <p:ph type="title"/>
          </p:nvPr>
        </p:nvSpPr>
        <p:spPr>
          <a:xfrm>
            <a:off x="126999" y="0"/>
            <a:ext cx="9587209" cy="609600"/>
          </a:xfrm>
        </p:spPr>
        <p:txBody>
          <a:bodyPr/>
          <a:lstStyle/>
          <a:p>
            <a:r>
              <a:rPr lang="en-US" altLang="ja-JP" b="0" dirty="0">
                <a:latin typeface="+mj-ea"/>
              </a:rPr>
              <a:t>C#</a:t>
            </a:r>
            <a:r>
              <a:rPr lang="ja-JP" altLang="en-US" b="0" dirty="0">
                <a:latin typeface="+mj-ea"/>
              </a:rPr>
              <a:t>で</a:t>
            </a:r>
            <a:r>
              <a:rPr lang="en-US" altLang="ja-JP" b="0" dirty="0">
                <a:latin typeface="+mj-ea"/>
              </a:rPr>
              <a:t>JSON</a:t>
            </a:r>
          </a:p>
        </p:txBody>
      </p:sp>
      <p:sp>
        <p:nvSpPr>
          <p:cNvPr id="46" name="Rectangle 9">
            <a:extLst>
              <a:ext uri="{FF2B5EF4-FFF2-40B4-BE49-F238E27FC236}">
                <a16:creationId xmlns:a16="http://schemas.microsoft.com/office/drawing/2014/main" id="{3A8F8E6A-5C2D-4621-80AA-7208BAA9A88E}"/>
              </a:ext>
            </a:extLst>
          </p:cNvPr>
          <p:cNvSpPr>
            <a:spLocks noChangeArrowheads="1"/>
          </p:cNvSpPr>
          <p:nvPr/>
        </p:nvSpPr>
        <p:spPr bwMode="auto">
          <a:xfrm>
            <a:off x="152399" y="699448"/>
            <a:ext cx="8222975" cy="238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1pPr>
            <a:lvl2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2pPr>
            <a:lvl3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3pPr>
            <a:lvl4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4pPr>
            <a:lvl5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5pPr>
            <a:lvl6pPr marL="4572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9144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13716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18288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fontAlgn="ctr" hangingPunct="1">
              <a:buFontTx/>
              <a:buNone/>
            </a:pPr>
            <a:r>
              <a:rPr lang="ja-JP" altLang="en-US" sz="1400" dirty="0">
                <a:latin typeface="Arial" panose="020B0604020202020204" pitchFamily="34" charset="0"/>
              </a:rPr>
              <a:t>■</a:t>
            </a:r>
            <a:r>
              <a:rPr lang="en-US" altLang="ja-JP" sz="1400" dirty="0">
                <a:latin typeface="Arial" panose="020B0604020202020204" pitchFamily="34" charset="0"/>
              </a:rPr>
              <a:t>C#</a:t>
            </a:r>
            <a:r>
              <a:rPr lang="ja-JP" altLang="en-US" sz="1400" dirty="0">
                <a:latin typeface="Arial" panose="020B0604020202020204" pitchFamily="34" charset="0"/>
              </a:rPr>
              <a:t>で</a:t>
            </a:r>
            <a:r>
              <a:rPr lang="en-US" altLang="ja-JP" sz="1400" dirty="0">
                <a:latin typeface="Arial" panose="020B0604020202020204" pitchFamily="34" charset="0"/>
              </a:rPr>
              <a:t>JSON</a:t>
            </a:r>
          </a:p>
          <a:p>
            <a:pPr eaLnBrk="1" fontAlgn="ctr" hangingPunct="1">
              <a:buFontTx/>
              <a:buNone/>
            </a:pPr>
            <a:r>
              <a:rPr lang="en-US" altLang="ja-JP" sz="1400" dirty="0">
                <a:latin typeface="Arial" panose="020B0604020202020204" pitchFamily="34" charset="0"/>
              </a:rPr>
              <a:t>C#</a:t>
            </a:r>
            <a:r>
              <a:rPr lang="ja-JP" altLang="en-US" sz="1400" dirty="0">
                <a:latin typeface="Arial" panose="020B0604020202020204" pitchFamily="34" charset="0"/>
              </a:rPr>
              <a:t>で</a:t>
            </a:r>
            <a:r>
              <a:rPr lang="en-US" altLang="ja-JP" sz="1400" dirty="0">
                <a:latin typeface="Arial" panose="020B0604020202020204" pitchFamily="34" charset="0"/>
              </a:rPr>
              <a:t>JSON</a:t>
            </a:r>
            <a:r>
              <a:rPr lang="ja-JP" altLang="en-US" sz="1400" dirty="0">
                <a:latin typeface="Arial" panose="020B0604020202020204" pitchFamily="34" charset="0"/>
              </a:rPr>
              <a:t>使うには</a:t>
            </a:r>
            <a:r>
              <a:rPr lang="en-US" altLang="ja-JP" sz="1400" dirty="0">
                <a:latin typeface="Arial" panose="020B0604020202020204" pitchFamily="34" charset="0"/>
              </a:rPr>
              <a:t>MS</a:t>
            </a:r>
            <a:r>
              <a:rPr lang="ja-JP" altLang="en-US" sz="1400" dirty="0">
                <a:latin typeface="Arial" panose="020B0604020202020204" pitchFamily="34" charset="0"/>
              </a:rPr>
              <a:t>標準？のものもあるようですが、以下のサイトがわかりやすかったので</a:t>
            </a:r>
            <a:r>
              <a:rPr lang="en-US" altLang="ja-JP" sz="1400" dirty="0" err="1">
                <a:latin typeface="Arial" panose="020B0604020202020204" pitchFamily="34" charset="0"/>
              </a:rPr>
              <a:t>newtonsoft</a:t>
            </a:r>
            <a:r>
              <a:rPr lang="ja-JP" altLang="en-US" sz="1400" dirty="0">
                <a:latin typeface="Arial" panose="020B0604020202020204" pitchFamily="34" charset="0"/>
              </a:rPr>
              <a:t>を使用しました。</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【C#】HTTP</a:t>
            </a:r>
            <a:r>
              <a:rPr lang="ja-JP" altLang="en-US" sz="1400" dirty="0">
                <a:latin typeface="Arial" panose="020B0604020202020204" pitchFamily="34" charset="0"/>
              </a:rPr>
              <a:t>リクエスト→</a:t>
            </a:r>
            <a:r>
              <a:rPr lang="en-US" altLang="ja-JP" sz="1400" dirty="0">
                <a:latin typeface="Arial" panose="020B0604020202020204" pitchFamily="34" charset="0"/>
              </a:rPr>
              <a:t>JSON</a:t>
            </a:r>
            <a:r>
              <a:rPr lang="ja-JP" altLang="en-US" sz="1400" dirty="0">
                <a:latin typeface="Arial" panose="020B0604020202020204" pitchFamily="34" charset="0"/>
              </a:rPr>
              <a:t>レスポンス</a:t>
            </a:r>
            <a:endParaRPr lang="en-US" altLang="ja-JP" sz="1400" dirty="0">
              <a:latin typeface="Arial" panose="020B0604020202020204" pitchFamily="34" charset="0"/>
            </a:endParaRPr>
          </a:p>
          <a:p>
            <a:pPr eaLnBrk="1" fontAlgn="ctr" hangingPunct="1">
              <a:buFontTx/>
              <a:buNone/>
            </a:pPr>
            <a:r>
              <a:rPr lang="en-US" altLang="ja-JP" sz="1400" dirty="0">
                <a:hlinkClick r:id="rId3"/>
              </a:rPr>
              <a:t>https://milkcocoa.info/2019/03/03/http-req-json-res/</a:t>
            </a:r>
            <a:endParaRPr lang="en-US" altLang="ja-JP" sz="1400" dirty="0"/>
          </a:p>
          <a:p>
            <a:pPr eaLnBrk="1" fontAlgn="ctr" hangingPunct="1">
              <a:buFontTx/>
              <a:buNone/>
            </a:pP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Web</a:t>
            </a:r>
            <a:r>
              <a:rPr lang="ja-JP" altLang="en-US" sz="1400" dirty="0">
                <a:latin typeface="Arial" panose="020B0604020202020204" pitchFamily="34" charset="0"/>
              </a:rPr>
              <a:t>では受け取った</a:t>
            </a:r>
            <a:r>
              <a:rPr lang="en-US" altLang="ja-JP" sz="1400" dirty="0">
                <a:latin typeface="Arial" panose="020B0604020202020204" pitchFamily="34" charset="0"/>
              </a:rPr>
              <a:t>JSON</a:t>
            </a:r>
            <a:r>
              <a:rPr lang="ja-JP" altLang="en-US" sz="1400" dirty="0">
                <a:latin typeface="Arial" panose="020B0604020202020204" pitchFamily="34" charset="0"/>
              </a:rPr>
              <a:t>をデシリアライズしませんでしたが、</a:t>
            </a:r>
            <a:r>
              <a:rPr lang="en-US" altLang="ja-JP" sz="1400" dirty="0">
                <a:latin typeface="Arial" panose="020B0604020202020204" pitchFamily="34" charset="0"/>
              </a:rPr>
              <a:t>C#</a:t>
            </a:r>
            <a:r>
              <a:rPr lang="ja-JP" altLang="en-US" sz="1400" dirty="0">
                <a:latin typeface="Arial" panose="020B0604020202020204" pitchFamily="34" charset="0"/>
              </a:rPr>
              <a:t>ではきちんとするようにしました。</a:t>
            </a:r>
            <a:endParaRPr lang="en-US" altLang="ja-JP" sz="1400" dirty="0">
              <a:latin typeface="Arial" panose="020B0604020202020204" pitchFamily="34" charset="0"/>
            </a:endParaRPr>
          </a:p>
          <a:p>
            <a:pPr eaLnBrk="1" fontAlgn="ctr" hangingPunct="1">
              <a:buFontTx/>
              <a:buNone/>
            </a:pPr>
            <a:r>
              <a:rPr lang="en-US" altLang="ja-JP" sz="1400" dirty="0">
                <a:latin typeface="Arial" panose="020B0604020202020204" pitchFamily="34" charset="0"/>
              </a:rPr>
              <a:t>JSON</a:t>
            </a:r>
            <a:r>
              <a:rPr lang="ja-JP" altLang="en-US" sz="1400" dirty="0">
                <a:latin typeface="Arial" panose="020B0604020202020204" pitchFamily="34" charset="0"/>
              </a:rPr>
              <a:t>よりも非同期のほうが難しそうです。</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p:txBody>
      </p:sp>
      <p:pic>
        <p:nvPicPr>
          <p:cNvPr id="7" name="図 6">
            <a:extLst>
              <a:ext uri="{FF2B5EF4-FFF2-40B4-BE49-F238E27FC236}">
                <a16:creationId xmlns:a16="http://schemas.microsoft.com/office/drawing/2014/main" id="{16AC9C98-8FF3-47E4-B459-BC8388AE38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0468" y="773655"/>
            <a:ext cx="1050107" cy="5621839"/>
          </a:xfrm>
          <a:prstGeom prst="rect">
            <a:avLst/>
          </a:prstGeom>
        </p:spPr>
      </p:pic>
    </p:spTree>
    <p:extLst>
      <p:ext uri="{BB962C8B-B14F-4D97-AF65-F5344CB8AC3E}">
        <p14:creationId xmlns:p14="http://schemas.microsoft.com/office/powerpoint/2010/main" val="3735448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スライド番号プレースホルダー 4">
            <a:extLst>
              <a:ext uri="{FF2B5EF4-FFF2-40B4-BE49-F238E27FC236}">
                <a16:creationId xmlns:a16="http://schemas.microsoft.com/office/drawing/2014/main" id="{A6BBC32A-5695-43BF-A830-1F511DFE1355}"/>
              </a:ext>
            </a:extLst>
          </p:cNvPr>
          <p:cNvSpPr>
            <a:spLocks noGrp="1"/>
          </p:cNvSpPr>
          <p:nvPr>
            <p:ph type="sldNum" sz="quarter" idx="11"/>
          </p:nvPr>
        </p:nvSpPr>
        <p:spPr/>
        <p:txBody>
          <a:bodyPr/>
          <a:lstStyle/>
          <a:p>
            <a:r>
              <a:rPr lang="en-US" altLang="ja-JP"/>
              <a:t> </a:t>
            </a:r>
            <a:fld id="{F54B561D-AA1C-490E-803D-1A0E701FA3C3}" type="slidenum">
              <a:rPr lang="en-US" altLang="ja-JP"/>
              <a:pPr/>
              <a:t>7</a:t>
            </a:fld>
            <a:endParaRPr lang="en-US" altLang="ja-JP"/>
          </a:p>
        </p:txBody>
      </p:sp>
      <p:sp>
        <p:nvSpPr>
          <p:cNvPr id="2152450" name="Rectangle 2">
            <a:extLst>
              <a:ext uri="{FF2B5EF4-FFF2-40B4-BE49-F238E27FC236}">
                <a16:creationId xmlns:a16="http://schemas.microsoft.com/office/drawing/2014/main" id="{6BB1FEFD-C223-4918-9E5C-C771FC156C12}"/>
              </a:ext>
            </a:extLst>
          </p:cNvPr>
          <p:cNvSpPr>
            <a:spLocks noGrp="1" noChangeArrowheads="1"/>
          </p:cNvSpPr>
          <p:nvPr>
            <p:ph type="title"/>
          </p:nvPr>
        </p:nvSpPr>
        <p:spPr>
          <a:xfrm>
            <a:off x="126999" y="0"/>
            <a:ext cx="9587209" cy="609600"/>
          </a:xfrm>
        </p:spPr>
        <p:txBody>
          <a:bodyPr/>
          <a:lstStyle/>
          <a:p>
            <a:r>
              <a:rPr lang="ja-JP" altLang="en-US" b="0" dirty="0">
                <a:latin typeface="+mj-ea"/>
              </a:rPr>
              <a:t>最後に</a:t>
            </a:r>
            <a:endParaRPr lang="en-US" altLang="ja-JP" b="0" dirty="0">
              <a:latin typeface="+mj-ea"/>
            </a:endParaRPr>
          </a:p>
        </p:txBody>
      </p:sp>
      <p:sp>
        <p:nvSpPr>
          <p:cNvPr id="46" name="Rectangle 9">
            <a:extLst>
              <a:ext uri="{FF2B5EF4-FFF2-40B4-BE49-F238E27FC236}">
                <a16:creationId xmlns:a16="http://schemas.microsoft.com/office/drawing/2014/main" id="{3A8F8E6A-5C2D-4621-80AA-7208BAA9A88E}"/>
              </a:ext>
            </a:extLst>
          </p:cNvPr>
          <p:cNvSpPr>
            <a:spLocks noChangeArrowheads="1"/>
          </p:cNvSpPr>
          <p:nvPr/>
        </p:nvSpPr>
        <p:spPr bwMode="auto">
          <a:xfrm>
            <a:off x="152399" y="699448"/>
            <a:ext cx="9455427" cy="238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1pPr>
            <a:lvl2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2pPr>
            <a:lvl3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3pPr>
            <a:lvl4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4pPr>
            <a:lvl5pPr defTabSz="762000">
              <a:spcBef>
                <a:spcPct val="0"/>
              </a:spcBef>
              <a:defRPr kumimoji="1" sz="2400">
                <a:solidFill>
                  <a:schemeClr val="tx1"/>
                </a:solidFill>
                <a:latin typeface="Times New Roman" panose="02020603050405020304" pitchFamily="18" charset="0"/>
                <a:ea typeface="ＭＳ Ｐゴシック" panose="020B0600070205080204" pitchFamily="50" charset="-128"/>
              </a:defRPr>
            </a:lvl5pPr>
            <a:lvl6pPr marL="4572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9144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13716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1828800" defTabSz="7620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fontAlgn="ctr" hangingPunct="1">
              <a:buFontTx/>
              <a:buNone/>
            </a:pPr>
            <a:r>
              <a:rPr lang="ja-JP" altLang="en-US" sz="1400" dirty="0">
                <a:latin typeface="Arial" panose="020B0604020202020204" pitchFamily="34" charset="0"/>
              </a:rPr>
              <a:t>インターネット上にライセンス認証の仕組みを作成するのが目的でしたが、いろいろな実現方法があり、迷いました。</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以下のように消去して、最終的に</a:t>
            </a:r>
            <a:r>
              <a:rPr lang="en-US" altLang="ja-JP" sz="1400" dirty="0">
                <a:latin typeface="Arial" panose="020B0604020202020204" pitchFamily="34" charset="0"/>
              </a:rPr>
              <a:t>Heroku</a:t>
            </a:r>
            <a:r>
              <a:rPr lang="ja-JP" altLang="en-US" sz="1400" dirty="0">
                <a:latin typeface="Arial" panose="020B0604020202020204" pitchFamily="34" charset="0"/>
              </a:rPr>
              <a:t>で素の</a:t>
            </a:r>
            <a:r>
              <a:rPr lang="en-US" altLang="ja-JP" sz="1400" dirty="0">
                <a:latin typeface="Arial" panose="020B0604020202020204" pitchFamily="34" charset="0"/>
              </a:rPr>
              <a:t>PHP</a:t>
            </a:r>
            <a:r>
              <a:rPr lang="ja-JP" altLang="en-US" sz="1400" dirty="0">
                <a:latin typeface="Arial" panose="020B0604020202020204" pitchFamily="34" charset="0"/>
              </a:rPr>
              <a:t>で作成することにしました。</a:t>
            </a:r>
            <a:endParaRPr lang="en-US" altLang="ja-JP" sz="1400" dirty="0">
              <a:latin typeface="Arial" panose="020B0604020202020204" pitchFamily="34" charset="0"/>
            </a:endParaRPr>
          </a:p>
          <a:p>
            <a:pPr eaLnBrk="1" fontAlgn="ctr" hangingPunct="1">
              <a:buFontTx/>
              <a:buNone/>
            </a:pPr>
            <a:endParaRPr lang="en-US" altLang="ja-JP" sz="1400" dirty="0">
              <a:latin typeface="Arial" panose="020B0604020202020204" pitchFamily="34" charset="0"/>
            </a:endParaRPr>
          </a:p>
          <a:p>
            <a:pPr eaLnBrk="1" fontAlgn="ctr" hangingPunct="1">
              <a:buNone/>
            </a:pPr>
            <a:r>
              <a:rPr lang="ja-JP" altLang="en-US" sz="1400" dirty="0">
                <a:latin typeface="Arial" panose="020B0604020202020204" pitchFamily="34" charset="0"/>
              </a:rPr>
              <a:t>□プラットホーム</a:t>
            </a:r>
            <a:endParaRPr lang="en-US" altLang="ja-JP" sz="1400" dirty="0">
              <a:latin typeface="Arial" panose="020B0604020202020204" pitchFamily="34" charset="0"/>
            </a:endParaRPr>
          </a:p>
          <a:p>
            <a:pPr eaLnBrk="1" fontAlgn="ctr" hangingPunct="1">
              <a:buNone/>
            </a:pPr>
            <a:r>
              <a:rPr lang="ja-JP" altLang="en-US" sz="1400" dirty="0">
                <a:latin typeface="Arial" panose="020B0604020202020204" pitchFamily="34" charset="0"/>
              </a:rPr>
              <a:t>●</a:t>
            </a:r>
            <a:r>
              <a:rPr lang="en-US" altLang="ja-JP" sz="1400" dirty="0">
                <a:latin typeface="Arial" panose="020B0604020202020204" pitchFamily="34" charset="0"/>
              </a:rPr>
              <a:t>AWS</a:t>
            </a:r>
          </a:p>
          <a:p>
            <a:pPr eaLnBrk="1" fontAlgn="ctr" hangingPunct="1">
              <a:buNone/>
            </a:pPr>
            <a:r>
              <a:rPr lang="en-US" altLang="ja-JP" sz="1400" dirty="0">
                <a:latin typeface="Arial" panose="020B0604020202020204" pitchFamily="34" charset="0"/>
              </a:rPr>
              <a:t>AWS</a:t>
            </a:r>
            <a:r>
              <a:rPr lang="ja-JP" altLang="en-US" sz="1400" dirty="0">
                <a:latin typeface="Arial" panose="020B0604020202020204" pitchFamily="34" charset="0"/>
              </a:rPr>
              <a:t>で。と言われていましたが、</a:t>
            </a:r>
            <a:r>
              <a:rPr lang="en-US" altLang="ja-JP" sz="1400" dirty="0">
                <a:latin typeface="Arial" panose="020B0604020202020204" pitchFamily="34" charset="0"/>
              </a:rPr>
              <a:t>AWS</a:t>
            </a:r>
            <a:r>
              <a:rPr lang="ja-JP" altLang="en-US" sz="1400" dirty="0">
                <a:latin typeface="Arial" panose="020B0604020202020204" pitchFamily="34" charset="0"/>
              </a:rPr>
              <a:t>にしなかったのは</a:t>
            </a:r>
            <a:endParaRPr lang="en-US" altLang="ja-JP" sz="1400" dirty="0">
              <a:latin typeface="Arial" panose="020B0604020202020204" pitchFamily="34" charset="0"/>
            </a:endParaRPr>
          </a:p>
          <a:p>
            <a:pPr eaLnBrk="1" fontAlgn="ctr" hangingPunct="1">
              <a:buNone/>
            </a:pPr>
            <a:r>
              <a:rPr lang="ja-JP" altLang="en-US" sz="1400" dirty="0">
                <a:latin typeface="Arial" panose="020B0604020202020204" pitchFamily="34" charset="0"/>
              </a:rPr>
              <a:t>理由</a:t>
            </a:r>
            <a:r>
              <a:rPr lang="en-US" altLang="ja-JP" sz="1400" dirty="0">
                <a:latin typeface="Arial" panose="020B0604020202020204" pitchFamily="34" charset="0"/>
              </a:rPr>
              <a:t>1</a:t>
            </a:r>
            <a:r>
              <a:rPr lang="ja-JP" altLang="en-US" sz="1400" dirty="0">
                <a:latin typeface="Arial" panose="020B0604020202020204" pitchFamily="34" charset="0"/>
              </a:rPr>
              <a:t>：お金がないので環境が用意できない。</a:t>
            </a:r>
            <a:endParaRPr lang="en-US" altLang="ja-JP" sz="1400" dirty="0">
              <a:latin typeface="Arial" panose="020B0604020202020204" pitchFamily="34" charset="0"/>
            </a:endParaRPr>
          </a:p>
          <a:p>
            <a:pPr eaLnBrk="1" fontAlgn="ctr" hangingPunct="1">
              <a:buNone/>
            </a:pPr>
            <a:r>
              <a:rPr lang="ja-JP" altLang="en-US" sz="1400" dirty="0">
                <a:latin typeface="Arial" panose="020B0604020202020204" pitchFamily="34" charset="0"/>
              </a:rPr>
              <a:t>理由</a:t>
            </a:r>
            <a:r>
              <a:rPr lang="en-US" altLang="ja-JP" sz="1400" dirty="0">
                <a:latin typeface="Arial" panose="020B0604020202020204" pitchFamily="34" charset="0"/>
              </a:rPr>
              <a:t>2</a:t>
            </a:r>
            <a:r>
              <a:rPr lang="ja-JP" altLang="en-US" sz="1400" dirty="0">
                <a:latin typeface="Arial" panose="020B0604020202020204" pitchFamily="34" charset="0"/>
              </a:rPr>
              <a:t>：何をどう使って良いか分からない。コンサルに聞きたいけど、お金が無いから聞けない。</a:t>
            </a:r>
            <a:endParaRPr lang="en-US" altLang="ja-JP" sz="1400" dirty="0">
              <a:latin typeface="Arial" panose="020B0604020202020204" pitchFamily="34" charset="0"/>
            </a:endParaRPr>
          </a:p>
          <a:p>
            <a:pPr eaLnBrk="1" fontAlgn="ctr" hangingPunct="1">
              <a:buNone/>
            </a:pP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□ソフトウェア</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a:t>
            </a:r>
            <a:r>
              <a:rPr lang="en-US" altLang="ja-JP" sz="1400" dirty="0">
                <a:latin typeface="Arial" panose="020B0604020202020204" pitchFamily="34" charset="0"/>
              </a:rPr>
              <a:t>.NET</a:t>
            </a:r>
          </a:p>
          <a:p>
            <a:pPr eaLnBrk="1" fontAlgn="ctr" hangingPunct="1">
              <a:buFontTx/>
              <a:buNone/>
            </a:pPr>
            <a:r>
              <a:rPr lang="ja-JP" altLang="en-US" sz="1400" dirty="0">
                <a:latin typeface="Arial" panose="020B0604020202020204" pitchFamily="34" charset="0"/>
              </a:rPr>
              <a:t>クライアントが</a:t>
            </a:r>
            <a:r>
              <a:rPr lang="en-US" altLang="ja-JP" sz="1400" dirty="0">
                <a:latin typeface="Arial" panose="020B0604020202020204" pitchFamily="34" charset="0"/>
              </a:rPr>
              <a:t>C#</a:t>
            </a:r>
            <a:r>
              <a:rPr lang="ja-JP" altLang="en-US" sz="1400" dirty="0">
                <a:latin typeface="Arial" panose="020B0604020202020204" pitchFamily="34" charset="0"/>
              </a:rPr>
              <a:t>なら</a:t>
            </a:r>
            <a:r>
              <a:rPr lang="en-US" altLang="ja-JP" sz="1400" dirty="0">
                <a:latin typeface="Arial" panose="020B0604020202020204" pitchFamily="34" charset="0"/>
              </a:rPr>
              <a:t>.NET</a:t>
            </a:r>
            <a:r>
              <a:rPr lang="ja-JP" altLang="en-US" sz="1400" dirty="0">
                <a:latin typeface="Arial" panose="020B0604020202020204" pitchFamily="34" charset="0"/>
              </a:rPr>
              <a:t>でするべきですが、</a:t>
            </a:r>
            <a:r>
              <a:rPr lang="en-US" altLang="ja-JP" sz="1400" dirty="0">
                <a:latin typeface="Arial" panose="020B0604020202020204" pitchFamily="34" charset="0"/>
              </a:rPr>
              <a:t>.NET</a:t>
            </a:r>
            <a:r>
              <a:rPr lang="ja-JP" altLang="en-US" sz="1400" dirty="0">
                <a:latin typeface="Arial" panose="020B0604020202020204" pitchFamily="34" charset="0"/>
              </a:rPr>
              <a:t>にしなかったのは</a:t>
            </a:r>
            <a:endParaRPr lang="en-US" altLang="ja-JP" sz="1400" dirty="0">
              <a:latin typeface="Arial" panose="020B0604020202020204" pitchFamily="34" charset="0"/>
            </a:endParaRPr>
          </a:p>
          <a:p>
            <a:pPr eaLnBrk="1" fontAlgn="ctr" hangingPunct="1">
              <a:buFontTx/>
              <a:buNone/>
            </a:pPr>
            <a:r>
              <a:rPr lang="ja-JP" altLang="en-US" sz="1400" dirty="0">
                <a:latin typeface="Arial" panose="020B0604020202020204" pitchFamily="34" charset="0"/>
              </a:rPr>
              <a:t>理由</a:t>
            </a:r>
            <a:r>
              <a:rPr lang="en-US" altLang="ja-JP" sz="1400" dirty="0">
                <a:latin typeface="Arial" panose="020B0604020202020204" pitchFamily="34" charset="0"/>
              </a:rPr>
              <a:t>1</a:t>
            </a:r>
            <a:r>
              <a:rPr lang="ja-JP" altLang="en-US" sz="1400" dirty="0">
                <a:latin typeface="Arial" panose="020B0604020202020204" pitchFamily="34" charset="0"/>
              </a:rPr>
              <a:t>：お金がないので環境が用意できない。</a:t>
            </a:r>
            <a:endParaRPr lang="en-US" altLang="ja-JP" sz="1400" dirty="0">
              <a:latin typeface="Arial" panose="020B0604020202020204" pitchFamily="34" charset="0"/>
            </a:endParaRPr>
          </a:p>
          <a:p>
            <a:pPr eaLnBrk="1" fontAlgn="ctr" hangingPunct="1">
              <a:buNone/>
            </a:pPr>
            <a:r>
              <a:rPr lang="ja-JP" altLang="en-US" sz="1400" dirty="0">
                <a:latin typeface="Arial" panose="020B0604020202020204" pitchFamily="34" charset="0"/>
              </a:rPr>
              <a:t>理由</a:t>
            </a:r>
            <a:r>
              <a:rPr lang="en-US" altLang="ja-JP" sz="1400" dirty="0">
                <a:latin typeface="Arial" panose="020B0604020202020204" pitchFamily="34" charset="0"/>
              </a:rPr>
              <a:t>2</a:t>
            </a:r>
            <a:r>
              <a:rPr lang="ja-JP" altLang="en-US" sz="1400" dirty="0">
                <a:latin typeface="Arial" panose="020B0604020202020204" pitchFamily="34" charset="0"/>
              </a:rPr>
              <a:t>：</a:t>
            </a:r>
            <a:r>
              <a:rPr lang="en-US" altLang="ja-JP" sz="1400" dirty="0">
                <a:latin typeface="Arial" panose="020B0604020202020204" pitchFamily="34" charset="0"/>
              </a:rPr>
              <a:t>Web</a:t>
            </a:r>
            <a:r>
              <a:rPr lang="ja-JP" altLang="en-US" sz="1400" dirty="0">
                <a:latin typeface="Arial" panose="020B0604020202020204" pitchFamily="34" charset="0"/>
              </a:rPr>
              <a:t>の標準は</a:t>
            </a:r>
            <a:r>
              <a:rPr lang="en-US" altLang="ja-JP" sz="1400" dirty="0">
                <a:latin typeface="Arial" panose="020B0604020202020204" pitchFamily="34" charset="0"/>
              </a:rPr>
              <a:t>.NET</a:t>
            </a:r>
            <a:r>
              <a:rPr lang="ja-JP" altLang="en-US" sz="1400" dirty="0">
                <a:latin typeface="Arial" panose="020B0604020202020204" pitchFamily="34" charset="0"/>
              </a:rPr>
              <a:t>では無い。</a:t>
            </a:r>
            <a:endParaRPr lang="en-US" altLang="ja-JP" sz="1400" dirty="0">
              <a:latin typeface="Arial" panose="020B0604020202020204" pitchFamily="34" charset="0"/>
            </a:endParaRPr>
          </a:p>
          <a:p>
            <a:pPr eaLnBrk="1" fontAlgn="ctr" hangingPunct="1">
              <a:buNone/>
            </a:pPr>
            <a:r>
              <a:rPr lang="ja-JP" altLang="en-US" sz="1400" dirty="0">
                <a:latin typeface="Arial" panose="020B0604020202020204" pitchFamily="34" charset="0"/>
              </a:rPr>
              <a:t>●フレームワーク（</a:t>
            </a:r>
            <a:r>
              <a:rPr lang="en-US" altLang="ja-JP" sz="1400" dirty="0">
                <a:latin typeface="Arial" panose="020B0604020202020204" pitchFamily="34" charset="0"/>
              </a:rPr>
              <a:t>Laravel</a:t>
            </a:r>
            <a:r>
              <a:rPr lang="ja-JP" altLang="en-US" sz="1400" dirty="0">
                <a:latin typeface="Arial" panose="020B0604020202020204" pitchFamily="34" charset="0"/>
              </a:rPr>
              <a:t>、</a:t>
            </a:r>
            <a:r>
              <a:rPr lang="en-US" altLang="ja-JP" sz="1400" dirty="0">
                <a:latin typeface="Arial" panose="020B0604020202020204" pitchFamily="34" charset="0"/>
              </a:rPr>
              <a:t>CAKE</a:t>
            </a:r>
            <a:r>
              <a:rPr lang="ja-JP" altLang="en-US" sz="1400" dirty="0">
                <a:latin typeface="Arial" panose="020B0604020202020204" pitchFamily="34" charset="0"/>
              </a:rPr>
              <a:t>など）</a:t>
            </a:r>
            <a:endParaRPr lang="en-US" altLang="ja-JP" sz="1400" dirty="0">
              <a:latin typeface="Arial" panose="020B0604020202020204" pitchFamily="34" charset="0"/>
            </a:endParaRPr>
          </a:p>
          <a:p>
            <a:pPr eaLnBrk="1" fontAlgn="ctr" hangingPunct="1">
              <a:buNone/>
            </a:pPr>
            <a:r>
              <a:rPr lang="ja-JP" altLang="en-US" sz="1400" dirty="0">
                <a:latin typeface="Arial" panose="020B0604020202020204" pitchFamily="34" charset="0"/>
              </a:rPr>
              <a:t>フレームで標準的な</a:t>
            </a:r>
            <a:r>
              <a:rPr lang="en-US" altLang="ja-JP" sz="1400" dirty="0">
                <a:latin typeface="Arial" panose="020B0604020202020204" pitchFamily="34" charset="0"/>
              </a:rPr>
              <a:t>API</a:t>
            </a:r>
            <a:r>
              <a:rPr lang="ja-JP" altLang="en-US" sz="1400" dirty="0">
                <a:latin typeface="Arial" panose="020B0604020202020204" pitchFamily="34" charset="0"/>
              </a:rPr>
              <a:t>（</a:t>
            </a:r>
            <a:r>
              <a:rPr lang="en-US" altLang="ja-JP" sz="1400" dirty="0">
                <a:latin typeface="Arial" panose="020B0604020202020204" pitchFamily="34" charset="0"/>
              </a:rPr>
              <a:t>RESTful</a:t>
            </a:r>
            <a:r>
              <a:rPr lang="ja-JP" altLang="en-US" sz="1400" dirty="0">
                <a:latin typeface="Arial" panose="020B0604020202020204" pitchFamily="34" charset="0"/>
              </a:rPr>
              <a:t>）を作成するべきですが、しなかったのは</a:t>
            </a:r>
            <a:endParaRPr lang="en-US" altLang="ja-JP" sz="1400" dirty="0">
              <a:latin typeface="Arial" panose="020B0604020202020204" pitchFamily="34" charset="0"/>
            </a:endParaRPr>
          </a:p>
          <a:p>
            <a:pPr eaLnBrk="1" fontAlgn="ctr" hangingPunct="1">
              <a:buNone/>
            </a:pPr>
            <a:r>
              <a:rPr lang="ja-JP" altLang="en-US" sz="1400" dirty="0">
                <a:latin typeface="Arial" panose="020B0604020202020204" pitchFamily="34" charset="0"/>
              </a:rPr>
              <a:t>理由</a:t>
            </a:r>
            <a:r>
              <a:rPr lang="en-US" altLang="ja-JP" sz="1400" dirty="0">
                <a:latin typeface="Arial" panose="020B0604020202020204" pitchFamily="34" charset="0"/>
              </a:rPr>
              <a:t>1</a:t>
            </a:r>
            <a:r>
              <a:rPr lang="ja-JP" altLang="en-US" sz="1400" dirty="0">
                <a:latin typeface="Arial" panose="020B0604020202020204" pitchFamily="34" charset="0"/>
              </a:rPr>
              <a:t>：フレームワークなんて大げさ、バージョン管理の対象が増える。</a:t>
            </a:r>
            <a:endParaRPr lang="en-US" altLang="ja-JP" sz="1400" dirty="0">
              <a:latin typeface="Arial" panose="020B0604020202020204" pitchFamily="34" charset="0"/>
            </a:endParaRPr>
          </a:p>
          <a:p>
            <a:pPr eaLnBrk="1" fontAlgn="ctr" hangingPunct="1">
              <a:buNone/>
            </a:pPr>
            <a:r>
              <a:rPr lang="ja-JP" altLang="en-US" sz="1400" dirty="0">
                <a:latin typeface="Arial" panose="020B0604020202020204" pitchFamily="34" charset="0"/>
              </a:rPr>
              <a:t>理由</a:t>
            </a:r>
            <a:r>
              <a:rPr lang="en-US" altLang="ja-JP" sz="1400" dirty="0">
                <a:latin typeface="Arial" panose="020B0604020202020204" pitchFamily="34" charset="0"/>
              </a:rPr>
              <a:t>2</a:t>
            </a:r>
            <a:r>
              <a:rPr lang="ja-JP" altLang="en-US" sz="1400" dirty="0">
                <a:latin typeface="Arial" panose="020B0604020202020204" pitchFamily="34" charset="0"/>
              </a:rPr>
              <a:t>：フレームワークの使い方も覚えないといけない。</a:t>
            </a:r>
            <a:endParaRPr lang="en-US" altLang="ja-JP" sz="1400" dirty="0">
              <a:latin typeface="Arial" panose="020B0604020202020204" pitchFamily="34" charset="0"/>
            </a:endParaRPr>
          </a:p>
          <a:p>
            <a:pPr eaLnBrk="1" fontAlgn="ctr" hangingPunct="1">
              <a:buNone/>
            </a:pPr>
            <a:endParaRPr lang="en-US" altLang="ja-JP" sz="1400" dirty="0">
              <a:latin typeface="Arial" panose="020B0604020202020204" pitchFamily="34" charset="0"/>
            </a:endParaRPr>
          </a:p>
          <a:p>
            <a:pPr eaLnBrk="1" fontAlgn="ctr" hangingPunct="1">
              <a:buNone/>
            </a:pPr>
            <a:r>
              <a:rPr lang="ja-JP" altLang="en-US" sz="1400" dirty="0">
                <a:latin typeface="Arial" panose="020B0604020202020204" pitchFamily="34" charset="0"/>
              </a:rPr>
              <a:t>お金も時間もあれば、</a:t>
            </a:r>
            <a:r>
              <a:rPr lang="en-US" altLang="ja-JP" sz="1400" dirty="0" err="1">
                <a:latin typeface="Arial" panose="020B0604020202020204" pitchFamily="34" charset="0"/>
              </a:rPr>
              <a:t>AWS+Laravel</a:t>
            </a:r>
            <a:r>
              <a:rPr lang="ja-JP" altLang="en-US" sz="1400" dirty="0">
                <a:latin typeface="Arial" panose="020B0604020202020204" pitchFamily="34" charset="0"/>
              </a:rPr>
              <a:t>でも良かったかもしれませんが、</a:t>
            </a:r>
            <a:r>
              <a:rPr lang="en-US" altLang="ja-JP" sz="1400" dirty="0">
                <a:latin typeface="Arial" panose="020B0604020202020204" pitchFamily="34" charset="0"/>
              </a:rPr>
              <a:t>DB</a:t>
            </a:r>
            <a:r>
              <a:rPr lang="ja-JP" altLang="en-US" sz="1400" dirty="0">
                <a:latin typeface="Arial" panose="020B0604020202020204" pitchFamily="34" charset="0"/>
              </a:rPr>
              <a:t>にたった</a:t>
            </a:r>
            <a:r>
              <a:rPr lang="en-US" altLang="ja-JP" sz="1400" dirty="0">
                <a:latin typeface="Arial" panose="020B0604020202020204" pitchFamily="34" charset="0"/>
              </a:rPr>
              <a:t>1</a:t>
            </a:r>
            <a:r>
              <a:rPr lang="ja-JP" altLang="en-US" sz="1400" dirty="0">
                <a:latin typeface="Arial" panose="020B0604020202020204" pitchFamily="34" charset="0"/>
              </a:rPr>
              <a:t>行書くか書かないかのプログラムのためにそんなにお金も時間も遣うのはナンセンスだと思った次第です。</a:t>
            </a:r>
            <a:endParaRPr lang="en-US" altLang="ja-JP" sz="1400" dirty="0">
              <a:latin typeface="Arial" panose="020B0604020202020204" pitchFamily="34" charset="0"/>
            </a:endParaRPr>
          </a:p>
          <a:p>
            <a:pPr eaLnBrk="1" fontAlgn="ctr" hangingPunct="1">
              <a:buNone/>
            </a:pPr>
            <a:endParaRPr lang="en-US" altLang="ja-JP" sz="1400" dirty="0">
              <a:latin typeface="Arial" panose="020B0604020202020204" pitchFamily="34" charset="0"/>
            </a:endParaRPr>
          </a:p>
        </p:txBody>
      </p:sp>
    </p:spTree>
    <p:extLst>
      <p:ext uri="{BB962C8B-B14F-4D97-AF65-F5344CB8AC3E}">
        <p14:creationId xmlns:p14="http://schemas.microsoft.com/office/powerpoint/2010/main" val="1370829072"/>
      </p:ext>
    </p:extLst>
  </p:cSld>
  <p:clrMapOvr>
    <a:masterClrMapping/>
  </p:clrMapOvr>
</p:sld>
</file>

<file path=ppt/theme/theme1.xml><?xml version="1.0" encoding="utf-8"?>
<a:theme xmlns:a="http://schemas.openxmlformats.org/drawingml/2006/main" name="AccenturePkg">
  <a:themeElements>
    <a:clrScheme name="">
      <a:dk1>
        <a:srgbClr val="000000"/>
      </a:dk1>
      <a:lt1>
        <a:srgbClr val="FFFFFF"/>
      </a:lt1>
      <a:dk2>
        <a:srgbClr val="000000"/>
      </a:dk2>
      <a:lt2>
        <a:srgbClr val="969696"/>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fontScheme name="AccenturePkg">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0" tIns="0" rIns="0" bIns="0" numCol="1" anchor="ctr"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ja-JP" altLang="en-US" sz="14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0" tIns="0" rIns="0" bIns="0" numCol="1" anchor="ctr"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ja-JP" altLang="en-US" sz="14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AccenturePkg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centurePk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ccenturePkg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centurePkg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centurePkg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centurePkg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ccenturePkg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Data\Microsoft\Templates\AccenturePkg.pot</Template>
  <TotalTime>7952</TotalTime>
  <Words>1135</Words>
  <Application>Microsoft Office PowerPoint</Application>
  <PresentationFormat>A4 210 x 297 mm</PresentationFormat>
  <Paragraphs>139</Paragraphs>
  <Slides>8</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Times New Roman</vt:lpstr>
      <vt:lpstr>Wingdings</vt:lpstr>
      <vt:lpstr>AccenturePkg</vt:lpstr>
      <vt:lpstr>caDIY3D ライセンス認証</vt:lpstr>
      <vt:lpstr>はじめに</vt:lpstr>
      <vt:lpstr>ユーザー登録</vt:lpstr>
      <vt:lpstr>GitHubでデュプロイ</vt:lpstr>
      <vt:lpstr>Herokuのエラーの見方</vt:lpstr>
      <vt:lpstr>HerokuでDB</vt:lpstr>
      <vt:lpstr>C#でJSON</vt:lpstr>
      <vt:lpstr>最後に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0</dc:title>
  <dc:creator>株式会社ミロク情報サービス</dc:creator>
  <cp:lastModifiedBy>shimizu yasuo</cp:lastModifiedBy>
  <cp:revision>735</cp:revision>
  <cp:lastPrinted>2020-01-31T05:10:49Z</cp:lastPrinted>
  <dcterms:created xsi:type="dcterms:W3CDTF">2002-02-28T10:33:25Z</dcterms:created>
  <dcterms:modified xsi:type="dcterms:W3CDTF">2020-02-17T03:41:09Z</dcterms:modified>
</cp:coreProperties>
</file>