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64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1"/>
    <p:restoredTop sz="94627"/>
  </p:normalViewPr>
  <p:slideViewPr>
    <p:cSldViewPr snapToGrid="0" snapToObjects="1">
      <p:cViewPr varScale="1">
        <p:scale>
          <a:sx n="94" d="100"/>
          <a:sy n="94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15:32:00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2809 14 24575,'-11'5'0,"-47"-1"0,-44-3 0,-11-1 0,17 0 0,4 1 0,-2-1 0,21 0 0,-11 0 0,-3 0 0,2 0 0,10 1 0,-5 0 0,7 0 0,13 1 0,-19-2 0,0 2 0,1 0 0,8-2 0,-1 0 0,6 0 0,8 0 0,4 0 0,7-2 0,-1 2 0,-5-2 0,9 2 0,1-1 0,13 1 0,-1-2 0,-3 2 0,-9 0 0,-9 0 0,-3 0 0,4 0 0,12 0 0,13 0 0,6 0 0,3 0 0,-1 1 0,5 0 0,4 0 0,1-1 0,-7 4 0,-13 1 0,4 1 0,-8 1 0,-6 4 0,-4-1 0,-3 4 0,12-7 0,18-2 0,5 0 0,2 0 0,0 5 0,-2-1 0,0 1 0,1 1 0,3-1 0,-4 2 0,3 0 0,-4 3 0,-3 3 0,2 4 0,-4 3 0,4 0 0,2-3 0,3-3 0,3-1 0,2 2 0,0-4 0,1 6 0,0 2 0,0 2 0,1 8 0,3-5 0,1 4 0,5 0 0,1 0 0,3 5 0,0-1 0,-3-3 0,-1-6 0,-5-6 0,1-4 0,-2-3 0,1-2 0,-2-4 0,-1-3 0,-1-1 0,1 4 0,0 3 0,0 8 0,0 7 0,0 2 0,2 2 0,-2-3 0,1-1 0,-3-1 0,1 1 0,-1 1 0,0 1 0,0 4 0,0-2 0,0 0 0,-1-1 0,0-3 0,0 2 0,1-7 0,0 0 0,-1-1 0,-1 4 0,-2 4 0,1-2 0,0-1 0,1-6 0,1-7 0,1-2 0,-2 0 0,-1 8 0,1 1 0,-3 5 0,3-8 0,1 1 0,-1 0 0,2-2 0,0-1 0,0 1 0,0-3 0,0 1 0,0 0 0,0-1 0,0 13 0,-1 5 0,0 13 0,0-3 0,1-1 0,-2-9 0,2-11 0,-2-6 0,2-8 0,0-2 0,2 12 0,0-4 0,1 9 0,-2-7 0,1 0 0,-1 4 0,1 2 0,1 5 0,0-2 0,0-2 0,0-3 0,-1 1 0,1 0 0,-2 0 0,4-1 0,-1 2 0,4-4 0,1 8 0,6-4 0,4 5 0,5 3 0,5 1 0,-5-1 0,0-2 0,-11-8 0,-4-5 0,-3-2 0,-2-1 0,-1 0 0,1 3 0,1 1 0,-1 2 0,4 2 0,-1 2 0,1-1 0,-1-2 0,-5-8 0,1-4 0,8 7 0,12 3 0,6 8 0,12 5 0,-6-4 0,4 5 0,-2-3 0,-2 3 0,1-4 0,0-2 0,1-1 0,-1-6 0,1 3 0,-1-1 0,2-1 0,-2 1 0,-1-4 0,-2-2 0,2 4 0,7-3-6784,10 6 6784,-3-3 0,12 4 0,-20-5 0,5 2 0,-8-1 0,0-1 0,2 1 6784,2-2-6784,3 0 0,24 4 0,15-4 0,-25-4 0,3 0-345,6-2 1,2 0 344,10 1 0,2-1 0,-2 1 0,0-1 0,2-1 0,-2 1 0,-16-2 0,-2 0 0,-3 0 0,-3-1 0,29 0 0,4 1 0,2-1 0,4-2 0,-1 1 689,-4-4-689,-5-4 0,-7 1 0,5-6 0,-2 4 0,16 1 0,-45 2 0,1 2 0,1 0 0,0 0 0,4 0 0,-1 0 0,-4-1 0,-1 0 0,-1 0 0,-1 1 0,29-2 0,2 2 0,-11 0 0,20 0 0,-4-2 0,13-1 0,-10-1 0,-2-1 0,-15 1 0,-2-2 0,-4 1 0,0-3 0,-8 0 0,-8-1 0,-12-5 0,5-7 0,2-8 0,6-6 0,-2 3 0,4-7 0,-1 7 0,-4-4 0,-3 5 0,-12 0 0,-2-2 0,-5-4 0,-3 4 0,-5-1 0,-1 4 0,-3-3 0,2-1 0,-2-3 0,0-1 0,1-1 0,-2-1 0,-1-4 0,-1-1 0,-1-5 0,0-2 0,-3 2 0,3-8 0,-1-2 0,1-8 0,2 4 0,3-6 0,3 4 0,1-3 0,-4-2 0,-2 2 0,-3 3 0,-3 1 0,-1 6 0,-4 9 0,0 2 0,-2 12 0,0-3 0,0 2 0,0-1 0,-5-6 0,-1 3 0,-5 1 0,-3 1 0,-1 5 0,-5-4 0,2 4 0,0-2 0,3 5 0,1-6 0,-2-3 0,-1-1 0,-4-6 0,-2 1 0,0 2 0,-3 0 0,1 3 0,-2 6 0,-1-2 0,-3 4 0,-1 1 0,-1 0 0,2-1 0,0-1 0,-2-1 0,-7 0 0,-12-2 0,-4 1 0,2 2 0,-4 5 0,11 8 0,-9 1 0,-3 5 0,-18 1 0,-9-2 0,-11 3 0,3-3 0,-2 4 0,13-1 0,-12 1 0,16 1 0,3 6 0,9 1 0,5 4 0,-6 0 0,-16-2 0,-2 1 0,-13-3 0,48 3 0,1 1 0,-33-2 0,1 2 0,33 0 0,4 0 0,12 0 0,7 0 0,-6 0 0,-5 0 0,-11-2 0,-5 0 0,6-2 0,8 1 0,10 0 0,-3-2 0,3 1 0,-13-3 0,-12 2 0,-10 0 0,-11 0 0,3 1 0,9 0 0,15 0 0,12 0 0,9 1 0,-3 1 0,-3-1 0,-7 1 0,0-1 0,4 1 0,9 0 0,7 2 0,4 0 0,-2 0 0,-4 0 0,-7 0 0,2 0 0,7 0 0,6 0 0,13 4 0,-1-3 0,2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15:32:10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2131 51 24575,'-51'-4'0,"-24"2"0,14 1 0,-4 0 0,-9 1 0,-2 0-734,-3 1 1,-1 1 733,2-2 0,1 0 0,5 3 0,3-1-3808,11-1 1,1 1 3807,2 1 0,2 1 1798,-31-1-1798,-3 5 0,19-5 0,8 3 500,5 0-500,14-1 6784,6 2-6784,11-1 0,-2 2 0,3 2 0,-11 1 0,-7 3 0,-12 4 0,-9 0 0,-2 4 0,9-5 0,9 1 0,18-4 0,6 0 0,10-2 0,3-2 0,4 1 0,2-3 0,-3 3 0,1-1 0,-3 2 0,0 2 0,-1 1 0,2 2 0,-2 2 0,1-2 0,-1 8 0,-1-4 0,0 13 0,1-2 0,1 6 0,4-1 0,0-2 0,4-2 0,0 2 0,2-3 0,-2 0 0,5 1 0,-3 2 0,4 10 0,0 10 0,-2 8 0,0 8 0,-2 1 0,-2-3 0,0-4 0,0-3 0,0-3 0,0 6 0,0-2 0,2 2 0,2-5 0,4-5 0,0-10 0,3-2 0,-4-12 0,1 2 0,-1-2 0,0-3 0,-2 3 0,0 0 0,-1 0 0,-2 0 0,-1 0 0,1 0 0,0 3 0,0 2 0,-1 6 0,-1-2 0,0-2 0,0-6 0,3-5 0,1-1 0,0-6 0,2 4 0,1-4 0,4 6 0,5 4 0,8 7 0,0-4 0,2 1 0,-7-8 0,-4 1 0,-3 0 0,-2 4 0,-3 0 0,1 0 0,-3-7 0,3-2 0,1-2 0,1 0 0,1 1 0,-4-3 0,-1-3 0,0-2 0,-3-1 0,1 0 0,1 1 0,-2 0 0,1 3 0,1 4 0,0 3 0,3 5 0,0-1 0,4 0 0,-2-5 0,2 1 0,3-2 0,3 5 0,6-2 0,2 1 0,6-5 0,2-3 0,1-3 0,-2-2 0,6 2 0,4-2 0,14 3 0,14-1 0,17-3 0,10 0 0,-43-8 0,1-1 0,-2 3 0,0 0 0,45 0 0,-47 0 0,0-1 0,41 1 0,-39-2 0,2-1 0,-2 0 0,0-2 0,4 1 0,0-2 0,0 0 0,0 0 0,3 0 0,1-1 0,-6 1 0,1-1 0,5 0 0,-2 0 0,-5 1 0,-2 1 0,47-2 0,-8 2 0,-16 0 0,7 0 0,4 0 0,3 0 0,-38 0 0,1 0 0,42 0 0,-43-2 0,-1 0 0,44-5 0,-8-3 0,-12-3 0,-13 3 0,-1-3 0,-7 0 0,22-5 0,6-2 0,-30 10 0,1 2 0,0-1 0,-1 2 0,47-3 0,-15-1 0,-16 2 0,-3-3 0,0-2 0,10-3 0,19-8 0,-41 15 0,1 2 0,2-2 0,0 0 0,1 4 0,-2 0 0,40-3 0,-17 3 0,-24 0 0,-16 2 0,-12-6 0,5-6 0,15-10 0,20-9 0,8-4 0,6 0 0,-18 8 0,-11 3 0,-10 4 0,-6-1 0,6-2 0,0-10 0,7-9 0,10-13 0,3-6 0,-2 6 0,-8 5 0,-9 7 0,-8-1 0,-5-5 0,-6-4 0,-4-2 0,-4-9 0,-1 2 0,-5 3 0,1 7 0,-5 14 0,-1 2 0,-2 3 0,-2-2 0,-2-4 0,0-9 0,0-2 0,-2 2 0,4-5 0,-4 11 0,2-4 0,-1 4 0,-1 4 0,-3-2 0,-1 4 0,-4 0 0,-2 1 0,-3 1 0,2-2 0,1 2 0,5-3 0,2 1 0,-2-4 0,0 0 0,-2 5 0,-3 1 0,5 8 0,-3 2 0,6 7 0,0 6 0,1 3 0,2 2 0,0-3 0,-1-1 0,-4-7 0,-3-1 0,-7-5 0,1 0 0,-2-1 0,0-2 0,0 2 0,-2 2 0,-4-3 0,5 9 0,-6-7 0,-4 4 0,-6-5 0,-8-1 0,1 0 0,0 2 0,6 5 0,-6-2 0,6 5 0,-3 1 0,-1 0 0,1 3 0,-7 0 0,0 2 0,-6 3 0,-14 0 0,-12-1 0,-18-1 0,45 4 0,0-1 0,-2 1 0,1-1 0,2 0 0,0 1 0,1-1 0,1 1 0,-37-1 0,9-2 0,3 6 0,2-1 0,-3 4 0,0-2 0,6 3 0,-2 0 0,5 1 0,8 0 0,-2 0 0,8 1 0,-10 2 0,-4 1 0,1 0 0,2 0 0,-1 1 0,1-1 0,3-2 0,-9 0 0,11-2 0,-7 0 0,15 0 0,8 0 0,9 0 0,-4 2 0,1-2 0,-21 2 0,-11-2 0,-20 0 0,-9 0 0,5-2 0,16 1 0,23-1 0,18 2 0,16 0 0,2 0 0,6 0 0,-1 0 0,-3 0 0,-7 0 0,-10 0 0,-8 0 0,-9 0 0,3 0 0,1 0 0,15 0 0,10 1 0,-18 2 0,-13 1 0,-18 0 0,-4 0 0,17 0 0,12-2 0,15 0 0,-3 1 0,-19 6 0,-11-1 0,-13 2 0,19-6 0,19 0 0,12-2 0,9 1 0,-22 11 0,-14 1 0,-14 6 0,-1-6 0,15-7 0,8-3 0,12-3 0,8 4 0,-13 8 0,12-2 0,-18 5 0,10-8 0,1-4 0,-3 0 0,8-3 0,8 1 0,5-3 0,-19 3 0,-16 0 0,-12-1 0,-12 0 0,7 0 0,10-1 0,13 0 0,23 1 0,0 11 0,4 1 0,-12 9 0,7-7 0,0 0 0,0-3 0,2 3 0,1-5 0,3 1 0,6-6 0,-2 4 0,2-2 0,-3 5 0,-5 4 0,4-1 0,-5 3 0,6-1 0,1-1 0,3 2 0,2 0 0,2 0 0,0 3 0,1 2 0,0 3 0,1 2 0,-1 2 0,1 1 0,1 6 0,1 2 0,1 2 0,0 1 0,0-4 0,-1 0 0,0-2 0,0-1 0,0 5 0,0-3 0,0 11 0,0-6 0,2 17 0,2-2 0,3 8 0,-1-4 0,-1-6 0,-2-10 0,-3-8 0,3-10 0,-1 0 0,2 1 0,-3 6 0,3 1 0,-4 1 0,2 0 0,-2-1 0,0 3 0,0-3 0,1 7 0,3-2 0,2 4 0,-1-8 0,2-4 0,-5-6 0,2-5 0,-3-5 0,0-3 0,0 2 0,1 2 0,1 2 0,0 0 0,0-3 0,0 5 0,0-1 0,0 3 0,-1 0 0,1 0 0,0 1 0,2-1 0,2 0 0,0-2 0,3 4 0,2-1 0,-1-1 0,1 0 0,-4 0 0,0 1 0,-2-1 0,1 2 0,-1-3 0,1 5 0,0-7 0,2 6 0,0-8 0,2 3 0,2 0 0,5 2 0,5 8 0,9 0 0,-2 1 0,-4-10 0,-4-1 0,-9-12 0,1 5 0,-4-4 0,2 5 0,-3-2 0,2 1 0,-2-3 0,0-3 0,3-2 0,4-1 0,6-1 0,11 1 0,25 1 0,27 4 0,-32-5 0,1 1 0,-1-1 0,1 0 0,-1 0 0,-1 0 0,32 3 0,-1 0 0,-17-2 0,-2-1 0,7-4 0,10 4 0,8-3 0,-36 0 0,0-1 0,-2-1 0,1 0 0,6 0 0,0 0 0,-5 0 0,-1-1 0,46 2 0,-19-2 0,-11 0 0,-10 0 0,-7 0 0,6 0 0,-3 0 0,11 0 0,-4 0 0,0 0 0,-10 0 0,-4 0 0,-7 0 0,3 0 0,-2 0 0,2-1 0,-4-1 0,-2-2 0,1 1 0,1 1 0,3-2 0,0 4 0,7-2 0,5 2 0,2 0 0,9 0 0,-2 0 0,11 0 0,-2 2 0,-5-1-6784,-4 1 6784,-19-2 0,-3 0 0,-9-2 0,1 0 0,16 0 0,6-1 0,14 0 6784,-9-2-6784,4 0 0,-5 1 0,1 1 0,-4 2 0,-10-4 0,-9 4 0,2-3 0,-1 3 0,14 0 0,5-1 0,3 1 0,-4-2 0,-10-1 0,-9-1 0,-2-2 0,4-2 0,10 1 0,16 0 0,2 2 0,2 0 0,-17 1 0,-13-2 0,-11 2 0,-2-4 0,12-4 0,4-3 0,27-6 0,-4 2 0,7-2 0,-21 5 0,-16 4 0,-12 0 0,-3 2 0,4-2 0,7-3 0,9-4 0,-4 1 0,2-4 0,-12 2 0,0 0 0,-2-1 0,-3 3 0,-1 1 0,-5-1 0,1-1 0,1-7 0,1-2 0,5-6 0,-1-1 0,3 3 0,-3 0 0,1-1 0,-3-3 0,1-3 0,1-8 0,1 0 0,2-9 0,-3 7 0,-3 0 0,-4 11 0,-3 0 0,-3 6 0,-2 1 0,-2 0 0,-3 3 0,1-2 0,-2 0 0,0 1 0,-1-3 0,0-1 0,0-5 0,-1-1 0,-3-6 0,0 1 0,0 0 0,1 6 0,2 4 0,0 0 0,1 2 0,0-7 0,-2-2 0,-2 1 0,-1 1 0,0 9 0,1 10 0,1 2 0,2 6 0,-2 0 0,-3-7 0,-1-3 0,-2-2 0,3 3 0,1 9 0,4 4 0,-2-2 0,0-4 0,-3-7 0,-4-4 0,-5-7 0,-2-3 0,0 0 0,4 6 0,4 5 0,4 5 0,-3-2 0,0-4 0,-7-2 0,-1-1 0,-5 3 0,1 2 0,4 8 0,-5-2 0,5 2 0,-9-3 0,-2-5 0,-6-4 0,-2-2 0,1 1 0,4 4 0,2 2 0,0 1 0,-1-2 0,-5-3 0,2 2 0,-1-1 0,1 3 0,6 4 0,2 1 0,-3-2 0,-5-2 0,-3-2 0,-7 3 0,5 4 0,0 3 0,4 1 0,-2 0 0,6 5 0,-9-3 0,-7 2 0,-17-1 0,-11-1 0,-8 4 0,5 1 0,-1 2 0,14-1 0,-10-1 0,-2-1 0,-8 0 0,-10-2 0,5 4 0,6 1 0,16 1 0,15 3 0,18 0 0,-3 0 0,-6 0 0,-7 0 0,-18 0 0,0 0 0,-2 0 0,7 0 0,13-1 0,1 1 0,5-2 0,-7 2 0,-5 0 0,-4 0 0,-10 0 0,-9-2 0,5 1 0,-12-1 0,8 0 0,-7 0 0,0-3 0,5 3 0,2 0 0,14 2 0,-1 0 0,13 0 0,-15-2 0,-9-1 0,-14 1 0,0 0 0,8 2 0,22 0 0,4 0 0,5 0 0,-3 0 0,-17 0 0,-9 0 0,-1 0 0,0 0 0,31 1 0,8-1 0,11 3 0,5-1 0,-11 2 0,2-2 0,-10 1 0,1 1 0,-3 0 0,6 3 0,6-4 0,2 4 0,7-3 0,-11 1 0,0-2 0,-16 1 0,-2 0 0,0-2 0,3 2 0,14-2 0,4 1 0,1 1 0,8-3 0,-7 4 0,6-3 0,-8 5 0,3 0 0,7-2 0,6 0 0,5-2 0,-9-2 0,-2 1 0,-5 1 0,0-1 0,3 0 0,4 0 0,6-1 0,7 0 0,6-1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15:32:17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2264 123 24575,'-35'0'0,"2"0"0,-6-3 0,1 1 0,0-3 0,-3 2 0,-5 2 0,-14-1 0,-22-1 0,-4 1 0,32 1 0,-1 0 0,0 1 0,-2 0 0,-12-4 0,-2 0-306,0 1 1,-1-1 305,-5-2 0,1-1 0,6 1 0,2 1 0,6 2 0,4 0 0,-28-2 0,25 5 0,16 0 0,5 0 0,-15 0 0,-20 0 611,-12 0-611,4 0 0,28 0 0,28 0 0,12 8 0,6-1 0,-5 4 0,6 0 0,2-3 0,0 2 0,0 2 0,1 0 0,1 4 0,1 2 0,0-1 0,0 6 0,-1 9 0,-1 10 0,1 8 0,-3 0 0,1-9 0,-1 1 0,-1 2 0,-1 9 0,-1 1-6784,-5 15 6784,4 4 0,1 15 0,8-18 0,0-2 0,2 7 0,0-22 0,0-6 0,0-20 0,0-3 0,0 2 6784,2-1-6784,-2 1 0,2-3 0,-2-2 0,-3-3 0,-4 4 0,-3 4 0,-2 9 0,3 3 0,0 4 0,7-2 0,-1-5 0,3-6 0,0-6 0,0-10 0,0-4 0,0-1 0,0 2 0,2 8 0,1 0 0,0 4 0,1 0 0,0 0 0,2 5 0,2-1 0,0-3 0,6 4 0,-1-5 0,8 11 0,-1-4 0,-1 2 0,-4-2 0,-2-3 0,-1 5 0,2-2 0,0 4 0,-2-4 0,0 5 0,-2 0 0,1 2 0,-2-5 0,-1-5 0,-1-4 0,5 4 0,1 3 0,0-1 0,-4-4 0,-3-7 0,-2 5 0,3 2 0,0 5 0,0-2 0,-1-4 0,-1-4 0,1 2 0,2 1 0,0 1 0,3 1 0,1-1 0,-1-2 0,2 1 0,-1-1 0,1-2 0,-1-1 0,-2-7 0,-3 2 0,4 1 0,-2 3 0,7 7 0,-1 2 0,8 2 0,0 1 0,3-4 0,2 0 0,4-1 0,5-2 0,1-1 0,6-3 0,2-5 0,6 0 0,4-3 0,0 0 0,0-2 0,-6-2 0,-5 3 0,4-3 0,-6 2 0,6-3 0,-2-1 0,-3 0 0,8-2 0,4 3 0,7-2 0,0 5 0,7 0 0,-17-1 0,3 3 0,-15-6 0,-1 2 0,2-2 0,2 2 0,9-2 0,12 0 0,8-2 0,8 2 0,-3 1 0,-3-1 0,-6 5 0,-12-7 0,-7 4 0,-15-6 0,6 3 0,3 0 0,16 3 0,3-4 0,5 4 0,-11-5 0,6 2 0,-11-2 0,17 3 0,-5-2 0,22 1 0,6-2 0,0 1 0,-2-1 0,-15 1 0,-12-2 0,-11 0 0,-9 0 0,-1 0 0,1 0 0,2 0 0,1 0 0,4 0 0,4 2 0,-4 0 0,1 2 0,-11-1 0,12-1 0,-1 4 0,5-4 0,-8 2 0,-7-2 0,-15-2 0,-8 0 0,-3 0 0,8 0 0,16 2 0,23 0 0,17 3 0,0-3 0,1 0 0,-28-2 0,-10 0 0,-20-1 0,-6-1 0,8 1 0,6-4 0,15 3 0,3-5 0,0 2 0,-10 0 0,-3 0 0,-5-2 0,16-1 0,9-3 0,12 2 0,-1-3 0,-16 3 0,-15 1 0,-15 1 0,-3-1 0,2-4 0,9-4 0,4-1 0,2-1 0,-4 2 0,-5 1 0,-6 3 0,-1-2 0,2-2 0,1-4 0,2-1 0,-2-1 0,3 0 0,0 0 0,-1-2 0,3-2 0,-9 0 0,6-2 0,-2-2 0,4 1 0,2-3 0,1-1 0,-3-2 0,-7 5 0,-4 0 0,-8 4 0,-1-5 0,-3-3 0,1-3 0,1 2 0,0-1 0,1-5 0,0 4 0,-2-5 0,1 7 0,-3 0 0,0 2 0,-1 2 0,2-2 0,-2 4 0,2 0 0,-2-1 0,0 1 0,-2-10 0,0 0 0,0-10 0,-1 7 0,2-1 0,0 8 0,1-2 0,-2 2 0,2-3 0,-5 1 0,3 2 0,-4-3 0,1 1 0,1 1 0,-1-1 0,0 0 0,-2-3 0,-2 0 0,-1 1 0,2 3 0,1-1 0,-4-5 0,3-1 0,-9-8 0,7 3 0,-7 0 0,4 4 0,-1 4 0,-2 2 0,1 3 0,-1 2 0,6 8 0,-2-3 0,5 6 0,-3-5 0,5-1 0,-1 1 0,0-4 0,-2 2 0,0 2 0,-4 3 0,4 7 0,1 4 0,2 6 0,1-1 0,-3 0 0,-5-5 0,-8-5 0,-4-1 0,-11-8 0,0 6 0,-2-3 0,6 10 0,6-1 0,5 6 0,-4-4 0,2 2 0,-16-3 0,6 1 0,-16 2 0,5 0 0,-15 3 0,-2-4 0,-8 3 0,-1-1 0,11 0 0,-10-5 0,9 2 0,-9-4 0,6 3 0,8 4 0,2-2 0,-3 4 0,3 1 0,-6-1 0,11 0 0,-7 0 0,-6 2 0,-9 0 0,-15-1 0,2 2 0,-9-4 0,15 5 0,3-5 0,10 5 0,7-2 0,1 0 0,-1 2 0,-3-4 0,-15 1 0,3 1 0,-6-3 0,9 3 0,5-1 0,1-1 0,4 0 0,-7-3 0,-13 0 0,-2-2 0,7 6 0,10-1 0,23 5 0,9 2 0,8 1 0,-2 0 0,-16 0 0,-10 0 0,-5 0 0,-11 0 0,7 0 0,-3 0 0,-1 0 0,10 0 0,-4 0 0,2 0 0,5 0 0,4 0 0,1 0 0,0 0 0,-6 0 0,-1 0 0,-6 0 0,-3 0 0,-12 0 0,-11 0 0,13 0 0,3 0 0,30 1 0,14 0 0,10 0 0,0 1-6784,-27-2 6784,-26 1-131,5 1 1,-3-2 130,-32 1 0,-2 1 0,65-2 0,21 1 0,5 1 6654,-13 4-6654,-4-1 391,-8 3-391,0-4 0,7 2 0,5-3 0,9 2 0,7-2 0,0 4 0,-1 1 0,-3 5 0,-3 2 0,-2 1 0,-8 3 0,0-2 0,-10 6 0,1-3 0,-3 1 0,3-2 0,6-3 0,4-2 0,0 1 0,4-1 0,-1 3 0,-3 2 0,7-1 0,-9 6 0,10-6 0,-3 0 0,4-3 0,2-4 0,3 0 0,-1-1 0,2 2 0,-2 0 0,-2 4 0,2-3 0,-4 7 0,-1-2 0,-4 8 0,0-4 0,-5 9 0,4-2 0,-3 7 0,4-4 0,5-2 0,0-5 0,2 1 0,2-3 0,2 2 0,4-3 0,0 2 0,3 0 0,-2 8 0,2 2 0,2 6 0,0 7 0,2-1 0,4 20 0,-1-2 0,4 11 0,-3-6 0,-1-12 0,-2-11 0,-3-9 0,0-10 0,-2 3 0,0-4 0,0 5 0,2 2 0,1 0 0,4 5 0,-1-5 0,1 4 0,-5-7 0,1 4 0,-1 1 0,3 5 0,3 7 0,3 0 0,-1-4 0,0-5 0,-4-12 0,-2-4 0,-1-7 0,-1-2 0,-1-2 0,-1 1 0,0 3 0,0 3 0,0 0 0,1 2 0,0 0 0,1-4 0,-1 0 0,0-9 0,-1-3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33EE-A229-2B4F-988D-63B187672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3A005-B797-0B4E-98D1-CCC8619FC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DA497-1FEE-8746-91D1-A854F25A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577D-D52D-954C-B032-42F3BAB29110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026AD-818D-1F45-BC7C-6554A295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4253C-90CB-9B4D-9B52-CB6A5409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2CF7-C53C-5649-8C3A-FF5AE916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0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9171-7FF6-0C45-9A17-39B208F8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01A14-BA48-2F44-85E8-A19204F67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475AB-8A38-254A-8C75-98D38F18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577D-D52D-954C-B032-42F3BAB29110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C580F-34BF-794C-9156-54049AD8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485DE-B3FA-DC4D-BC24-7B5B4C8B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2CF7-C53C-5649-8C3A-FF5AE916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EDBE1-72D5-7C45-B5A1-1BBA54D6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D6B5F-3D1C-964B-B88F-AD0F8F80B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0C28-FDA3-5A4D-A3BF-C103386E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577D-D52D-954C-B032-42F3BAB29110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E4542-169F-2848-B6C2-684E98B0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2D348-810B-7A43-A9F1-33334C9A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2CF7-C53C-5649-8C3A-FF5AE916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9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15F2-9EFF-564F-9273-BF9B545E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8F7EB-A867-3541-907B-4FFA371F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FA97F-1DCB-934B-BCDC-563DEB3E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577D-D52D-954C-B032-42F3BAB29110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28DF3-15B1-9D4E-BF1F-054E05CD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E1B56-20C4-3242-B29C-CCCCA52D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2CF7-C53C-5649-8C3A-FF5AE916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5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220C-C940-3D47-840F-89328C54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38166-6A1D-E447-A2FB-9E49DEBF3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E9B63-1FA8-6749-9303-F3254C9C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577D-D52D-954C-B032-42F3BAB29110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D2176-CBF4-5540-9B73-A2E81649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A61E2-8959-0C4D-A031-461EDD8B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2CF7-C53C-5649-8C3A-FF5AE916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5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07B3-BE6A-3343-9CF9-44211544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1DA21-C24F-D246-B684-0E65FD986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958C0-F69C-B041-B75F-36ABCBD77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E0265-AB86-0E44-8DDD-F678103B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577D-D52D-954C-B032-42F3BAB29110}" type="datetimeFigureOut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2473F-E936-7D42-86E5-1874C062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05DD6-BCD1-E44B-AED4-C5B17C89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2CF7-C53C-5649-8C3A-FF5AE916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7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F578-0EC8-7D4B-BC4C-1F460410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4DAB7-3000-6443-88E4-D3FF66E25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F8D08-008F-AA41-B1E1-8189D3511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F7498-57EE-0647-8328-418A255F6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0BE54-1406-A04E-A140-F1B96E364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776B9-C214-2E4F-B739-E792D41E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577D-D52D-954C-B032-42F3BAB29110}" type="datetimeFigureOut">
              <a:rPr lang="en-US" smtClean="0"/>
              <a:t>6/27/21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ADA526-86B4-BE4F-835D-29FC5AD1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02257-6E26-7140-9D10-96E6D3C9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2CF7-C53C-5649-8C3A-FF5AE916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6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E08F-EF1F-5341-BF5C-BABF454E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11E8A-C183-4442-B43A-D4CA158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577D-D52D-954C-B032-42F3BAB29110}" type="datetimeFigureOut">
              <a:rPr lang="en-US" smtClean="0"/>
              <a:t>6/27/21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D320A-A1A9-E642-925B-12C347C0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5FF06-01E0-8942-A5F5-41FF5DD6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2CF7-C53C-5649-8C3A-FF5AE916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2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F5A38-9DB8-6B4B-B7F3-A01DC373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577D-D52D-954C-B032-42F3BAB29110}" type="datetimeFigureOut">
              <a:rPr lang="en-US" smtClean="0"/>
              <a:t>6/27/21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17092-34ED-6840-BD10-FCF357DE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0907D-D80D-5446-BE49-8C23D625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2CF7-C53C-5649-8C3A-FF5AE916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1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2A4A-5EFE-EE49-B096-78674B61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C921-5141-A645-A0BB-8E00C8E42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3AA8D-B1DF-E346-8601-4EAE11BBB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C5324-0C76-B041-8905-B166CBCB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577D-D52D-954C-B032-42F3BAB29110}" type="datetimeFigureOut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CED76-9D8F-214D-97C8-F438FD61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EE66D-5BA3-8F46-AD33-594A4C49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2CF7-C53C-5649-8C3A-FF5AE916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0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A582-B334-6E4E-BE0A-A3C63C53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B3067-E799-E741-BA3F-3BE49E07D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46D2D-93F1-2641-9B99-D0D3645D4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FC7B5-B9E6-3A44-8495-8C84DDF4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577D-D52D-954C-B032-42F3BAB29110}" type="datetimeFigureOut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92CA0-38AE-C74F-BD87-35896FAB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9747C-CABD-B54C-9173-03E4A7CE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2CF7-C53C-5649-8C3A-FF5AE916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9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B68482-A554-694F-A6CA-D79D55FB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E9437-7D84-1E4E-85A1-CB4CB016B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318E2-412E-8246-97D4-EBDF6F1E6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D577D-D52D-954C-B032-42F3BAB29110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1F012-9DF9-304E-A5E1-EAF0F629C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A1AD5-9F83-6244-AACB-EA3F90487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92CF7-C53C-5649-8C3A-FF5AE916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75FF-CDCB-A644-94DB-11E81C41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My Weekend in Miami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9F770-756F-C646-AD06-61933BBFF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2883" y="1825625"/>
            <a:ext cx="2289413" cy="1325563"/>
          </a:xfrm>
        </p:spPr>
        <p:txBody>
          <a:bodyPr/>
          <a:lstStyle/>
          <a:p>
            <a:r>
              <a:rPr lang="en-US" dirty="0"/>
              <a:t>Start New Itinerary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91924-4233-BA45-8EBA-53E4C10B4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9706" y="1825625"/>
            <a:ext cx="2271212" cy="1463485"/>
          </a:xfrm>
        </p:spPr>
        <p:txBody>
          <a:bodyPr/>
          <a:lstStyle/>
          <a:p>
            <a:r>
              <a:rPr lang="en-US" dirty="0"/>
              <a:t>View Saved Itinerary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8C6ADF7-2291-7343-BDFC-37A444C7BE2D}"/>
                  </a:ext>
                </a:extLst>
              </p14:cNvPr>
              <p14:cNvContentPartPr/>
              <p14:nvPr/>
            </p14:nvContentPartPr>
            <p14:xfrm>
              <a:off x="3421526" y="1823368"/>
              <a:ext cx="2180160" cy="1234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C6ADF7-2291-7343-BDFC-37A444C7BE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86" y="1814728"/>
                <a:ext cx="2197800" cy="12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CD10F6-0CAC-F443-A830-129398F258F2}"/>
                  </a:ext>
                </a:extLst>
              </p14:cNvPr>
              <p14:cNvContentPartPr/>
              <p14:nvPr/>
            </p14:nvContentPartPr>
            <p14:xfrm>
              <a:off x="6412406" y="1779808"/>
              <a:ext cx="2304720" cy="1242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CD10F6-0CAC-F443-A830-129398F258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3406" y="1771168"/>
                <a:ext cx="2322360" cy="12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E322230-A33B-3944-A96A-DC1F56A05115}"/>
                  </a:ext>
                </a:extLst>
              </p14:cNvPr>
              <p14:cNvContentPartPr/>
              <p14:nvPr/>
            </p14:nvContentPartPr>
            <p14:xfrm>
              <a:off x="3403886" y="1801408"/>
              <a:ext cx="2257560" cy="1228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E322230-A33B-3944-A96A-DC1F56A051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94886" y="1792768"/>
                <a:ext cx="2275200" cy="124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940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A5B6-786D-2240-9258-E1A3D3E9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Overall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C385-7483-8049-99E0-75C81C5A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maximum you are willing to spend on your weekend in Miami?</a:t>
            </a:r>
          </a:p>
          <a:p>
            <a:r>
              <a:rPr lang="en-US" dirty="0"/>
              <a:t>Typical costs of trips:</a:t>
            </a:r>
          </a:p>
          <a:p>
            <a:pPr lvl="1"/>
            <a:r>
              <a:rPr lang="en-US" dirty="0"/>
              <a:t>Budget:       $ ______</a:t>
            </a:r>
          </a:p>
          <a:p>
            <a:pPr lvl="1"/>
            <a:r>
              <a:rPr lang="en-US" dirty="0"/>
              <a:t>Mid-Range $ ______</a:t>
            </a:r>
          </a:p>
          <a:p>
            <a:pPr lvl="1"/>
            <a:r>
              <a:rPr lang="en-US" dirty="0"/>
              <a:t>Luxury:        $ ______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9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A5B6-786D-2240-9258-E1A3D3E9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Lodging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C385-7483-8049-99E0-75C81C5A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hotel would you like to stay at?</a:t>
            </a:r>
          </a:p>
          <a:p>
            <a:endParaRPr lang="en-US" dirty="0"/>
          </a:p>
          <a:p>
            <a:r>
              <a:rPr lang="en-US" dirty="0"/>
              <a:t>Based on your budget and preferences we think you’d like:</a:t>
            </a:r>
          </a:p>
          <a:p>
            <a:pPr marL="0" indent="0">
              <a:buNone/>
            </a:pPr>
            <a:r>
              <a:rPr lang="en-US" dirty="0"/>
              <a:t>	[Hotel Name] </a:t>
            </a:r>
          </a:p>
        </p:txBody>
      </p:sp>
    </p:spTree>
    <p:extLst>
      <p:ext uri="{BB962C8B-B14F-4D97-AF65-F5344CB8AC3E}">
        <p14:creationId xmlns:p14="http://schemas.microsoft.com/office/powerpoint/2010/main" val="134090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A5B6-786D-2240-9258-E1A3D3E9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C385-7483-8049-99E0-75C81C5A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food would you like to eat while in Miami?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Based on your budget and preferences we think you’d like:</a:t>
            </a:r>
          </a:p>
          <a:p>
            <a:pPr marL="0" indent="0">
              <a:buNone/>
            </a:pPr>
            <a:r>
              <a:rPr lang="en-US" dirty="0"/>
              <a:t>	Breakfasts at: [Restaurant] and [Restaurant]</a:t>
            </a:r>
          </a:p>
          <a:p>
            <a:pPr marL="0" indent="0">
              <a:buNone/>
            </a:pPr>
            <a:r>
              <a:rPr lang="en-US" dirty="0"/>
              <a:t>	Lunches at: [Restaurant] and [Restaurant]</a:t>
            </a:r>
          </a:p>
          <a:p>
            <a:pPr marL="0" indent="0">
              <a:buNone/>
            </a:pPr>
            <a:r>
              <a:rPr lang="en-US" dirty="0"/>
              <a:t>	Dinners at: [Restaurant] and [Restaurant]</a:t>
            </a:r>
          </a:p>
        </p:txBody>
      </p:sp>
    </p:spTree>
    <p:extLst>
      <p:ext uri="{BB962C8B-B14F-4D97-AF65-F5344CB8AC3E}">
        <p14:creationId xmlns:p14="http://schemas.microsoft.com/office/powerpoint/2010/main" val="194903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A5B6-786D-2240-9258-E1A3D3E9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Entertainment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C385-7483-8049-99E0-75C81C5A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sort of things would you like to do on your trip?</a:t>
            </a:r>
          </a:p>
          <a:p>
            <a:endParaRPr lang="en-US" dirty="0"/>
          </a:p>
          <a:p>
            <a:r>
              <a:rPr lang="en-US" dirty="0"/>
              <a:t>Based on your budget and preferences, we think you’d like:</a:t>
            </a:r>
          </a:p>
          <a:p>
            <a:pPr marL="0" indent="0">
              <a:buNone/>
            </a:pPr>
            <a:r>
              <a:rPr lang="en-US" dirty="0"/>
              <a:t>	Morning activities: [Activity] and [Activity]</a:t>
            </a:r>
          </a:p>
          <a:p>
            <a:pPr marL="0" indent="0">
              <a:buNone/>
            </a:pPr>
            <a:r>
              <a:rPr lang="en-US" dirty="0"/>
              <a:t>	Afternoon activity: [Activity]</a:t>
            </a:r>
          </a:p>
          <a:p>
            <a:pPr marL="0" indent="0">
              <a:buNone/>
            </a:pPr>
            <a:r>
              <a:rPr lang="en-US" dirty="0"/>
              <a:t>	Evening activities: [Activity] and [Activity]</a:t>
            </a:r>
          </a:p>
        </p:txBody>
      </p:sp>
    </p:spTree>
    <p:extLst>
      <p:ext uri="{BB962C8B-B14F-4D97-AF65-F5344CB8AC3E}">
        <p14:creationId xmlns:p14="http://schemas.microsoft.com/office/powerpoint/2010/main" val="306279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A5B6-786D-2240-9258-E1A3D3E9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Itinerary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C385-7483-8049-99E0-75C81C5A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Friday, August </a:t>
            </a:r>
          </a:p>
          <a:p>
            <a:r>
              <a:rPr lang="en-US" dirty="0"/>
              <a:t>Activity:</a:t>
            </a:r>
          </a:p>
          <a:p>
            <a:r>
              <a:rPr lang="en-US" dirty="0"/>
              <a:t>Dinner</a:t>
            </a:r>
          </a:p>
        </p:txBody>
      </p:sp>
    </p:spTree>
    <p:extLst>
      <p:ext uri="{BB962C8B-B14F-4D97-AF65-F5344CB8AC3E}">
        <p14:creationId xmlns:p14="http://schemas.microsoft.com/office/powerpoint/2010/main" val="157555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191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My Weekend in Miami</vt:lpstr>
      <vt:lpstr>Overall Budget</vt:lpstr>
      <vt:lpstr>Lodging</vt:lpstr>
      <vt:lpstr>Meals</vt:lpstr>
      <vt:lpstr>Entertainment</vt:lpstr>
      <vt:lpstr>Itinerary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Weekend in Miami</dc:title>
  <dc:creator>Cody Thornton</dc:creator>
  <cp:lastModifiedBy>Cody Thornton</cp:lastModifiedBy>
  <cp:revision>4</cp:revision>
  <dcterms:created xsi:type="dcterms:W3CDTF">2021-06-27T15:23:22Z</dcterms:created>
  <dcterms:modified xsi:type="dcterms:W3CDTF">2021-06-27T16:22:40Z</dcterms:modified>
</cp:coreProperties>
</file>