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4" r:id="rId4"/>
    <p:sldId id="266" r:id="rId5"/>
    <p:sldId id="261" r:id="rId6"/>
    <p:sldId id="267" r:id="rId7"/>
    <p:sldId id="262" r:id="rId8"/>
    <p:sldId id="268" r:id="rId9"/>
    <p:sldId id="26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15:32:00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3157 18 24575,'-13'7'0,"-52"-2"0,-50-4 0,-12-1 0,20 0 0,3 1 0,-1-1 0,22 0 0,-11 0 0,-4 0 0,3 0 0,10 2 0,-4-1 0,7 0 0,14 2 0,-21-3 0,1 3 0,0-1 0,9-2 0,-1 0 0,7 0 0,9 0 0,5 0 0,7-2 0,-1 2 0,-5-3 0,10 3 0,0-1 0,16 1 0,-2-3 0,-3 3 0,-10 0 0,-11 0 0,-2 0 0,4 0 0,13 0 0,15 0 0,6 0 0,4 0 0,-1 1 0,6 1 0,4-1 0,1-1 0,-8 5 0,-14 2 0,4 0 0,-9 3 0,-6 4 0,-5-1 0,-4 5 0,14-8 0,20-4 0,6 1 0,2-1 0,1 7 0,-4-1 0,1 1 0,1 1 0,4-1 0,-5 3 0,3 0 0,-4 3 0,-4 5 0,3 5 0,-5 3 0,4 1 0,3-4 0,4-4 0,2-2 0,3 3 0,0-5 0,1 8 0,0 2 0,0 3 0,1 11 0,4-7 0,0 5 0,6 0 0,2 0 0,3 7 0,-1-2 0,-2-4 0,-2-7 0,-5-8 0,0-6 0,-1-3 0,0-3 0,-1-5 0,-2-5 0,-1 0 0,1 5 0,1 3 0,-1 12 0,0 8 0,0 3 0,3 2 0,-3-3 0,1-2 0,-3-1 0,2 1 0,-2 2 0,0 1 0,0 5 0,0-2 0,0-1 0,-2-1 0,1-3 0,0 1 0,1-8 0,0 0 0,-1-2 0,-1 6 0,-3 5 0,2-3 0,0-1 0,0-8 0,2-9 0,1-2 0,-2-1 0,-1 11 0,0 1 0,-2 7 0,3-11 0,0 1 0,0 1 0,2-3 0,0-2 0,0 2 0,0-4 0,0 2 0,0-1 0,0-1 0,0 17 0,-1 6 0,0 18 0,0-5 0,1 0 0,-2-13 0,2-14 0,-3-7 0,3-11 0,0-3 0,3 16 0,-1-6 0,1 13 0,-2-10 0,2 0 0,-2 6 0,1 2 0,1 7 0,1-3 0,-1-3 0,0-3 0,0 1 0,0-1 0,-2 1 0,5-1 0,-2 2 0,5-5 0,1 10 0,7-5 0,5 7 0,5 4 0,5 0 0,-5 0 0,0-3 0,-12-10 0,-5-8 0,-3-1 0,-3-2 0,-1 0 0,2 4 0,0 1 0,0 3 0,4 3 0,-1 2 0,1-1 0,-1-3 0,-6-10 0,1-6 0,10 10 0,13 3 0,6 12 0,14 5 0,-6-5 0,3 7 0,-1-4 0,-3 4 0,2-5 0,-1-3 0,2-1 0,-2-8 0,2 3 0,-2 0 0,3-2 0,-3 2 0,0-6 0,-3-2 0,2 5 0,8-4-6784,12 7 6784,-4-3 0,13 5 0,-22-6 0,6 2 0,-9-1 0,0-1 0,2 1 6784,2-3-6784,3 0 0,28 6 0,16-6 0,-27-5 0,2 0-345,8-2 1,1-1 344,12 2 0,2-2 0,-2 2 0,0-1 0,2-2 0,-2 1 0,-18-2 0,-2 0 0,-4 0 0,-3-2 0,33 1 0,4 1 0,2-2 0,5-2 0,-2 1 689,-4-5-689,-5-5 0,-8 1 0,5-8 0,-2 6 0,18 1 0,-51 2 0,2 3 0,1 0 0,-1 0 0,5 0 0,-1 0 0,-4-1 0,-2-1 0,0 1 0,-2 1 0,33-3 0,2 3 0,-13 0 0,24 0 0,-6-2 0,15-2 0,-11-1 0,-2-2 0,-17 2 0,-2-3 0,-5 2 0,0-5 0,-9 1 0,-8-2 0,-15-6 0,7-10 0,1-10 0,7-7 0,-2 3 0,5-9 0,-2 9 0,-4-5 0,-3 6 0,-14 1 0,-2-3 0,-6-6 0,-3 6 0,-6-1 0,-1 5 0,-3-4 0,2-2 0,-2-3 0,-1-2 0,2-1 0,-2-1 0,-2-6 0,0 0 0,-2-8 0,0-2 0,-3 3 0,3-11 0,-1-2 0,2-11 0,1 5 0,4-7 0,3 5 0,2-5 0,-5-1 0,-3 1 0,-3 5 0,-3 1 0,-1 8 0,-5 12 0,0 2 0,-2 16 0,0-4 0,0 3 0,0-2 0,-5-7 0,-2 3 0,-5 2 0,-4 1 0,-1 6 0,-5-4 0,1 4 0,1-2 0,3 7 0,2-9 0,-3-3 0,-1-2 0,-5-7 0,-2 1 0,0 2 0,-3 1 0,1 3 0,-2 9 0,-2-4 0,-3 6 0,-1 1 0,-1 1 0,2-3 0,1 0 0,-4-2 0,-6 0 0,-15-2 0,-4 1 0,2 3 0,-4 6 0,12 10 0,-9 2 0,-5 7 0,-19 0 0,-11-2 0,-12 4 0,3-4 0,-1 6 0,13-2 0,-12 1 0,17 2 0,3 7 0,11 2 0,5 5 0,-6 0 0,-18-3 0,-3 2 0,-14-4 0,53 4 0,2 1 0,-37-3 0,1 3 0,37 0 0,4 0 0,14 0 0,8 0 0,-7 0 0,-6 0 0,-12-3 0,-5 1 0,6-4 0,9 3 0,12-1 0,-4-3 0,3 2 0,-14-4 0,-14 2 0,-11 1 0,-12-1 0,3 2 0,10 0 0,17-1 0,14 1 0,9 1 0,-2 2 0,-4-2 0,-8 1 0,0-1 0,4 2 0,11-1 0,7 3 0,5 0 0,-2 0 0,-4 0 0,-9 0 0,3 0 0,7 0 0,7 0 0,15 5 0,-1-3 0,2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15:32:10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2265 66 24575,'-54'-5'0,"-26"2"0,16 2 0,-6 0 0,-8 1 0,-3 0-734,-3 1 1,-1 2 733,2-3 0,1 0 0,6 4 0,2-2-3808,13 0 1,0 0 3807,3 2 0,1 1 1798,-32-1-1798,-4 7 0,21-7 0,8 3 500,6 1-500,14-1 6784,7 2-6784,12-1 0,-3 2 0,4 3 0,-13 2 0,-6 3 0,-14 5 0,-8 1 0,-3 4 0,9-5 0,10 0 0,19-5 0,7 1 0,10-4 0,4-2 0,3 2 0,3-5 0,-3 5 0,0-2 0,-2 2 0,-1 4 0,0 0 0,1 3 0,-1 3 0,0-3 0,0 11 0,-2-6 0,1 18 0,0-4 0,2 9 0,3-2 0,1-2 0,4-3 0,0 3 0,2-5 0,-2 1 0,5 1 0,-2 3 0,3 13 0,0 12 0,-1 12 0,-1 9 0,-2 2 0,-2-4 0,0-5 0,0-4 0,0-4 0,0 8 0,0-3 0,2 3 0,2-7 0,5-6 0,-1-14 0,4-1 0,-5-17 0,2 3 0,-2-2 0,1-5 0,-3 5 0,0-1 0,0 0 0,-3 1 0,-1-1 0,1 1 0,0 3 0,0 3 0,-1 8 0,-1-3 0,0-2 0,0-9 0,4-5 0,0-2 0,0-8 0,2 5 0,2-5 0,4 8 0,5 5 0,8 9 0,1-4 0,1 0 0,-7-10 0,-4 1 0,-3 0 0,-2 6 0,-4-1 0,2 1 0,-4-10 0,4-2 0,0-3 0,2 0 0,0 1 0,-3-3 0,-2-5 0,1-2 0,-4-1 0,1 0 0,1 1 0,-1 0 0,0 3 0,1 6 0,0 4 0,4 7 0,-1-2 0,5 0 0,-2-6 0,2 1 0,3-2 0,3 6 0,6-3 0,3 1 0,6-5 0,2-5 0,1-4 0,-2-2 0,7 2 0,3-2 0,16 3 0,15-1 0,17-3 0,11-1 0,-45-10 0,0-1 0,-1 3 0,-1 1 0,48-1 0,-49 1 0,-1-2 0,44 2 0,-42-4 0,3 0 0,-3 0 0,0-3 0,5 1 0,0-2 0,-1-1 0,1 1 0,3 0 0,1-2 0,-7 2 0,2-2 0,5 1 0,-2-1 0,-6 2 0,-2 1 0,51-3 0,-9 3 0,-18 0 0,9 0 0,3 0 0,4 0 0,-41 0 0,1 0 0,45 0 0,-45-3 0,-2 1 0,47-7 0,-9-4 0,-12-4 0,-14 4 0,-1-4 0,-8 0 0,24-7 0,6-2 0,-32 13 0,2 3 0,-1-2 0,-1 3 0,51-4 0,-17-2 0,-17 4 0,-3-5 0,0-2 0,11-4 0,20-11 0,-44 20 0,2 2 0,1-2 0,1 0 0,0 5 0,-1 1 0,42-5 0,-18 4 0,-26 0 0,-16 3 0,-14-8 0,6-8 0,16-13 0,21-11 0,9-6 0,6 0 0,-19 10 0,-12 5 0,-10 4 0,-7 0 0,7-3 0,-1-14 0,8-11 0,11-17 0,3-8 0,-3 9 0,-7 5 0,-11 10 0,-8-2 0,-5-6 0,-6-5 0,-5-3 0,-4-12 0,-1 3 0,-6 4 0,2 8 0,-6 20 0,-1 1 0,-1 5 0,-3-3 0,-3-5 0,1-12 0,0-2 0,-2 2 0,4-6 0,-4 14 0,2-6 0,-2 6 0,0 6 0,-3-4 0,-2 6 0,-4 0 0,-1 1 0,-5 1 0,4-2 0,0 3 0,5-5 0,3 2 0,-3-6 0,0 1 0,-1 6 0,-4 2 0,5 9 0,-2 4 0,5 8 0,1 9 0,1 3 0,1 3 0,1-4 0,-1-1 0,-5-9 0,-2-2 0,-8-6 0,0-1 0,-1 0 0,0-3 0,0 2 0,-2 3 0,-5-4 0,6 12 0,-7-9 0,-4 5 0,-6-6 0,-9-2 0,1 0 0,1 3 0,5 6 0,-5-2 0,5 6 0,-2 1 0,-2 1 0,2 3 0,-8 1 0,0 2 0,-7 4 0,-14 0 0,-13-2 0,-19 0 0,48 4 0,0-1 0,-3 2 0,2-2 0,2 1 0,-1 0 0,2-1 0,1 2 0,-39-2 0,9-2 0,3 7 0,3-1 0,-4 6 0,0-3 0,7 3 0,-3 1 0,6 1 0,9 0 0,-3 0 0,9 1 0,-11 3 0,-5 1 0,2 1 0,2-1 0,-1 1 0,1 0 0,4-4 0,-11 1 0,13-3 0,-9 0 0,17 0 0,9 0 0,9 0 0,-5 2 0,2-2 0,-23 3 0,-11-3 0,-21 0 0,-11 0 0,7-3 0,16 2 0,25-1 0,18 2 0,18 0 0,2 0 0,6 0 0,0 0 0,-4 0 0,-8 0 0,-10 0 0,-8 0 0,-10 0 0,3 0 0,1 0 0,16 0 0,11 1 0,-20 3 0,-13 1 0,-19 0 0,-5 0 0,19 1 0,12-4 0,16 1 0,-3 1 0,-20 8 0,-12-2 0,-14 3 0,21-8 0,19 0 0,14-2 0,9 1 0,-24 14 0,-14 2 0,-15 7 0,-1-7 0,15-10 0,10-3 0,12-5 0,8 6 0,-13 10 0,12-2 0,-19 6 0,11-10 0,1-5 0,-3-1 0,8-3 0,9 1 0,5-4 0,-20 4 0,-17-1 0,-13 0 0,-12 0 0,7-1 0,10 0 0,14-1 0,25 1 0,0 15 0,4 2 0,-13 11 0,8-9 0,-1-1 0,1-3 0,2 4 0,1-6 0,3 0 0,6-7 0,-1 5 0,1-2 0,-3 6 0,-5 5 0,4-1 0,-5 3 0,6 0 0,2-2 0,2 3 0,3 0 0,2-1 0,-1 5 0,2 3 0,0 3 0,1 3 0,-1 2 0,1 2 0,1 7 0,1 4 0,1 1 0,0 2 0,0-5 0,-1 0 0,0-2 0,0-2 0,0 6 0,0-3 0,0 14 0,0-8 0,2 22 0,2-2 0,4 10 0,-2-5 0,-1-8 0,-2-13 0,-3-11 0,4-12 0,-2-1 0,2 2 0,-3 8 0,3 1 0,-4 1 0,2 0 0,-2-1 0,0 4 0,0-4 0,1 9 0,4-2 0,1 5 0,-1-11 0,3-5 0,-6-8 0,2-6 0,-3-7 0,0-4 0,0 3 0,2 3 0,0 2 0,0 0 0,0-4 0,0 7 0,1-2 0,-1 4 0,-1 1 0,1-1 0,0 2 0,3-2 0,1 0 0,0-2 0,4 5 0,2-1 0,-2-2 0,2 0 0,-4 1 0,-1 0 0,-1-1 0,0 3 0,-1-4 0,2 7 0,-1-10 0,3 9 0,-1-12 0,3 5 0,2 0 0,5 2 0,6 11 0,9 0 0,-3 1 0,-3-13 0,-5-2 0,-9-15 0,1 7 0,-4-6 0,2 7 0,-4-3 0,3 2 0,-3-4 0,1-5 0,3-1 0,4-3 0,6 0 0,12 1 0,27 1 0,28 5 0,-33-6 0,0 1 0,-1-1 0,2 0 0,-2 0 0,-1 0 0,35 3 0,-2 1 0,-18-3 0,-2-1 0,8-5 0,10 4 0,8-3 0,-37 0 0,-1-1 0,-2-2 0,1 0 0,7 1 0,0-1 0,-6 0 0,-1-1 0,50 3 0,-21-3 0,-12 0 0,-11 0 0,-6 0 0,5 0 0,-2 0 0,11 0 0,-4 0 0,-1 0 0,-9 0 0,-5 0 0,-8 0 0,4 0 0,-3 0 0,3-1 0,-4-2 0,-3-2 0,1 1 0,2 1 0,2-2 0,1 5 0,7-2 0,6 2 0,1 0 0,10 0 0,-2 0 0,12 0 0,-3 2 0,-4-1-6784,-5 2 6784,-21-3 0,-2 0 0,-10-3 0,1 1 0,17-1 0,7-1 0,14 0 6784,-9-2-6784,4-1 0,-6 2 0,2 1 0,-4 3 0,-11-6 0,-10 6 0,2-4 0,0 4 0,14-1 0,6 0 0,3 0 0,-5-2 0,-10-1 0,-10-1 0,-1-3 0,3-3 0,11 1 0,17 1 0,2 2 0,3 0 0,-19 2 0,-14-3 0,-11 2 0,-2-5 0,12-5 0,5-4 0,28-7 0,-4 2 0,8-3 0,-23 7 0,-17 5 0,-12 0 0,-4 3 0,5-3 0,6-4 0,11-5 0,-5 1 0,3-5 0,-14 2 0,1 1 0,-3-2 0,-2 4 0,-2 2 0,-5-2 0,1-1 0,1-9 0,1-3 0,6-8 0,-2-1 0,4 4 0,-4 0 0,1-1 0,-2-4 0,0-5 0,1-9 0,2-1 0,1-11 0,-2 9 0,-4-1 0,-4 15 0,-3 1 0,-4 6 0,-1 3 0,-3-1 0,-3 4 0,1-2 0,-2-1 0,1 2 0,-2-4 0,0-1 0,0-7 0,-2-1 0,-2-8 0,0 1 0,0 0 0,1 8 0,1 6 0,1-1 0,1 3 0,0-9 0,-2-3 0,-2 1 0,-1 2 0,-1 12 0,2 12 0,1 4 0,2 7 0,-2 0 0,-4-10 0,0-3 0,-3-2 0,4 3 0,1 12 0,4 5 0,-3-2 0,1-5 0,-3-10 0,-5-5 0,-5-9 0,-2-4 0,0 0 0,4 8 0,5 6 0,3 7 0,-2-3 0,-1-5 0,-7-2 0,-1-2 0,-5 4 0,1 3 0,4 10 0,-6-3 0,6 4 0,-9-5 0,-3-7 0,-6-4 0,-2-3 0,1 1 0,4 5 0,2 3 0,0 2 0,0-4 0,-7-3 0,3 2 0,-1-1 0,1 4 0,7 6 0,1 0 0,-3-2 0,-5-3 0,-3-2 0,-7 4 0,4 4 0,1 5 0,4 1 0,-2 0 0,6 7 0,-10-4 0,-6 2 0,-19-1 0,-12-2 0,-8 6 0,5 1 0,-1 3 0,15-1 0,-10-2 0,-3-1 0,-8 0 0,-11-3 0,5 5 0,7 2 0,17 1 0,16 4 0,19 0 0,-4 0 0,-5 0 0,-8 0 0,-20 0 0,1 0 0,-2 0 0,7 0 0,14-1 0,1 1 0,5-3 0,-7 3 0,-5 0 0,-5 0 0,-11 0 0,-8-2 0,4 0 0,-12 0 0,8-1 0,-8 0 0,1-3 0,5 3 0,2 1 0,15 2 0,-1 0 0,14 0 0,-16-3 0,-10-1 0,-14 2 0,-1-1 0,9 3 0,23 0 0,5 0 0,5 0 0,-4 0 0,-17 0 0,-10 0 0,-1 0 0,0 0 0,33 1 0,8-1 0,12 4 0,6-1 0,-13 2 0,3-2 0,-11 1 0,2 1 0,-4 0 0,6 4 0,7-5 0,2 5 0,8-4 0,-13 2 0,1-3 0,-17 1 0,-3 0 0,1-2 0,3 2 0,14-2 0,5 1 0,1 1 0,9-4 0,-8 6 0,6-5 0,-8 7 0,3 1 0,8-4 0,6 1 0,5-3 0,-9-3 0,-3 1 0,-5 2 0,1-1 0,2 0 0,5-1 0,6 0 0,7-1 0,7-1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15:32:17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2457 162 24575,'-38'0'0,"2"0"0,-6-4 0,1 1 0,-1-3 0,-2 2 0,-6 3 0,-15-2 0,-24-1 0,-4 1 0,34 2 0,-1 0 0,1 1 0,-3 0 0,-13-6 0,-2 1-306,0 1 1,-1-1 305,-6-3 0,2-1 0,6 1 0,2 1 0,6 3 0,6 0 0,-32-2 0,28 6 0,17 0 0,6 0 0,-17 0 0,-21 0 611,-14 0-611,5 0 0,31 0 0,29 0 0,14 10 0,6-1 0,-5 6 0,6-1 0,3-3 0,-1 2 0,1 3 0,0 0 0,2 5 0,1 3 0,-1-2 0,1 9 0,-1 11 0,-2 13 0,2 11 0,-3 0 0,0-12 0,-1 2 0,0 2 0,-2 12 0,-1 1-6784,-5 20 6784,4 5 0,1 21 0,9-25 0,0-2 0,2 9 0,0-29 0,0-8 0,0-27 0,0-3 0,0 2 6784,2-1-6784,-2 2 0,2-5 0,-2-2 0,-3-5 0,-5 6 0,-3 6 0,-2 11 0,4 4 0,-1 6 0,8-4 0,-2-6 0,4-7 0,0-9 0,0-13 0,0-5 0,0-1 0,0 2 0,3 11 0,0-1 0,0 6 0,1 0 0,1 1 0,1 5 0,3-1 0,0-3 0,6 4 0,-1-6 0,9 15 0,-2-6 0,0 3 0,-5-3 0,-2-3 0,-1 6 0,3-3 0,-1 6 0,-2-6 0,0 7 0,-2 0 0,1 2 0,-3-6 0,0-7 0,-1-5 0,5 6 0,1 3 0,0-1 0,-4-5 0,-4-10 0,-1 7 0,2 3 0,1 6 0,-1-2 0,0-6 0,-2-5 0,2 3 0,1 1 0,1 1 0,3 2 0,1-2 0,-1-2 0,2 1 0,-1-1 0,1-3 0,-1-2 0,-2-8 0,-3 2 0,4 2 0,-3 3 0,9 10 0,-2 2 0,9 3 0,0 1 0,3-5 0,3 0 0,3-1 0,7-3 0,0-1 0,6-5 0,3-5 0,7-1 0,4-4 0,-1 0 0,1-2 0,-7-3 0,-5 3 0,4-3 0,-6 3 0,6-4 0,-2-2 0,-3 0 0,8-2 0,5 3 0,8-2 0,-1 7 0,8-1 0,-19 0 0,4 3 0,-16-8 0,-2 3 0,3-3 0,1 3 0,11-2 0,13-1 0,8-3 0,9 4 0,-4 0 0,-2 0 0,-7 5 0,-14-8 0,-6 5 0,-17-8 0,6 4 0,4 0 0,17 4 0,3-5 0,6 4 0,-12-5 0,6 2 0,-11-3 0,18 4 0,-6-2 0,25 1 0,5-3 0,1 2 0,-2-2 0,-17 2 0,-12-3 0,-13 0 0,-9 0 0,-2 0 0,2 0 0,2 0 0,1 0 0,4 0 0,5 2 0,-5 1 0,1 2 0,-11-1 0,12-1 0,-1 5 0,6-5 0,-9 2 0,-7-3 0,-17-2 0,-8 0 0,-4 0 0,9 0 0,17 3 0,25 0 0,19 3 0,0-3 0,1 0 0,-31-3 0,-10 0 0,-22-2 0,-7 0 0,9 0 0,7-4 0,15 3 0,4-6 0,1 2 0,-12 1 0,-3-1 0,-6-2 0,18-2 0,10-3 0,13 2 0,-2-4 0,-16 4 0,-17 2 0,-17 0 0,-2 0 0,1-6 0,11-5 0,3-2 0,3 0 0,-4 2 0,-6 1 0,-6 4 0,-2-3 0,3-2 0,1-5 0,2-2 0,-3-1 0,4 0 0,1 0 0,-3-3 0,5-2 0,-11 0 0,7-3 0,-2-3 0,4 2 0,2-4 0,2-2 0,-4-2 0,-8 6 0,-3 1 0,-10 5 0,0-7 0,-4-4 0,1-4 0,1 3 0,1-2 0,0-6 0,0 5 0,-1-6 0,0 9 0,-3-1 0,0 4 0,-1 2 0,2-3 0,-2 6 0,3 0 0,-3-2 0,0 2 0,-3-13 0,1-1 0,0-13 0,-1 10 0,2-2 0,0 11 0,1-3 0,-3 3 0,3-4 0,-5 1 0,3 3 0,-5-4 0,2 1 0,1 1 0,-2 0 0,1-1 0,-3-4 0,-2 0 0,0 2 0,1 3 0,1-1 0,-4-6 0,4-2 0,-11-10 0,8 3 0,-7 1 0,4 5 0,-1 5 0,-3 3 0,2 4 0,-1 2 0,6 11 0,-2-4 0,5 8 0,-3-6 0,6-2 0,-2 1 0,1-5 0,-3 3 0,0 2 0,-4 5 0,5 8 0,0 6 0,3 8 0,0-2 0,-2 1 0,-6-7 0,-9-7 0,-4-1 0,-12-11 0,0 8 0,-2-3 0,6 12 0,7-1 0,5 9 0,-4-7 0,2 4 0,-17-5 0,7 2 0,-19 3 0,7-1 0,-17 5 0,-2-6 0,-9 4 0,-1-1 0,12 0 0,-11-7 0,10 3 0,-10-6 0,7 5 0,9 5 0,1-3 0,-3 5 0,4 2 0,-7-2 0,12 1 0,-8-1 0,-6 3 0,-10 0 0,-16-1 0,2 3 0,-9-6 0,15 6 0,4-5 0,10 5 0,9-2 0,0 0 0,-1 3 0,-3-5 0,-16 0 0,3 2 0,-7-3 0,10 3 0,6-2 0,1 0 0,4-1 0,-8-3 0,-13-1 0,-3-2 0,8 8 0,10-2 0,26 7 0,9 3 0,9 1 0,-2 0 0,-17 0 0,-12 0 0,-4 0 0,-13 0 0,8 0 0,-4 0 0,0 0 0,10 0 0,-4 0 0,3 0 0,4 0 0,5 0 0,1 0 0,0 0 0,-6 0 0,-2 0 0,-6 0 0,-3 0 0,-13 0 0,-12 0 0,13 0 0,5 0 0,31 1 0,16 1 0,11-1 0,-1 2-6784,-28-3 6784,-29 1-131,6 2 1,-4-3 130,-34 1 0,-3 2 0,71-3 0,23 1 0,5 1 6654,-14 6-6654,-4-1 391,-9 4-391,0-6 0,8 3 0,5-4 0,10 2 0,8-2 0,-1 6 0,0 0 0,-4 7 0,-3 3 0,-3 1 0,-8 4 0,0-2 0,-10 7 0,0-4 0,-3 2 0,3-3 0,7-4 0,4-2 0,0 1 0,5-2 0,-2 4 0,-3 4 0,8-3 0,-10 9 0,11-8 0,-4-1 0,5-3 0,2-5 0,3-1 0,0 0 0,1 1 0,-2 1 0,-2 5 0,3-4 0,-6 10 0,0-3 0,-4 10 0,-1-5 0,-5 12 0,5-3 0,-4 10 0,4-6 0,6-3 0,0-6 0,2 2 0,2-5 0,3 3 0,3-4 0,1 3 0,3 0 0,-2 10 0,2 3 0,2 7 0,0 10 0,3-1 0,3 26 0,0-2 0,4 14 0,-3-8 0,-2-16 0,-1-14 0,-4-12 0,0-14 0,-2 5 0,0-6 0,0 7 0,2 3 0,1-1 0,5 7 0,-2-6 0,2 5 0,-6-10 0,2 6 0,-2 1 0,3 7 0,4 9 0,3 0 0,-1-5 0,-1-7 0,-3-16 0,-3-5 0,0-9 0,-2-3 0,-1-2 0,-1 1 0,0 3 0,0 5 0,0 0 0,1 2 0,0 1 0,1-6 0,-1 0 0,0-12 0,-1-4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01:08:4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4740 2642 24575,'-63'9'0,"1"-3"0,-13 2 0,-1-4 0,-15 0 0,-7-2 0,30-1 0,-1 0 0,13-1 0,-1 0 0,-17 0 0,0 0 0,10 0 0,1 0 0,-2 0 0,0 0 0,3 0 0,3 0 0,-28 0 0,18 2 0,20-2 0,-15 2 0,-9-2 0,-14-2 0,-5-1 0,8 1 0,-8-2 0,-4 0 0,38 1 0,-3-1 0,-7-3 0,-2-1 0,0 2 0,1-1 0,4 0 0,4 0 0,-30-2 0,20 4 0,22 1 0,-8 2 0,-6-1 0,-11 1 0,-2 0 0,-11 0 0,19 2 0,7 0 0,15 0 0,6 0 0,4 0 0,-10 0 0,4 0 0,-12 0 0,3 0 0,-2 0 0,5 0 0,11 0 0,1 0 0,1 0 0,-8 0 0,-2 0 0,-5 0 0,5 0 0,-7-3 0,6 0 0,-2-2 0,8 2 0,-1-2 0,-8-2 0,5-1 0,-2 0 0,18 2 0,6 1 0,4-1 0,0-2 0,-1-3 0,-4-4 0,2-2 0,-4-1 0,1-3 0,1-3 0,-2-5 0,5-6 0,-4-9 0,3-4 0,-3-6 0,6-2 0,0 2 0,8 5 0,-2-4 0,4 2 0,1-8 0,3 1 0,3 5 0,1 1 0,0 8 0,0-9 0,0 9 0,0-8 0,3 4 0,2-2 0,2 5 0,2-9 0,-2 8 0,2-4 0,-1 7 0,2 4 0,-3 2 0,0 1 0,1-3 0,4-4 0,4-8 0,6-4 0,-2 2 0,-1 5 0,-6 9 0,-1 3 0,-3 8 0,2 2 0,0 0 0,-1 2 0,1-1 0,-1-1 0,1 5 0,1-2 0,0 4 0,3-1 0,-1 0 0,9-2 0,-1-1 0,11-1 0,-4 1 0,0 4 0,-9 4 0,-1 5 0,1-2 0,5 4 0,19-6 0,5 3 0,24 0 0,-1-2 0,23 2 0,-17-5 0,3 5 0,-19 2 0,-4 2 0,0 3 0,3-1 0,5 1 0,-9-1 0,-2 1 0,-21 0 0,-8 1 0,-5 0 0,9 2 0,15-2 0,11 1 0,23-1 0,4 0 0,11 1 0,-19-2 0,-11 2 0,-19 0 0,-1 2 0,9 0 0,0 0 0,-1 0 0,13 2 0,1 0 0,20 4 0,-1 0 0,-10 0 0,0 0 0,-10-4 0,22 4 0,-37-5 0,2 1 0,7 0 0,0 0 0,-1 1 0,-2-2 0,37 0 0,-11 2 0,-15 0 0,21-1 0,9-1 0,-46 1 0,1-2 0,3 1 0,-1-1 0,34 2 0,-20-2 0,-10 0 0,-10 0 0,10 0 0,1 0 0,11 0 0,5 0 0,-8 0 0,-7 0 0,-28 0 0,-9 0 0,2 1 0,12 1 0,1 1 0,19 4 0,12 4 0,18 5 0,7 5 0,-13-2 0,-21-1 0,-22-7 0,-12-1 0,-11 2 0,10 12 0,6 14 0,19 19 0,-2 1 0,14 16 0,-18-20 0,4 13 0,-13-15 0,-3 4 0,1-2 0,-5-4 0,2 5 0,0 1 0,3 5 0,-7-7 0,-8-9 0,-9-14 0,-5 3 0,1-1 0,-3 3 0,1 3 0,-3-4 0,0 0 0,-3-3 0,-2 9 0,-5 2 0,-3 10 0,-1 4 0,1 0 0,2-6 0,1 0 0,3-10 0,-2-1 0,3-7 0,-1-8 0,1-6 0,1-3 0,-4 0 0,-1 3 0,-4 2 0,-1 7 0,0 0 0,3-1 0,2-6 0,4-7 0,2-1 0,-4-2 0,-2 5 0,-8 3 0,3 1 0,-7 6 0,4-2 0,-3 0 0,1-1 0,0-6 0,3-1 0,-7-1 0,-11 6 0,-12 2 0,-1 2 0,2-6 0,18-6 0,8-5 0,4-1 0,-4-1 0,-11 1 0,-14 5 0,-4-3 0,-1 3 0,-2 1 0,2-2 0,3 1 0,2-4 0,12-1 0,1-3 0,1 1 0,-7-1 0,1 1 0,0 0 0,-1 1 0,3-1 0,-2 1 0,-1 1 0,1 0 0,3-2 0,2 1 0,8-2 0,-5 1 0,7 0 0,-4 0 0,4-1 0,-6 2 0,-5-1 0,-7 3 0,4-5 0,-3 1 0,-2-2 0,-14 2 0,-7-2 0,7 0 0,4-1 0,12-1 0,-16 2 0,-2-2 0,-14 0 0,2 0 0,-7 2 0,3-2 0,-14 2 0,9-2 0,0-2 0,8 2 0,4-2 0,4 2 0,-13 0 0,-3 0 0,-11 0 0,-5 0 0,6 0 0,12 0 0,13 0 0,4 0 0,5 0 0,-4-2 0,-2 2 0,-6 0 0,-9 1 0,4 0 0,-9-1 0,25 0 0,-7 0 0,12 0 0,-3 0 0,9 0 0,4 0 0,10 0 0,2 0 0,5-1 0,-6 1 0,-9-3 0,-4 1 0,-29-2 0,-1-1 0,-11-1 0,13 0 0,20 0 0,22 4 0,12 0 0,8 0 0,-15-8 0,-20-7 0,-8-5 0,-17-8 0,9 7 0,1-4 0,4 8 0,13 1 0,15 9 0,2-1 0,2 0 0,-7-2 0,-2-5 0,-1 2 0,3-3 0,-1-1 0,-2-5 0,3 3 0,4 0 0,8 3 0,3-6 0,-2-8 0,-6-13 0,-2-2 0,3-2 0,6 7 0,7 8 0,5 6 0,2-3 0,1-1 0,0-8 0,0 5 0,1 0 0,2 7 0,0 1 0,3-2 0,-2 4 0,4-8 0,0-1 0,-2-4 0,0 2 0,-3 3 0,1 6 0,-2 0 0,2 2 0,-4-4 0,3-6 0,-1 1 0,0-12 0,-1 2 0,-1-11 0,0-8 0,-2-12 0,-6-11 0,-4-1 0,-2-6 0,1 8 0,6-4 0,-2 9 0,3 9 0,-1 15 0,3 9 0,2 12 0,2 9 0,0 7 0,0 5 0,2 1 0,1-3 0,3-4 0,4-4 0,4-5 0,2 0 0,7 0 0,1 2 0,0 3 0,-3 2 0,-1 6 0,5 1 0,-1 1 0,2 3 0,0 2 0,-4 2 0,12 3 0,8 1 0,11-1 0,13 4 0,-13-2 0,-1 1 0,-17 1 0,-4-2 0,-5 1 0,-2 1 0,1-1 0,15 1 0,7 0 0,4 0 0,-12 0 0,-17 0 0,-12 0 0,-9-1 0,2 0 0,14-1 0,30 1 0,30 2 0,22 3 0,-2 5 0,-6-1 0,-21 0 0,-2 1 0,-12-3 0,8 1 0,9 1 0,5-4 0,15 4 0,-12-4 0,2 2 0,-19-2 0,-7 0 0,-12-2 0,9-1 0,-2-1 0,8 0 0,3 0 0,4 0 0,15 2 0,-3 0 0,12 4 0,-6 0 0,3 3 0,3-3 0,-41-3 0,0 0 0,46 1 0,-4 1 0,-1-1 0,-12 0 0,4-2 0,-12 1 0,-12-2 0,-22 0 0,-9 1 0,5-2 0,18 1 0,18-1 0,15 0 0,-9 0 0,14 0 0,2 3-6784,-30-2 6784,-6 3-3033,-42-4 3033,13 4-34,20 2 1,8 1 33,40 2 0,-21-1 0,2 1 0,-13-1 0,-4-1 0,37 5 0,-37-1 0,-3 0 5249,20 0-5249,0 4 4507,-29-8-4507,-13 0 128,0-1-128,8 4 0,4-2 0,17 2 0,3-2 0,11 1 0,-6-1 0,-18 0 0,-24-2 0,-3 32 0,7 16 0,6 26 0,4-2 0,-17-10 0,-7-12 0,-10-6 0,-2-6 0,-4-2 0,0 0 0,2 5 0,0 1 0,0 2 0,-1 3 0,-3-5 0,0-3 0,0-1 0,0-13 0,0-1 0,0-12 0,0-1 0,-1 1 0,-2 3 0,-3 7 0,0-1 0,-3 2 0,0 5 0,-3 3 0,1 6 0,0-3 0,3-4 0,-1-4 0,1-3 0,1 1 0,-4 10 0,2 3 0,-2 10 0,1 2 0,4-9 0,0 1 0,1-10 0,1-6 0,-1-2 0,-2-5 0,4-1 0,-8 15 0,1 3 0,-7 18 0,-4-2 0,0-4 0,3-15 0,5-12 0,5-12 0,3-6 0,0 1 0,2-4 0,-2 1 0,0-2 0,-6 1 0,-1 2 0,-12 2 0,-3 3 0,-14 1 0,-15 3 0,-6-4 0,-7-3 0,5-2 0,11-3 0,-1 3 0,-6 0 0,0 1 0,-23 2 0,1 0 0,-10 0 0,1 1 0,18-2 0,16-3 0,13-1 0,6 0 0,-10-2 0,0 2 0,-7-1 0,2-2 0,-5 1 0,-3-1 0,-2 3 0,-3 0 0,2 0 0,-2-3 0,7 1 0,-8-2 0,9 2 0,-4-1 0,11 0 0,6 0 0,2-1 0,2-1 0,-13 2 0,-5-2 0,-13 0 0,-10 2 0,4-2 0,-1 2 0,-5-4 0,-2 0 0,-8-2 0,5 1 0,11 0 0,15 2 0,19 0 0,12 1 0,14 0 0,2 0 0,0 0 0,-5 0 0,-4 0 0,-20 0 0,-1 0 0,-17 0 0,4 0 0,-1 1 0,-8 0 0,-4 0 0,-23-1 0,9 0 0,7 0 0,23 0 0,16-1 0,8 1 0,-3-3 0,-5-1 0,-9 1 0,-16-4 0,-3 1 0,1 0 0,13 2 0,9 2 0,10 2 0,6 0 0,11 0 0,7 0 0,-1 0 0,-21 0 0,-2 0 0,-12 0 0,5 0 0,11 0 0,6 0 0,13 0 0,3 0 0,-10 3 0,-7-2 0,0 1 0,6-2 0,15 0 0,4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01:08:54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2105 2746 24575,'-89'24'0,"15"-6"0,10-7 0,-1-5 0,11-3 0,0-1 0,22-2 0,8 0 0,-3 0 0,-13 0 0,-9 0 0,-10 0 0,-19 0 0,-12 0 0,38-1 0,0-2 0,-41-3 0,26 0 0,29-1 0,8 3 0,-4 1 0,-15-4 0,-2 5 0,0-4 0,11 4 0,5-4 0,0 0 0,-20-3 0,-6-2 0,-6 0 0,7 1 0,20 2 0,7 1 0,13 0 0,3 0 0,8 1 0,0-1 0,-2-3 0,-3-1 0,-5-6 0,1-2 0,1 0 0,3-7 0,0-4 0,-4-10 0,-3-9 0,2 2 0,5 3 0,3 5 0,5 9 0,-1-6 0,2 6 0,-1-11 0,1-1 0,-2-6 0,0 5 0,2 8 0,2 11 0,1-1 0,1-2 0,-3-11 0,-1-5 0,-1 0 0,-1 5 0,3-1 0,1 0 0,2-6 0,1 0 0,0-7 0,0 4 0,-2-1 0,-1-2 0,-2 3 0,-4-1 0,4 2 0,-1 10 0,4 1 0,1 8 0,1-3 0,0 6 0,1-3 0,-1 5 0,3 1 0,-3 5 0,1-1 0,-1-1 0,0-3 0,1-4 0,0-4 0,1-1 0,3-8 0,2-3 0,3-4 0,0 2 0,0 4 0,-1 5 0,-1 4 0,-1 5 0,-1 9 0,1 3 0,1 1 0,3 2 0,2-4 0,6-1 0,3-4 0,6-1 0,2-5 0,8-1 0,0-3 0,-1 2 0,-6 3 0,-9 7 0,-1 3 0,2 1 0,5 0 0,1 2 0,5-3 0,-11 7 0,-1-2 0,-9 6 0,-3 1 0,2 0 0,10 0 0,5-1 0,8-1 0,-2-1 0,-4 1 0,1 0 0,-4 0 0,7 1 0,6-1 0,11 2 0,6-1 0,20 0 0,-10 2 0,8 0 0,-9-1 0,-3 2 0,-6-2 0,7 1 0,-6 1 0,5 0 0,0 1 0,4-2 0,-3 1 0,-14 0 0,-18 1 0,-23 0 0,-5 0 0,6 0 0,30-2 0,12 1 0,33 0 0,2 1 0,-12 0 0,-9 0 0,-22 0 0,8-2 0,3 2 0,4-4 0,4 4 0,-12-3 0,-4 3 0,3-2 0,1 2 0,6 0 0,5 0 0,-3 0 0,14 0 0,5 0 0,5 2 0,0-2 0,-15 2 0,-16-2 0,-3 0 0,-10 0 0,10-2 0,0 2 0,2-2 0,-11 2 0,0 0 0,7 0 0,3-1 0,2 0 0,-11 0 0,-6-1 0,1 2 0,23-3 0,8 1 0,2-1 0,-4 0 0,-26 3 0,-7-3 0,-15 3 0,-6-1 0,8-1 0,15 0 0,17-3 0,7 3 0,15-3 0,-11 2 0,7 0 0,-15 1 0,-3 0 0,-14 2 0,-7 0 0,2 0 0,-3 0 0,8 1 0,3 1 0,1 3 0,10 2 0,-7 1 0,3 1 0,-4-1 0,11 0 0,14 2 0,0 1 0,-5-3 0,-11 1 0,-21-6 0,-7 0 0,-15 0 0,1 8 0,3 8 0,5 8 0,9 11 0,3 8 0,10 11 0,3 5 0,-1 3 0,-5-6 0,-10-10 0,-7-7 0,-9-14 0,-4-2 0,-3-4 0,0 7 0,-1-3 0,2 5 0,-1-6 0,-2-3 0,-1 2 0,0 1 0,-1 4 0,0 9 0,0 4 0,1-3 0,1-6 0,-1-9 0,2-4 0,-2-1 0,-2 5 0,1-1 0,-2 5 0,0 2 0,-2 2 0,2-2 0,-1 3 0,1-8 0,0 4 0,0-6 0,0 3 0,0-2 0,0-1 0,2 2 0,0-5 0,1 4 0,0-4 0,-2 1 0,2-2 0,-2 1 0,1-1 0,0 3 0,1 1 0,0-1 0,0 1 0,-1 6 0,-2 4 0,-5 7 0,-2 2 0,-5 4 0,1 2 0,-1 0 0,1-3 0,2-7 0,1-8 0,0-2 0,0-7 0,-1-2 0,-4 2 0,-1 1 0,-1 1 0,2 0 0,4-5 0,0-3 0,1-1 0,0-4 0,0 3 0,-2-2 0,-4 5 0,-1 0 0,-2 0 0,-2 0 0,2-4 0,-4 1 0,-3 0 0,-7 1 0,-13 5 0,3-2 0,-16 4 0,8-3 0,-11 1 0,2-4 0,-7-2 0,5-2 0,-12 1 0,10-3 0,-4-1 0,6-1 0,8-1 0,2 1 0,-6 0 0,-1 0 0,1 1 0,10-3 0,13 0 0,10-1 0,3-1 0,-5 2 0,-18 3 0,-14-1 0,-13-1 0,-3 0 0,9-6 0,-3 2 0,13-2 0,6 1 0,5-1 0,-2 2 0,1-1 0,-9 1 0,16 0 0,-2 1 0,7-3 0,-6 3 0,1-3 0,3 3 0,2-1 0,3 1 0,-6 0 0,-10-1 0,-5 1 0,-6-1 0,1 2 0,5-2 0,7 1 0,6-3 0,-2 1 0,-7-1 0,-5 0 0,-11 2 0,6-2 0,-5 4 0,2-4 0,8 2 0,7-1 0,6-1 0,7 2 0,-4-1 0,1-1 0,-7 3 0,-7-2 0,2 0 0,-7-1 0,15 2 0,3-2 0,12 1 0,11-1 0,3 0 0,-4 0 0,-10 0 0,-11 0 0,-8 0 0,-7 0 0,9 0 0,-1-1 0,12 1 0,-8-3 0,-4 3 0,-9-4 0,-1 4 0,10-2 0,5 2 0,7 0 0,-6-1 0,-7-1 0,-6-1 0,0-2 0,-3 1 0,13-2 0,1 2 0,11-1 0,5 0 0,0-2 0,-2 1 0,6-1 0,6 3 0,6-8 0,-2-9 0,-2-6 0,-9-9 0,-2 0 0,-2 3 0,1 0 0,7 13 0,5 5 0,2 0 0,-4-2 0,-4-7 0,-5-6 0,-4-6 0,2-5 0,0 1 0,2 1 0,2 2 0,-1-2 0,2-1 0,3 0 0,3 5 0,1-8 0,-1-2 0,-2-16 0,-3-3 0,2 0 0,-1 4 0,7 15 0,1 10 0,7 15 0,2 8 0,1 6 0,0 1 0,0 0 0,0-4 0,1-5 0,1-6 0,2-3 0,1-5 0,1 3 0,2-2 0,-1 1 0,-1-4 0,-1-4 0,-4 0 0,2-1 0,-1 5 0,1-5 0,-2 1 0,2-9 0,-1 1 0,1-1 0,-1 7 0,1 1 0,-1 2 0,2-5 0,1-4 0,4-6 0,-1-2 0,0 2 0,0-4 0,-1 7 0,0-3 0,1 9 0,-2 6 0,0 8 0,-3 6 0,1 3 0,-1 4 0,1 1 0,1 0 0,0-1 0,0 1 0,4-5 0,-1 0 0,2-3 0,1-1 0,-1 0 0,-1 2 0,3 0 0,0 3 0,5-1 0,4-1 0,1-1 0,-3 4 0,2-5 0,-3 3 0,9-3 0,3 0 0,2 4 0,11-3 0,0 3 0,8-3 0,8 2 0,-9 4 0,19 0 0,4 3 0,1 5-6784,15 0 6784,-9 2-4537,6 1 4537,-6 0 0,-11 1 0,-12 0 0,-24 0 0,5 1 0,2 1 4537,23 3-4537,10-1 6784,13 2-6784,1-2 0,-1 0 0,5 2 0,-18-2 0,-5 2 0,-17-2 0,-3-3 0,18 3 0,12-2 0,13 4 0,-14-2 0,-13 0 0,-24-2 0,-5-2 0,-10 0 0,-8 0 0,-1 0 0,-4 0 0,15-2 0,12 2 0,12-2 0,9 2 0,10 0 0,7 0 0,-23 0 0,2 0 0,34 0 0,-3 0 0,-38 0 0,-26 0 0,-12 0 0,-4 0 0,8 0 0,21 0 0,18 0 0,11 0 0,-11 0 0,-16 0 0,-13 0 0,-1 0 0,-2-1 0,5 0 0,1-2 0,3 0 0,3 1 0,3-1 0,-1 2 0,-8-2 0,0 1 0,9-1 0,33 1 0,-5 0 0,9 1-739,15-1 0,6 0 739,-24 0 0,2 1 0,-2 0 0,23 0 0,-5-1 0,-24 1 0,-8 0 0,9 1 0,-13 1 0,-5 4 0,6 1 0,13 0 0,3 1 0,4 2 0,-4 0 0,29 4 0,-55-7 1478,-32-2-1478,-3 15 0,3 6 0,7 18 0,4-2 0,-6-9 0,-3-8 0,-7-8 0,-3-5 0,-2-1 0,-1 1 0,-1 4 0,1 10 0,-1 13 0,0 10 0,0 6 0,-1-6 0,1-4 0,-2-12 0,2 1 0,-1-6 0,1 1 0,-3-2 0,1 2 0,-1-2 0,0 7 0,2 1 0,-3 6 0,-1-1 0,-5-2 0,-2 0 0,-1-2 0,0 8 0,3-1 0,2 3 0,5-8 0,-1-7 0,2-8 0,1-3 0,-2 6 0,3 2 0,-2 5 0,2-2 0,-1-5 0,1-2 0,-1 0 0,1 0 0,1 4 0,-1 0 0,2 2 0,-2 1 0,-3 6 0,-2-2 0,-2 6 0,-2-1 0,4-1 0,0-2 0,4 1 0,1-1 0,0 6 0,0 3 0,0-2 0,-2 3 0,2-7 0,-2 7 0,2-9 0,0 1 0,-1-10 0,1-4 0,-2-6 0,0-2 0,0 0 0,-1-1 0,0 2 0,-1-1 0,-3 3 0,-7 7 0,-6 11 0,-3 2 0,-1 3 0,3-10 0,6-7 0,3-8 0,4-8 0,0-2 0,-2-2 0,-5 2 0,-4 1 0,-5-1 0,-2 1 0,-6-3 0,-13 3 0,-17-2 0,-19 0 0,-1 0 0,10-4 0,15 1 0,5-1 0,1 0 0,-2 0 0,8-2 0,6 1 0,5 1 0,-13 1 0,-7 4 0,-17-2 0,0 4 0,7-4 0,0 3 0,10-1 0,-9 0 0,0 2 0,-8-1 0,-4 0 0,7-2 0,-1-4 0,10-1 0,0-1 0,4 0 0,1 2 0,7-2 0,-7 4 0,-3-4 0,-15 2 0,-15-2 0,-4 0 0,9 0 0,6 0 0,20 0 0,6 0 0,8 0 0,5 0 0,-3 0 0,0 0 0,-21 0 0,-11 0 0,23-1 0,-3 2 0,-3 0 0,0 0 0,1-1 0,1 0 0,-41 4 0,6-2 0,12 2 0,-2 0 0,8 0 0,6-2 0,3 1 0,5-1 0,-5 0 0,-9 0 0,-8-2 0,-9 0 0,9 0 0,11 0 0,8 0 0,6 0 0,-3 0 0,-14 0 0,-8-2 0,-4 1 0,-13-3 0,18 4 0,6-3 0,20 2 0,24 0 0,10 1 0,10 0 0,-4 0 0,-9 0 0,-9 0 0,-2-1 0,4-1 0,13 1 0,4-1 0,-8-14 0,-26-16 0,-9-5 0,-20-7 0,37 28 0,10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01:09:07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2087 24575,'22'-52'0,"-4"-17"0,8-21 0,-9 3 0,-10 27 0,-2 13 0,-1 10 0,-3 13 0,-1 6 0,0 4 0,0 1 0,0 1 0,0 1 0,0-8 0,0-4 0,0-9 0,-1-2 0,1 2 0,-2 7 0,3 5 0,1-1 0,1-6 0,-2-9 0,1-4 0,-1 2 0,0 7 0,1 4 0,-2 5 0,3-3 0,-3 0 0,3 1 0,-3 4 0,1-1 0,-1-1 0,0 3 0,0-2 0,-1 5 0,1 2 0,-1 1 0,0 2 0,1 0 0,-2 0 0,2-3 0,0-1 0,0-3 0,0-5 0,0 0 0,2-2 0,-2 7 0,1 2 0,-1 4 0,1-4 0,1 3 0,0-2 0,1 5 0,0 1 0,2-1 0,3-3 0,7-10 0,1-8 0,5-3 0,-5-1 0,-2 11 0,-3 6 0,-1 3 0,-1 3 0,2-2 0,3-2 0,2-3 0,2 0 0,-1 4 0,-5 4 0,-2 3 0,-2 3 0,2 0 0,4 0 0,4-3 0,2-1 0,3-5 0,-2 1 0,-3 2 0,-3 3 0,-2 3 0,2 0 0,7 2 0,4-2 0,12 1 0,-2 0 0,5-1 0,-9 1 0,0-1 0,-9 1 0,0 0 0,-2 1 0,5-1 0,-1 1 0,6 0 0,1 0 0,4 1 0,-6 1 0,-9 1 0,-11-2 0,0 2 0,10-2 0,20 0 0,28-2 0,14 2 0,-32 1 0,0 0 0,33 1 0,4 0 0,-22 0 0,-2 0 0,-15 0 0,-5 0 0,-15 0 0,-1-1 0,-1 0 0,3-1 0,6 1 0,-1-1 0,0 1 0,5 0 0,-2 1 0,10-2 0,-4 1 0,3-1 0,-1-1 0,-3 1 0,6-1 0,-1 1 0,4 0 0,-4 2 0,-8 0 0,-1 0 0,4 0 0,18 0 0,16 0 0,17 0 0,2 0 0,-19 0 0,-16 0 0,-32-1 0,-9 1 0,-10-1 0,-1 1 0,7 0 0,6 0 0,15 0 0,1 0 0,5 0 0,-4 0 0,4 0 0,1 0 0,31 0 0,8 0 0,12 0 0,-8 0 0,-28 1 0,-18 0 0,-22 0 0,-11-1 0,-2 0 0,7 0 0,16 0 0,16 0 0,12 0 0,-6 1 0,-14 0 0,-17 0 0,-10-1 0,22 2 0,12 2 0,21 3 0,-7 1 0,-16-2 0,-16-1 0,-7-3 0,-3 1 0,0-2 0,-1 1 0,3-1 0,11 0 0,-2-1 0,1 0 0,-13 0 0,-6 0 0,0 0 0,15 0 0,5 0 0,3 0 0,-7 0 0,-13 0 0,-4 0 0,-4 0 0,1 0 0,10 0 0,7 0 0,13 0 0,-4 0 0,-1 0 0,-13 1 0,-6-1 0,-5 1 0,15 4 0,21 1 0,7 6 0,5-4 0,-18 2 0,-10-5 0,-3 2 0,0-2 0,-1 1 0,-2-2 0,-4 0 0,-6-3 0,-3 1 0,1 1 0,15 6 0,9 2 0,8 2 0,-5 1 0,-12-6 0,-6 0 0,-4-2 0,1 2 0,1 0 0,-1 3 0,-3-3 0,-2 1 0,-4-2 0,-1 3 0,1 4 0,3 5 0,5 7 0,0-1 0,1-2 0,-6-7 0,-1-3 0,-4-1 0,2 1 0,0 3 0,0-1 0,1 5 0,2 4 0,1 3 0,0 3 0,1-4 0,-2-3 0,-1-6 0,-2 0 0,-2-6 0,1 6 0,-1-1 0,1 6 0,1 0 0,0 3 0,2-2 0,-1 1 0,-1 2 0,0 0 0,-1-1 0,2 6 0,-1-4 0,-1 8 0,3 1 0,-2 2 0,0 0 0,-2-6 0,0-5 0,-1-2 0,0 0 0,1 10 0,-1 4 0,1 4 0,0-4 0,-2-8 0,1-5 0,-1-1 0,2-3 0,-2-3 0,0 6 0,0-2 0,1 7 0,-1-3 0,2-6 0,-2-6 0,0-8 0,-2-1 0,2-2 0,-2 3 0,1 1 0,-2 4 0,-2 3 0,-2 7 0,-4 6 0,-1 6 0,0 0 0,3-4 0,0-4 0,4-7 0,1-2 0,-1-5 0,1 1 0,-1-2 0,0 1 0,0 0 0,0-1 0,0 0 0,0-1 0,0 3 0,-2-2 0,1-1 0,-3 2 0,1-2 0,0 2 0,0-1 0,3-1 0,-2-1 0,0 0 0,-6 5 0,-2 0 0,-7 5 0,0 0 0,2-2 0,3-3 0,4-3 0,3-3 0,0 0 0,-1 0 0,-4 1 0,-1 1 0,-7 4 0,-1 1 0,1 0 0,4-4 0,3-2 0,1 0 0,-1 2 0,-3 3 0,1-1 0,-9 2 0,-2 2 0,-8 1 0,4-2 0,3-4 0,7-6 0,4 0 0,4-2 0,-5 3 0,-3-1 0,-11 4 0,2-3 0,3 0 0,5-1 0,3-3 0,-1 2 0,-4 0 0,-28 3 0,5-2 0,-28 3 0,22-5 0,1 2 0,16-3 0,7-2 0,3 2 0,-13-1 0,-15 0 0,-12-1 0,2-1 0,19 0 0,11 0 0,12 0 0,-3 0 0,-7 2 0,-3-2 0,-7 2 0,4-2 0,-7 0 0,11 0 0,-1 0 0,-1 0 0,0 0 0,-18 0 0,6 0 0,-7 0 0,9 0 0,-6 0 0,8 0 0,1 0 0,2 0 0,2 0 0,-12 0 0,-8 0 0,2 1 0,7 0 0,15 1 0,15-1 0,7 1 0,-1-2 0,-9 3 0,-14-1 0,-25 3 0,-10-2 0,-12 4 0,8-6 0,10 4 0,8-3 0,11 0 0,-7 0 0,0-1 0,-14 0 0,-9 2 0,1 0 0,17-1 0,6 0 0,16-2 0,0 1 0,-3-1 0,4 3 0,5-3 0,1 2 0,5-2 0,-4 0 0,0 0 0,-2 0 0,0 0 0,-10 0 0,-10 0 0,3 0 0,0 0 0,18 0 0,8 0 0,4 0 0,-4 0 0,-12-2 0,-10 0 0,-17-1 0,-2-1 0,3-1 0,6-1 0,18 0 0,8 1 0,11 1 0,7 0 0,-3 2 0,-1-2 0,-3 0 0,4 1 0,1-1 0,4 2 0,0-1 0,3 1 0,-2-2 0,0-1 0,-12-6 0,-11-4 0,-6-3 0,-1 2 0,11 4 0,11 4 0,8 2 0,0-6 0,-6-5 0,-2-4 0,-5-4 0,3 5 0,3 2 0,1 6 0,7 3 0,3 4 0,2 1 0,-1-4 0,-3-5 0,-5-6 0,0-3 0,-1 3 0,4 1 0,4 6 0,0-1 0,2 1 0,-2-4 0,-1 1 0,1-3 0,1 5 0,1 1 0,2 0 0,0-2 0,0-2 0,1-2 0,-3-3 0,2 0 0,-1 1 0,1 1 0,1-1 0,0 4 0,0-5 0,0-2 0,0-5 0,0-4 0,3-2 0,-1 2 0,2-5 0,-1 3 0,-1-4 0,1 4 0,-2 3 0,2 3 0,2-7 0,-2-7 0,4-9 0,-2-3 0,-1 8 0,1 8 0,-4 12 0,1 2 0,0 5 0,0-1 0,0-1 0,1-3 0,-1 3 0,0-3 0,0 3 0,1-1 0,-1 4 0,1-2 0,0 6 0,-1-6 0,3-3 0,-1-7 0,3-10 0,1-11 0,1-5 0,0 2 0,-1 3 0,-4 10 0,-1 1 0,0 8 0,0 2 0,1 6 0,0 0 0,1-2 0,1 1 0,0-1 0,2 4 0,-1 4 0,1 2 0,-1 3 0,2-4 0,1-1 0,7-5 0,2-3 0,1 5 0,-3 2 0,-8 10 0,-3 2 0,2-2 0,4-4 0,3-1 0,7-6 0,-3 4 0,1 0 0,-3 4 0,-1 1 0,0 1 0,6-5 0,6-2 0,12-8 0,-1 3 0,0 0 0,-10 10 0,-7 2 0,-5 6 0,-6-1 0,0 2 0,3-3 0,9-2 0,4-2 0,10 0 0,9 0 0,10 1 0,1 1 0,-2 3 0,-13 3 0,-4 0 0,-6 1 0,1 0 0,29 1 0,21 2 0,-20-2 0,4 0 0,-4 2 0,1 1 0,9-2 0,-1 0 0,-8 0 0,-2 1 0,-4 0 0,-2 0 0,38-2 0,-36 2 0,-19-2 0,-19 0 0,-7 0 0,-2 0 0,4 1 0,7 0 0,5 0 0,8-1 0,6 0 0,2 0 0,7 0 0,-9 0 0,3 0 0,-3 0 0,23-2 0,20-1 0,13-1 0,-45 3 0,-2 0 0,29-3 0,-21 4 0,-16-2 0,-10 1 0,8 1 0,9-2 0,17 2 0,-1 2 0,11-2 0,-23 3 0,-12-2 0,-21 0 0,-12-1 0,4 0 0,10 0 0,7 0 0,17 0 0,6 0 0,2 0 0,-4 0 0,-15 0 0,-6 0 0,-6 0 0,8 0 0,7 0 0,12 0 0,-7 0 0,3-1 0,-17 0 0,-5 0 0,-4 1 0,4 0 0,21 0 0,15 2 0,31 2 0,-5 1 0,-1 1 0,-21-3 0,-18 1 0,-6-1 0,2 0 0,10 1 0,20 1 0,-2 3 0,-2 0 0,-30-1 0,-20-4 0,-13-2 0,-1 1 0,6 6 0,6 7 0,3 3 0,-1 1 0,-6-4 0,-4-3 0,-2 1 0,1 1 0,0-1 0,3 4 0,2 1 0,-2 2 0,0-5 0,-5-2 0,-2-3 0,-1 0 0,1 2 0,0 2 0,3 4 0,2 3 0,-2 0 0,1-1 0,-5-5 0,0-2 0,0 3 0,-1 1 0,1 0 0,-1 0 0,0 1 0,0 1 0,0 5 0,0 2 0,0 3 0,1-3 0,-2 3 0,2-2 0,-2 1 0,0 7 0,1 2 0,2 1 0,2-6 0,1-6 0,-2-7 0,0-2 0,-2-1 0,2-1 0,-2-1 0,3 8 0,-3 4 0,3 5 0,0 4 0,0-5 0,-1-2 0,-2-8 0,0 1 0,-2-3 0,3 3 0,-3-1 0,3-1 0,-2 0 0,1 1 0,-1 3 0,-1 1 0,0 1 0,0-1 0,0-5 0,1 2 0,1 0 0,0 4 0,0-2 0,-1 0 0,-2 0 0,0-2 0,-1 6 0,1-2 0,1 8 0,0-1 0,-3 2 0,-1-4 0,-5 1 0,-2-1 0,-1 2 0,1 0 0,2-4 0,4-5 0,2-1 0,1-7 0,-1 1 0,-2-3 0,-3 3 0,-1-3 0,-3 6 0,2-4 0,2 1 0,-1-2 0,3-1 0,-3 1 0,1-4 0,0 2 0,2-4 0,2-1 0,0 0 0,2-1 0,-2 0 0,0 5 0,-2 1 0,-1 2 0,-1-1 0,-1 0 0,3-2 0,1-2 0,1 0 0,1-2 0,-1 4 0,-4 4 0,-2 4 0,-1 1 0,-2 1 0,2 0 0,1-1 0,1 0 0,-1-2 0,2-3 0,-5 3 0,-1-1 0,-2 0 0,1-4 0,2-3 0,1-4 0,-2 2 0,-10 1 0,-3 0 0,-3 1 0,-1-2 0,1 1 0,5-2 0,-4 2 0,6-2 0,-6 0 0,-11 1 0,-12 3 0,-7-1 0,3 2 0,7-4 0,2 1 0,2-3 0,1-1 0,-2-3 0,9 0 0,-21-2 0,0 0 0,-18 1 0,-7 2 0,0-1 0,8 0 0,-7-2 0,9 0 0,-8 0 0,10 1 0,10 0 0,20 0 0,4 1 0,12-2 0,-4 3 0,-3-3 0,-11 1 0,-27-1 0,-8 2 0,27-2 0,-1 1 0,-38 2 0,10-2 0,18 0 0,15-1 0,12 0 0,-8 2 0,1 0 0,-14 1 0,-8 1 0,-4 0 0,1 1 0,-17-2 0,5 2 0,-13-3 0,21 2 0,13 0 0,17-1 0,7 0 0,-1-1 0,-3-1 0,-7 1 0,-9-2 0,-4 3 0,2-2 0,-3 0 0,-2-1 0,1-1 0,2 0 0,7-2 0,13 3 0,-4-2 0,12 2 0,-4-1 0,1 1 0,-1-3 0,0 3 0,10-3 0,3 3 0,7-1 0,-1 1 0,2-1 0,1 0 0,1 0 0,-18 0 0,-23-3 0,-19-2 0,-5-2 0,-1 0 0,22 2 0,-2 0 0,19 2 0,11 0 0,13 2 0,-2 0 0,-25-4 0,-4 0 0,-13-3 0,8 1 0,10 0 0,-1-1 0,8 3 0,14 2 0,6-16 0,-5-20 0,2 0 0,-6-8 0,5 22 0,4 5 0,6 6 0,2-5 0,5-2 0,0-4 0,0-3 0,0 8 0,0 4 0,0 0 0,0 2 0,0-4 0,0 0 0,1-3 0,1 6 0,0-3 0,1 4 0,0-4 0,2 0 0,-1-1 0,3 1 0,-3-1 0,3-4 0,-2-5 0,1-1 0,-1 0 0,-1 7 0,1 2 0,-1 0 0,-2-3 0,1-6 0,2 0 0,1-2 0,-1 5 0,0-2 0,-2 3 0,-1-7 0,-1-6 0,-1-6 0,2-3 0,-2-9 0,2 5 0,-2-3 0,0 5 0,2 7 0,0 3 0,4 11 0,-3 4 0,2 5 0,-1 1 0,1 1 0,-3 4 0,-1 4 0,0-2 0,2 6 0,-1-1 0,0 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33EE-A229-2B4F-988D-63B187672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3A005-B797-0B4E-98D1-CCC8619FC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DA497-1FEE-8746-91D1-A854F25A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026AD-818D-1F45-BC7C-6554A295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4253C-90CB-9B4D-9B52-CB6A5409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0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9171-7FF6-0C45-9A17-39B208F8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01A14-BA48-2F44-85E8-A19204F67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475AB-8A38-254A-8C75-98D38F18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C580F-34BF-794C-9156-54049AD8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485DE-B3FA-DC4D-BC24-7B5B4C8B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EDBE1-72D5-7C45-B5A1-1BBA54D6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D6B5F-3D1C-964B-B88F-AD0F8F80B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0C28-FDA3-5A4D-A3BF-C103386E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E4542-169F-2848-B6C2-684E98B0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2D348-810B-7A43-A9F1-33334C9A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9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15F2-9EFF-564F-9273-BF9B545E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F7EB-A867-3541-907B-4FFA371F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A97F-1DCB-934B-BCDC-563DEB3E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28DF3-15B1-9D4E-BF1F-054E05CD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E1B56-20C4-3242-B29C-CCCCA52D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220C-C940-3D47-840F-89328C54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38166-6A1D-E447-A2FB-9E49DEBF3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E9B63-1FA8-6749-9303-F3254C9C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D2176-CBF4-5540-9B73-A2E81649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A61E2-8959-0C4D-A031-461EDD8B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5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07B3-BE6A-3343-9CF9-44211544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1DA21-C24F-D246-B684-0E65FD986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58C0-F69C-B041-B75F-36ABCBD77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E0265-AB86-0E44-8DDD-F678103B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2473F-E936-7D42-86E5-1874C062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05DD6-BCD1-E44B-AED4-C5B17C89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7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F578-0EC8-7D4B-BC4C-1F460410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4DAB7-3000-6443-88E4-D3FF66E25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F8D08-008F-AA41-B1E1-8189D3511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F7498-57EE-0647-8328-418A255F6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0BE54-1406-A04E-A140-F1B96E364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776B9-C214-2E4F-B739-E792D41E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DA526-86B4-BE4F-835D-29FC5AD1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02257-6E26-7140-9D10-96E6D3C9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E08F-EF1F-5341-BF5C-BABF454E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11E8A-C183-4442-B43A-D4CA158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D320A-A1A9-E642-925B-12C347C0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5FF06-01E0-8942-A5F5-41FF5DD6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2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F5A38-9DB8-6B4B-B7F3-A01DC373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17092-34ED-6840-BD10-FCF357DE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0907D-D80D-5446-BE49-8C23D625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1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2A4A-5EFE-EE49-B096-78674B61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C921-5141-A645-A0BB-8E00C8E42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3AA8D-B1DF-E346-8601-4EAE11BBB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5324-0C76-B041-8905-B166CBCB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CED76-9D8F-214D-97C8-F438FD61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EE66D-5BA3-8F46-AD33-594A4C49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A582-B334-6E4E-BE0A-A3C63C53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B3067-E799-E741-BA3F-3BE49E07D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46D2D-93F1-2641-9B99-D0D3645D4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FC7B5-B9E6-3A44-8495-8C84DDF4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92CA0-38AE-C74F-BD87-35896FAB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9747C-CABD-B54C-9173-03E4A7CE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9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68482-A554-694F-A6CA-D79D55FB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E9437-7D84-1E4E-85A1-CB4CB016B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318E2-412E-8246-97D4-EBDF6F1E6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D577D-D52D-954C-B032-42F3BAB29110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F012-9DF9-304E-A5E1-EAF0F629C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1AD5-9F83-6244-AACB-EA3F90487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75FF-CDCB-A644-94DB-11E81C41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95" y="1299801"/>
            <a:ext cx="11113337" cy="1713138"/>
          </a:xfrm>
        </p:spPr>
        <p:txBody>
          <a:bodyPr/>
          <a:lstStyle/>
          <a:p>
            <a:pPr algn="ctr"/>
            <a:r>
              <a:rPr lang="en-US" b="1" dirty="0"/>
              <a:t>My Weekend in Miami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F770-756F-C646-AD06-61933BBFF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6821" y="3345084"/>
            <a:ext cx="2825476" cy="11603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Start New Itinerary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91924-4233-BA45-8EBA-53E4C10B4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706" y="3179856"/>
            <a:ext cx="2271212" cy="14634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Login to View Saved Itinerary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C6ADF7-2291-7343-BDFC-37A444C7BE2D}"/>
                  </a:ext>
                </a:extLst>
              </p14:cNvPr>
              <p14:cNvContentPartPr/>
              <p14:nvPr/>
            </p14:nvContentPartPr>
            <p14:xfrm>
              <a:off x="3151676" y="3021813"/>
              <a:ext cx="2450010" cy="1612654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C6ADF7-2291-7343-BDFC-37A444C7BE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2675" y="3012812"/>
                <a:ext cx="2467652" cy="1630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CD10F6-0CAC-F443-A830-129398F258F2}"/>
                  </a:ext>
                </a:extLst>
              </p14:cNvPr>
              <p14:cNvContentPartPr/>
              <p14:nvPr/>
            </p14:nvContentPartPr>
            <p14:xfrm>
              <a:off x="6416198" y="3021813"/>
              <a:ext cx="2450010" cy="1621528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CD10F6-0CAC-F443-A830-129398F258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7199" y="3012813"/>
                <a:ext cx="2467649" cy="1639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322230-A33B-3944-A96A-DC1F56A05115}"/>
                  </a:ext>
                </a:extLst>
              </p14:cNvPr>
              <p14:cNvContentPartPr/>
              <p14:nvPr/>
            </p14:nvContentPartPr>
            <p14:xfrm>
              <a:off x="3190376" y="3012939"/>
              <a:ext cx="2450010" cy="1621528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322230-A33B-3944-A96A-DC1F56A051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81378" y="3003937"/>
                <a:ext cx="2467646" cy="16391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940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FFBC-6859-4F47-B27F-61A4618A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2A37-B63F-AB4C-9B75-E2293FABB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A5B6-786D-2240-9258-E1A3D3E9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Overall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385-7483-8049-99E0-75C81C5A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people are in your party? </a:t>
            </a:r>
          </a:p>
          <a:p>
            <a:r>
              <a:rPr lang="en-US" dirty="0"/>
              <a:t>What is the maximum you are willing to spend per person for your weekend in Miami?</a:t>
            </a:r>
          </a:p>
          <a:p>
            <a:r>
              <a:rPr lang="en-US" dirty="0"/>
              <a:t>Typical costs of trips:</a:t>
            </a:r>
          </a:p>
          <a:p>
            <a:pPr lvl="1"/>
            <a:r>
              <a:rPr lang="en-US" dirty="0"/>
              <a:t>Budget:       $ ______</a:t>
            </a:r>
          </a:p>
          <a:p>
            <a:pPr lvl="1"/>
            <a:r>
              <a:rPr lang="en-US" dirty="0"/>
              <a:t>Mid-Range $ ______</a:t>
            </a:r>
          </a:p>
          <a:p>
            <a:pPr lvl="1"/>
            <a:r>
              <a:rPr lang="en-US" dirty="0"/>
              <a:t>Luxury:        $ ______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9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A5B6-786D-2240-9258-E1A3D3E9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Lodging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385-7483-8049-99E0-75C81C5A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hotel would you like to stay at?</a:t>
            </a:r>
          </a:p>
          <a:p>
            <a:pPr marL="0" indent="0">
              <a:buNone/>
            </a:pPr>
            <a:r>
              <a:rPr lang="en-US" dirty="0"/>
              <a:t>	[Dropdown menu(s) of options]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0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A5B6-786D-2240-9258-E1A3D3E9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Lodging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385-7483-8049-99E0-75C81C5A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hotel would you like to stay at?</a:t>
            </a:r>
          </a:p>
          <a:p>
            <a:pPr marL="0" indent="0">
              <a:buNone/>
            </a:pPr>
            <a:r>
              <a:rPr lang="en-US" dirty="0"/>
              <a:t>	[Dropdown menu(s) of options]</a:t>
            </a:r>
          </a:p>
          <a:p>
            <a:endParaRPr lang="en-US" dirty="0"/>
          </a:p>
          <a:p>
            <a:r>
              <a:rPr lang="en-US" dirty="0"/>
              <a:t>Based on your budget and preferences we think you’d like:</a:t>
            </a:r>
          </a:p>
          <a:p>
            <a:pPr marL="0" indent="0">
              <a:buNone/>
            </a:pPr>
            <a:r>
              <a:rPr lang="en-US" dirty="0"/>
              <a:t>	[Hotel Name] </a:t>
            </a:r>
          </a:p>
        </p:txBody>
      </p:sp>
    </p:spTree>
    <p:extLst>
      <p:ext uri="{BB962C8B-B14F-4D97-AF65-F5344CB8AC3E}">
        <p14:creationId xmlns:p14="http://schemas.microsoft.com/office/powerpoint/2010/main" val="155425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A5B6-786D-2240-9258-E1A3D3E9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385-7483-8049-99E0-75C81C5A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food would you like to eat while in Miami? </a:t>
            </a:r>
          </a:p>
          <a:p>
            <a:pPr marL="0" indent="0">
              <a:buNone/>
            </a:pPr>
            <a:r>
              <a:rPr lang="en-US" dirty="0"/>
              <a:t>	[Dropdown menu(s) of options]</a:t>
            </a:r>
          </a:p>
        </p:txBody>
      </p:sp>
    </p:spTree>
    <p:extLst>
      <p:ext uri="{BB962C8B-B14F-4D97-AF65-F5344CB8AC3E}">
        <p14:creationId xmlns:p14="http://schemas.microsoft.com/office/powerpoint/2010/main" val="194903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A5B6-786D-2240-9258-E1A3D3E9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385-7483-8049-99E0-75C81C5A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food would you like to eat while in Miami? </a:t>
            </a:r>
          </a:p>
          <a:p>
            <a:pPr marL="0" indent="0">
              <a:buNone/>
            </a:pPr>
            <a:r>
              <a:rPr lang="en-US" dirty="0"/>
              <a:t>	[Dropdown menu(s) of options]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Based on your budget and preferences we think you’d like:</a:t>
            </a:r>
          </a:p>
          <a:p>
            <a:pPr marL="0" indent="0">
              <a:buNone/>
            </a:pPr>
            <a:r>
              <a:rPr lang="en-US" dirty="0"/>
              <a:t>	Breakfasts at: [Restaurant] and [Restaurant]</a:t>
            </a:r>
          </a:p>
          <a:p>
            <a:pPr marL="0" indent="0">
              <a:buNone/>
            </a:pPr>
            <a:r>
              <a:rPr lang="en-US" dirty="0"/>
              <a:t>	Lunches at: [Restaurant] and [Restaurant]</a:t>
            </a:r>
          </a:p>
          <a:p>
            <a:pPr marL="0" indent="0">
              <a:buNone/>
            </a:pPr>
            <a:r>
              <a:rPr lang="en-US" dirty="0"/>
              <a:t>	Dinners at: [Restaurant] and [Restaurant]</a:t>
            </a:r>
          </a:p>
        </p:txBody>
      </p:sp>
    </p:spTree>
    <p:extLst>
      <p:ext uri="{BB962C8B-B14F-4D97-AF65-F5344CB8AC3E}">
        <p14:creationId xmlns:p14="http://schemas.microsoft.com/office/powerpoint/2010/main" val="400105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A5B6-786D-2240-9258-E1A3D3E9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Entertainment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385-7483-8049-99E0-75C81C5A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sort of things would you like to do on your trip?</a:t>
            </a:r>
          </a:p>
          <a:p>
            <a:pPr marL="0" indent="0">
              <a:buNone/>
            </a:pPr>
            <a:r>
              <a:rPr lang="en-US" dirty="0"/>
              <a:t>	[Dropdown menu(s) of options]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9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A5B6-786D-2240-9258-E1A3D3E9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Entertainment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385-7483-8049-99E0-75C81C5A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sort of things would you like to do on your trip?</a:t>
            </a:r>
          </a:p>
          <a:p>
            <a:pPr marL="0" indent="0">
              <a:buNone/>
            </a:pPr>
            <a:r>
              <a:rPr lang="en-US" dirty="0"/>
              <a:t>	[Dropdown menu(s) of options]</a:t>
            </a:r>
          </a:p>
          <a:p>
            <a:endParaRPr lang="en-US" dirty="0"/>
          </a:p>
          <a:p>
            <a:r>
              <a:rPr lang="en-US" dirty="0"/>
              <a:t>Based on your budget and preferences, we think you’d like:</a:t>
            </a:r>
          </a:p>
          <a:p>
            <a:pPr marL="0" indent="0">
              <a:buNone/>
            </a:pPr>
            <a:r>
              <a:rPr lang="en-US" dirty="0"/>
              <a:t>	Morning activities: [Activity] and [Activity]</a:t>
            </a:r>
          </a:p>
          <a:p>
            <a:pPr marL="0" indent="0">
              <a:buNone/>
            </a:pPr>
            <a:r>
              <a:rPr lang="en-US" dirty="0"/>
              <a:t>	Afternoon activity: [Activity]</a:t>
            </a:r>
          </a:p>
          <a:p>
            <a:pPr marL="0" indent="0">
              <a:buNone/>
            </a:pPr>
            <a:r>
              <a:rPr lang="en-US" dirty="0"/>
              <a:t>	Evening activities: [Activity] and [Activity]</a:t>
            </a:r>
          </a:p>
        </p:txBody>
      </p:sp>
    </p:spTree>
    <p:extLst>
      <p:ext uri="{BB962C8B-B14F-4D97-AF65-F5344CB8AC3E}">
        <p14:creationId xmlns:p14="http://schemas.microsoft.com/office/powerpoint/2010/main" val="318070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385-7483-8049-99E0-75C81C5AC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6" y="365125"/>
            <a:ext cx="4629874" cy="581183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Itinerary</a:t>
            </a:r>
          </a:p>
          <a:p>
            <a:pPr marL="0" indent="0">
              <a:buNone/>
            </a:pPr>
            <a:r>
              <a:rPr lang="en-US" dirty="0"/>
              <a:t>Friday, August 6</a:t>
            </a:r>
          </a:p>
          <a:p>
            <a:pPr marL="0" indent="0">
              <a:buNone/>
            </a:pPr>
            <a:r>
              <a:rPr lang="en-US" dirty="0"/>
              <a:t>	Afternoon: Arrival, Hotel Check-In</a:t>
            </a:r>
          </a:p>
          <a:p>
            <a:pPr marL="0" indent="0">
              <a:buNone/>
            </a:pPr>
            <a:r>
              <a:rPr lang="en-US" dirty="0"/>
              <a:t>	Dinner: </a:t>
            </a:r>
          </a:p>
          <a:p>
            <a:pPr marL="0" indent="0">
              <a:buNone/>
            </a:pPr>
            <a:r>
              <a:rPr lang="en-US" dirty="0"/>
              <a:t>	Evening Activity:</a:t>
            </a:r>
          </a:p>
          <a:p>
            <a:pPr marL="0" indent="0">
              <a:buNone/>
            </a:pPr>
            <a:r>
              <a:rPr lang="en-US" dirty="0"/>
              <a:t>Saturday, August 7</a:t>
            </a:r>
          </a:p>
          <a:p>
            <a:pPr marL="0" indent="0">
              <a:buNone/>
            </a:pPr>
            <a:r>
              <a:rPr lang="en-US" dirty="0"/>
              <a:t>	Breakfast:</a:t>
            </a:r>
          </a:p>
          <a:p>
            <a:pPr marL="0" indent="0">
              <a:buNone/>
            </a:pPr>
            <a:r>
              <a:rPr lang="en-US" dirty="0"/>
              <a:t>	Morning Activity:</a:t>
            </a:r>
          </a:p>
          <a:p>
            <a:pPr marL="0" indent="0">
              <a:buNone/>
            </a:pPr>
            <a:r>
              <a:rPr lang="en-US" dirty="0"/>
              <a:t>	Lunch:</a:t>
            </a:r>
          </a:p>
          <a:p>
            <a:pPr marL="0" indent="0">
              <a:buNone/>
            </a:pPr>
            <a:r>
              <a:rPr lang="en-US" dirty="0"/>
              <a:t>	Afternoon Activity:</a:t>
            </a:r>
          </a:p>
          <a:p>
            <a:pPr marL="0" indent="0">
              <a:buNone/>
            </a:pPr>
            <a:r>
              <a:rPr lang="en-US" dirty="0"/>
              <a:t>	Dinner:</a:t>
            </a:r>
          </a:p>
          <a:p>
            <a:pPr marL="0" indent="0">
              <a:buNone/>
            </a:pPr>
            <a:r>
              <a:rPr lang="en-US" dirty="0"/>
              <a:t>	Evening Activity:</a:t>
            </a:r>
          </a:p>
          <a:p>
            <a:pPr marL="0" indent="0">
              <a:buNone/>
            </a:pPr>
            <a:r>
              <a:rPr lang="en-US" dirty="0"/>
              <a:t>Sunday, August 8</a:t>
            </a:r>
          </a:p>
          <a:p>
            <a:pPr marL="0" indent="0">
              <a:buNone/>
            </a:pPr>
            <a:r>
              <a:rPr lang="en-US" dirty="0"/>
              <a:t>	Breakfast:</a:t>
            </a:r>
          </a:p>
          <a:p>
            <a:pPr marL="0" indent="0">
              <a:buNone/>
            </a:pPr>
            <a:r>
              <a:rPr lang="en-US" dirty="0"/>
              <a:t>	Morning Activity:</a:t>
            </a:r>
          </a:p>
          <a:p>
            <a:pPr marL="0" indent="0">
              <a:buNone/>
            </a:pPr>
            <a:r>
              <a:rPr lang="en-US" dirty="0"/>
              <a:t>	Lunch:</a:t>
            </a:r>
          </a:p>
          <a:p>
            <a:pPr marL="0" indent="0">
              <a:buNone/>
            </a:pPr>
            <a:r>
              <a:rPr lang="en-US" dirty="0"/>
              <a:t>	Afternoon: Departure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29FAB2-BEB8-6E48-9433-D34C00996806}"/>
              </a:ext>
            </a:extLst>
          </p:cNvPr>
          <p:cNvSpPr txBox="1"/>
          <p:nvPr/>
        </p:nvSpPr>
        <p:spPr>
          <a:xfrm>
            <a:off x="9109278" y="3090444"/>
            <a:ext cx="2199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Export </a:t>
            </a:r>
          </a:p>
          <a:p>
            <a:pPr algn="ctr"/>
            <a:r>
              <a:rPr lang="en-US" b="1" dirty="0"/>
              <a:t>Itinerary + Budget </a:t>
            </a:r>
          </a:p>
          <a:p>
            <a:pPr algn="ctr"/>
            <a:r>
              <a:rPr lang="en-US" b="1" dirty="0"/>
              <a:t>as .txt Document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8C03B-52BD-E246-87E0-A6F0B083C026}"/>
              </a:ext>
            </a:extLst>
          </p:cNvPr>
          <p:cNvSpPr/>
          <p:nvPr/>
        </p:nvSpPr>
        <p:spPr>
          <a:xfrm>
            <a:off x="9008559" y="4807317"/>
            <a:ext cx="2267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Export </a:t>
            </a:r>
          </a:p>
          <a:p>
            <a:pPr algn="ctr"/>
            <a:r>
              <a:rPr lang="en-US" b="1" dirty="0"/>
              <a:t>Itinerary + Budget </a:t>
            </a:r>
          </a:p>
          <a:p>
            <a:pPr algn="ctr"/>
            <a:r>
              <a:rPr lang="en-US" b="1" dirty="0"/>
              <a:t>as E-mail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D9A6B-8466-9E4B-8166-171EC456A6EA}"/>
              </a:ext>
            </a:extLst>
          </p:cNvPr>
          <p:cNvSpPr/>
          <p:nvPr/>
        </p:nvSpPr>
        <p:spPr>
          <a:xfrm>
            <a:off x="9148609" y="1485380"/>
            <a:ext cx="2022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Login to Save Itinerary + Budget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9A2D54-2066-3E4B-B6DA-95B61C73E625}"/>
                  </a:ext>
                </a:extLst>
              </p14:cNvPr>
              <p14:cNvContentPartPr/>
              <p14:nvPr/>
            </p14:nvContentPartPr>
            <p14:xfrm>
              <a:off x="9150294" y="1316451"/>
              <a:ext cx="2162520" cy="1001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9A2D54-2066-3E4B-B6DA-95B61C73E6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1294" y="1307451"/>
                <a:ext cx="2180160" cy="10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0B9AC5-6285-9F4C-8246-A9D3DD2429E0}"/>
                  </a:ext>
                </a:extLst>
              </p14:cNvPr>
              <p14:cNvContentPartPr/>
              <p14:nvPr/>
            </p14:nvContentPartPr>
            <p14:xfrm>
              <a:off x="9149377" y="3021412"/>
              <a:ext cx="2126520" cy="1025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0B9AC5-6285-9F4C-8246-A9D3DD2429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40375" y="3012412"/>
                <a:ext cx="2144163" cy="10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F467A02-74D4-9142-8BA6-FFA0787ADD9F}"/>
                  </a:ext>
                </a:extLst>
              </p14:cNvPr>
              <p14:cNvContentPartPr/>
              <p14:nvPr/>
            </p14:nvContentPartPr>
            <p14:xfrm>
              <a:off x="9148608" y="4761784"/>
              <a:ext cx="2022120" cy="999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F467A02-74D4-9142-8BA6-FFA0787ADD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39610" y="4752781"/>
                <a:ext cx="2039757" cy="1017366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8FF69B-BD3A-DF46-85F5-ED4C9B39A6DD}"/>
              </a:ext>
            </a:extLst>
          </p:cNvPr>
          <p:cNvSpPr txBox="1">
            <a:spLocks/>
          </p:cNvSpPr>
          <p:nvPr/>
        </p:nvSpPr>
        <p:spPr>
          <a:xfrm>
            <a:off x="5005639" y="365125"/>
            <a:ext cx="3802695" cy="5860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u="sng" dirty="0"/>
              <a:t>Budget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200" b="1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                                                             Per               Group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                                                          Person             Total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Lodging                $___     $___</a:t>
            </a:r>
          </a:p>
          <a:p>
            <a:pPr marL="0" indent="0">
              <a:buNone/>
            </a:pPr>
            <a:r>
              <a:rPr lang="en-US" sz="2000" dirty="0"/>
              <a:t>    Meals                   $___     $___</a:t>
            </a:r>
          </a:p>
          <a:p>
            <a:pPr marL="0" indent="0">
              <a:buNone/>
            </a:pPr>
            <a:r>
              <a:rPr lang="en-US" sz="2000" dirty="0"/>
              <a:t>    Entertainment    $___     $___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TOTAL:                  $___     $___</a:t>
            </a:r>
          </a:p>
        </p:txBody>
      </p:sp>
    </p:spTree>
    <p:extLst>
      <p:ext uri="{BB962C8B-B14F-4D97-AF65-F5344CB8AC3E}">
        <p14:creationId xmlns:p14="http://schemas.microsoft.com/office/powerpoint/2010/main" val="258993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402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My Weekend in Miami</vt:lpstr>
      <vt:lpstr>Overall Budget</vt:lpstr>
      <vt:lpstr>Lodging</vt:lpstr>
      <vt:lpstr>Lodging</vt:lpstr>
      <vt:lpstr>Meals</vt:lpstr>
      <vt:lpstr>Meals</vt:lpstr>
      <vt:lpstr>Entertainment</vt:lpstr>
      <vt:lpstr>Entertainment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Weekend in Miami</dc:title>
  <dc:creator>Cody Thornton</dc:creator>
  <cp:lastModifiedBy>Cody Thornton</cp:lastModifiedBy>
  <cp:revision>18</cp:revision>
  <dcterms:created xsi:type="dcterms:W3CDTF">2021-06-27T15:23:22Z</dcterms:created>
  <dcterms:modified xsi:type="dcterms:W3CDTF">2021-06-30T04:02:13Z</dcterms:modified>
</cp:coreProperties>
</file>