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302" r:id="rId3"/>
    <p:sldId id="303" r:id="rId4"/>
    <p:sldId id="304" r:id="rId5"/>
    <p:sldId id="305" r:id="rId6"/>
    <p:sldId id="451" r:id="rId7"/>
    <p:sldId id="453" r:id="rId8"/>
    <p:sldId id="454" r:id="rId9"/>
    <p:sldId id="508" r:id="rId10"/>
    <p:sldId id="509" r:id="rId11"/>
    <p:sldId id="510" r:id="rId12"/>
    <p:sldId id="512" r:id="rId13"/>
    <p:sldId id="513" r:id="rId14"/>
    <p:sldId id="455" r:id="rId15"/>
    <p:sldId id="473" r:id="rId16"/>
    <p:sldId id="514" r:id="rId17"/>
    <p:sldId id="515" r:id="rId18"/>
    <p:sldId id="419" r:id="rId19"/>
    <p:sldId id="516" r:id="rId20"/>
    <p:sldId id="517" r:id="rId21"/>
    <p:sldId id="422" r:id="rId22"/>
    <p:sldId id="423" r:id="rId23"/>
    <p:sldId id="379" r:id="rId24"/>
    <p:sldId id="518" r:id="rId25"/>
    <p:sldId id="478" r:id="rId26"/>
    <p:sldId id="272" r:id="rId27"/>
    <p:sldId id="519" r:id="rId28"/>
    <p:sldId id="383" r:id="rId29"/>
    <p:sldId id="384" r:id="rId30"/>
    <p:sldId id="386" r:id="rId31"/>
    <p:sldId id="387" r:id="rId32"/>
    <p:sldId id="388" r:id="rId33"/>
    <p:sldId id="520" r:id="rId34"/>
    <p:sldId id="521" r:id="rId35"/>
    <p:sldId id="522" r:id="rId36"/>
    <p:sldId id="523" r:id="rId37"/>
    <p:sldId id="524" r:id="rId38"/>
    <p:sldId id="276" r:id="rId39"/>
    <p:sldId id="290" r:id="rId40"/>
    <p:sldId id="291" r:id="rId41"/>
    <p:sldId id="344" r:id="rId42"/>
    <p:sldId id="485" r:id="rId43"/>
    <p:sldId id="341" r:id="rId44"/>
    <p:sldId id="340" r:id="rId45"/>
    <p:sldId id="392" r:id="rId46"/>
    <p:sldId id="292" r:id="rId47"/>
    <p:sldId id="525" r:id="rId48"/>
    <p:sldId id="395" r:id="rId49"/>
    <p:sldId id="526" r:id="rId50"/>
    <p:sldId id="396" r:id="rId51"/>
    <p:sldId id="527" r:id="rId52"/>
    <p:sldId id="528" r:id="rId53"/>
    <p:sldId id="529" r:id="rId54"/>
    <p:sldId id="530" r:id="rId55"/>
    <p:sldId id="531" r:id="rId56"/>
    <p:sldId id="532" r:id="rId57"/>
    <p:sldId id="533" r:id="rId58"/>
    <p:sldId id="30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6047-4BC6-4463-8263-6F7597EEFB88}" v="1" dt="2023-04-04T07:23:1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1B3C70B8-77C4-4486-8B3C-4C8ED1A1B5DA}"/>
    <pc:docChg chg="undo custSel addSld delSld modSld sldOrd">
      <pc:chgData name="Manish Sharma" userId="b799adb9ba789c8f" providerId="LiveId" clId="{1B3C70B8-77C4-4486-8B3C-4C8ED1A1B5DA}" dt="2022-08-13T12:08:18.428" v="2319"/>
      <pc:docMkLst>
        <pc:docMk/>
      </pc:docMkLst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7056038" sldId="2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1055686" sldId="2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477730" sldId="265"/>
        </pc:sldMkLst>
      </pc:sldChg>
      <pc:sldChg chg="add del ord">
        <pc:chgData name="Manish Sharma" userId="b799adb9ba789c8f" providerId="LiveId" clId="{1B3C70B8-77C4-4486-8B3C-4C8ED1A1B5DA}" dt="2022-08-05T12:28:45.286" v="669" actId="47"/>
        <pc:sldMkLst>
          <pc:docMk/>
          <pc:sldMk cId="1863291219" sldId="2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40551395" sldId="2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541853456" sldId="27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39964951" sldId="271"/>
        </pc:sldMkLst>
      </pc:sldChg>
      <pc:sldChg chg="add del">
        <pc:chgData name="Manish Sharma" userId="b799adb9ba789c8f" providerId="LiveId" clId="{1B3C70B8-77C4-4486-8B3C-4C8ED1A1B5DA}" dt="2022-08-06T07:45:11.964" v="805"/>
        <pc:sldMkLst>
          <pc:docMk/>
          <pc:sldMk cId="1800526853" sldId="27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31658581" sldId="273"/>
        </pc:sldMkLst>
      </pc:sldChg>
      <pc:sldChg chg="add del">
        <pc:chgData name="Manish Sharma" userId="b799adb9ba789c8f" providerId="LiveId" clId="{1B3C70B8-77C4-4486-8B3C-4C8ED1A1B5DA}" dt="2022-08-06T09:55:17.193" v="1643"/>
        <pc:sldMkLst>
          <pc:docMk/>
          <pc:sldMk cId="1937767460" sldId="27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896531" sldId="27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37149028" sldId="28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40020107" sldId="28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36744458" sldId="284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1535532918" sldId="290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927873483" sldId="291"/>
        </pc:sldMkLst>
      </pc:sldChg>
      <pc:sldChg chg="add">
        <pc:chgData name="Manish Sharma" userId="b799adb9ba789c8f" providerId="LiveId" clId="{1B3C70B8-77C4-4486-8B3C-4C8ED1A1B5DA}" dt="2022-08-12T10:34:19.798" v="2176"/>
        <pc:sldMkLst>
          <pc:docMk/>
          <pc:sldMk cId="4125748975" sldId="292"/>
        </pc:sldMkLst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3776691465" sldId="296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2063019643" sldId="30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1657212975" sldId="302"/>
        </pc:sldMkLst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2" creationId="{DD39E4E1-7814-69F2-A99B-5C0CD7E8DF1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4" creationId="{C952CDE8-0845-5151-6F32-17B2997F066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5" creationId="{1228DE84-3105-F1C2-DF9F-633A31AD08A7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7" creationId="{07074A24-56B3-EF61-11B2-5123AADE1389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8" creationId="{90312A0E-C2F7-AADC-A8C5-874531E8A7A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9" creationId="{26EE6960-FA80-A076-A69C-0FA656FF0D2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1" creationId="{9E16D815-5D72-D9EA-3E39-35A7099C1C9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3" creationId="{1D1DEB3F-D203-DA2A-7BC4-44A2E15E2771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4" creationId="{73BF4C54-CE25-D855-FA96-BF42CD96BA5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5" creationId="{587A8807-C1AC-E5B1-5081-EA95E7C9833B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6" creationId="{A08A127F-7F65-3F8B-4C53-23E7366BF087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7" creationId="{4629B9B8-DBD0-CE2A-B1E2-4E9ACEB8B53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8" creationId="{DED26029-C8EC-ABD8-D7DA-57C2CE45D1E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9" creationId="{D040E25E-9182-D991-F097-E94A10B61CBB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2" creationId="{9AB918FE-7196-F8B8-CCE5-7EC532D81252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3" creationId="{357C5CBE-E0ED-25CE-8BD2-1ED3CBD9A81F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5" creationId="{2F9B76FC-7EF8-4101-020C-9B0FA9C582E6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6" creationId="{915104E8-86D3-1D23-D6E7-53A897C25B32}"/>
          </ac:spMkLst>
        </pc:s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3" creationId="{7BE68A6F-FA57-CA76-F2B9-9A695AC26D90}"/>
          </ac:grpSpMkLst>
        </pc:gr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6" creationId="{83F5FB50-7C30-4B4C-B754-2DD648BC1A8E}"/>
          </ac:grpSpMkLst>
        </pc:grpChg>
        <pc:grpChg chg="add mod">
          <ac:chgData name="Manish Sharma" userId="b799adb9ba789c8f" providerId="LiveId" clId="{1B3C70B8-77C4-4486-8B3C-4C8ED1A1B5DA}" dt="2022-08-04T05:27:13.096" v="3"/>
          <ac:grpSpMkLst>
            <pc:docMk/>
            <pc:sldMk cId="1657212975" sldId="302"/>
            <ac:grpSpMk id="24" creationId="{90A59218-E83B-FB2C-5700-581C380969D1}"/>
          </ac:grpSpMkLst>
        </pc:grp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0" creationId="{5FA84145-FF2D-C0E7-9376-FEF35AF9C15A}"/>
          </ac:cxnSpMkLst>
        </pc:cxn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2" creationId="{B1912272-0787-EEDB-CB18-D65FD68CE085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0" creationId="{5960938B-90C1-3819-4DE4-B43DB6F6ACDA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1" creationId="{9E431369-4984-0A54-E13E-E44A64F0A01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84131753" sldId="303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2979931107" sldId="303"/>
        </pc:sldMkLst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" creationId="{6D5790D7-C5DC-CBF7-81A8-A4D1B78CC054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4" creationId="{35F3C712-6D86-BDD8-1721-0F4664F8D605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5" creationId="{50872E18-3252-CDEF-AA02-BB7EA3325D02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7" creationId="{16E23343-B80B-49CA-9025-5E3CE3A5CF5B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8" creationId="{06CA5FE8-BDC3-6B3F-E528-AB9B11FE2F4D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9" creationId="{2CA9E25B-1EFA-1B0B-E1EE-75802253D5F4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0" creationId="{D171FC9A-6E57-2CAD-B015-87FE483628B8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4" creationId="{B14D079C-5451-0EE5-91FB-A4AF5F1B7732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6" creationId="{755DF31F-475D-D0F2-0A7B-9C09D823414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8" creationId="{7AD49071-4392-A500-13DE-D1908ACFAB1C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9" creationId="{EBD24342-D0B8-6235-B86F-6960E587F8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0" creationId="{B4D4BE9E-20E1-F2BD-6624-C7250436C68F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1" creationId="{8CEC21ED-4B04-FDCF-975D-269BF0565457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2" creationId="{9CB43277-BF15-334D-6A19-9F08CCB5FD55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3" creationId="{2E75B013-CA29-0C58-BE0F-7956CEE21BC0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5" creationId="{CF59C842-EF63-E2B6-0A8F-F4FD2B0A0E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6" creationId="{94C68254-05AE-BDF3-0F67-5764569D8680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8" creationId="{AC1D394D-5062-FB95-7954-B5AB1C6B9A79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9" creationId="{798AE0C3-3307-D162-B3BE-4C77BAE49C6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31" creationId="{64CA1175-F740-8343-ACCB-776B86859B5D}"/>
          </ac:spMkLst>
        </pc:s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3" creationId="{FFFAD4F4-832F-EE74-9A35-9D174153FF0E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6" creationId="{8287B410-B9BB-1DEB-424C-B3B9CD255E0A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27" creationId="{473CC07E-1FF4-1496-545C-D8CC884F2BDE}"/>
          </ac:grpSpMkLst>
        </pc:grp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1" creationId="{52FFFBDD-3B4E-5407-EEAB-8A88B1988AC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2" creationId="{9E438AA3-C65F-9029-A470-DFDD3570CCB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3" creationId="{85F20F46-1066-ADAC-1879-6491A125A2D1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5" creationId="{348A0CBA-EB97-3393-CE1F-E7C7EC5F5C5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7" creationId="{F6A760D4-35BD-24DA-6138-347C0ADDE21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24" creationId="{89EB6B95-01DF-EA12-23B1-87F174BEA8C7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30" creationId="{50C471B0-71BD-91F9-F400-58807C78615D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3128037435" sldId="304"/>
        </pc:sldMkLst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" creationId="{622C6E4A-8485-D494-5ABA-C7A809C1CE5F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4" creationId="{8D157033-0108-2540-BA2E-3DD45E7AD85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5" creationId="{12FDD932-217C-FAF5-EF62-C02D9F3446D5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7" creationId="{F616E45F-5F06-2BA4-EC8F-CC7779B7B41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8" creationId="{ECF63FBD-FC34-DA93-C18C-3B30E4864A00}"/>
          </ac:spMkLst>
        </pc:spChg>
        <pc:spChg chg="add del mod">
          <ac:chgData name="Manish Sharma" userId="b799adb9ba789c8f" providerId="LiveId" clId="{1B3C70B8-77C4-4486-8B3C-4C8ED1A1B5DA}" dt="2022-08-04T05:33:07.006" v="60" actId="478"/>
          <ac:spMkLst>
            <pc:docMk/>
            <pc:sldMk cId="3128037435" sldId="304"/>
            <ac:spMk id="9" creationId="{1CAF454D-F5AC-641D-8415-18B718C18234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0" creationId="{8D51E1E5-9ABB-73A8-CBBF-29CADB18A6A3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4" creationId="{0EA4CEB3-4332-1B20-B2AA-6C08DF6CC2D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6" creationId="{12FEE0DE-5235-1215-C68C-414D52392936}"/>
          </ac:spMkLst>
        </pc:spChg>
        <pc:spChg chg="add mod">
          <ac:chgData name="Manish Sharma" userId="b799adb9ba789c8f" providerId="LiveId" clId="{1B3C70B8-77C4-4486-8B3C-4C8ED1A1B5DA}" dt="2022-08-04T05:31:28.289" v="46" actId="20577"/>
          <ac:spMkLst>
            <pc:docMk/>
            <pc:sldMk cId="3128037435" sldId="304"/>
            <ac:spMk id="18" creationId="{12FF5083-AA6F-C037-85F6-449F889C405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9" creationId="{EC441D85-5B92-FA03-5DA0-C62FB5BE89BC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0" creationId="{D17DC310-A1A9-41C2-AE3E-A6AB7AE065E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1" creationId="{DC5DF43B-74D1-8220-3BF4-4E2B1F5FC808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2" creationId="{C8D1297E-0F41-F4C4-CD05-33D92575383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3" creationId="{F67BF2C4-A81A-73D0-2814-42489A7B3DE3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5" creationId="{DCEDBD7B-EACE-E3D1-6654-894045E2AF30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6" creationId="{E6EC62A5-5633-E521-57E9-C9DD9F786B94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8" creationId="{AFB1BB23-037D-5CE1-476C-412C05930B1B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9" creationId="{A89DC4CF-A412-3DAA-1F00-0CDDE87767BD}"/>
          </ac:spMkLst>
        </pc:spChg>
        <pc:spChg chg="add mod">
          <ac:chgData name="Manish Sharma" userId="b799adb9ba789c8f" providerId="LiveId" clId="{1B3C70B8-77C4-4486-8B3C-4C8ED1A1B5DA}" dt="2022-08-04T05:30:41.282" v="28" actId="20577"/>
          <ac:spMkLst>
            <pc:docMk/>
            <pc:sldMk cId="3128037435" sldId="304"/>
            <ac:spMk id="31" creationId="{F98F4FCE-BF80-4FE3-60EB-7A685373721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3" creationId="{E1A58F57-F832-D13D-20BA-E2B64868A5B3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4" creationId="{041FD7A1-6768-A6AB-F502-8F3EA60C4228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6" creationId="{0FAD1EC3-21BF-D43E-6F77-A9C7BDE1C855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7" creationId="{E723C00E-83E9-D168-0621-8E5FE8B1B83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9" creationId="{CDB93AA4-4235-25A0-EBD4-10D8AA073B5D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40" creationId="{9CAE13E8-0F38-5F9C-65EA-6E94E7918A27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2" creationId="{A535BEDE-6978-03A7-6D38-6A97EE8A141A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3" creationId="{9468AA0D-5743-9163-65F7-175EDF2DFE90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5" creationId="{E2EB12C2-3248-C82C-44CA-4325B1B93950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7" creationId="{A6098BC1-BA83-6406-0041-55629A9D647F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8" creationId="{A3E66F91-4075-D548-C020-3E4BCF46E338}"/>
          </ac:spMkLst>
        </pc:spChg>
        <pc:spChg chg="add mod">
          <ac:chgData name="Manish Sharma" userId="b799adb9ba789c8f" providerId="LiveId" clId="{1B3C70B8-77C4-4486-8B3C-4C8ED1A1B5DA}" dt="2022-08-04T05:32:57.798" v="59"/>
          <ac:spMkLst>
            <pc:docMk/>
            <pc:sldMk cId="3128037435" sldId="304"/>
            <ac:spMk id="50" creationId="{BA5D045F-B222-37E9-ED18-F5C091BE1351}"/>
          </ac:spMkLst>
        </pc:spChg>
        <pc:spChg chg="add mod">
          <ac:chgData name="Manish Sharma" userId="b799adb9ba789c8f" providerId="LiveId" clId="{1B3C70B8-77C4-4486-8B3C-4C8ED1A1B5DA}" dt="2022-08-04T05:33:07.803" v="61"/>
          <ac:spMkLst>
            <pc:docMk/>
            <pc:sldMk cId="3128037435" sldId="304"/>
            <ac:spMk id="51" creationId="{467B9367-72D8-60D9-CE68-DE99A4CB03C1}"/>
          </ac:spMkLst>
        </pc:s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3" creationId="{CA0FC65F-DA39-E8A0-65D5-EA4C1D572CF0}"/>
          </ac:grpSpMkLst>
        </pc:gr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6" creationId="{81EEED3E-9D87-2B42-F587-2C75A2FE6C32}"/>
          </ac:grpSpMkLst>
        </pc:grpChg>
        <pc:grpChg chg="add del mod">
          <ac:chgData name="Manish Sharma" userId="b799adb9ba789c8f" providerId="LiveId" clId="{1B3C70B8-77C4-4486-8B3C-4C8ED1A1B5DA}" dt="2022-08-04T05:32:05.750" v="56" actId="478"/>
          <ac:grpSpMkLst>
            <pc:docMk/>
            <pc:sldMk cId="3128037435" sldId="304"/>
            <ac:grpSpMk id="27" creationId="{9F1B0E89-42A6-6D3F-C0F0-40AB8A4E075F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2" creationId="{88D5F24C-D151-711E-B653-09F7AEB5D6BE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5" creationId="{2D3DF3D9-B74B-82FB-F2AE-4710B1A600C1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8" creationId="{46D1BFD2-C140-BBC7-5C2E-D47F291D3A84}"/>
          </ac:grpSpMkLst>
        </pc:grpChg>
        <pc:grpChg chg="add mod">
          <ac:chgData name="Manish Sharma" userId="b799adb9ba789c8f" providerId="LiveId" clId="{1B3C70B8-77C4-4486-8B3C-4C8ED1A1B5DA}" dt="2022-08-04T05:32:13.693" v="57"/>
          <ac:grpSpMkLst>
            <pc:docMk/>
            <pc:sldMk cId="3128037435" sldId="304"/>
            <ac:grpSpMk id="46" creationId="{9F2D0EC2-43CD-463E-84BF-D912D7E59F5B}"/>
          </ac:grpSpMkLst>
        </pc:grpChg>
        <pc:picChg chg="add mod">
          <ac:chgData name="Manish Sharma" userId="b799adb9ba789c8f" providerId="LiveId" clId="{1B3C70B8-77C4-4486-8B3C-4C8ED1A1B5DA}" dt="2022-08-04T05:32:21.456" v="58"/>
          <ac:picMkLst>
            <pc:docMk/>
            <pc:sldMk cId="3128037435" sldId="304"/>
            <ac:picMk id="49" creationId="{8856161F-0E65-48D4-CA51-C17D0B8073ED}"/>
          </ac:picMkLst>
        </pc:pic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1" creationId="{A7282041-5337-74CA-845F-113878FAFB04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2" creationId="{6A501612-58E2-8169-2584-59FF95577D89}"/>
          </ac:cxnSpMkLst>
        </pc:cxnChg>
        <pc:cxnChg chg="add mod">
          <ac:chgData name="Manish Sharma" userId="b799adb9ba789c8f" providerId="LiveId" clId="{1B3C70B8-77C4-4486-8B3C-4C8ED1A1B5DA}" dt="2022-08-04T05:31:21.340" v="40" actId="1076"/>
          <ac:cxnSpMkLst>
            <pc:docMk/>
            <pc:sldMk cId="3128037435" sldId="304"/>
            <ac:cxnSpMk id="13" creationId="{03FC5D01-C6B3-694E-FFEA-F022186667BF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5" creationId="{B4BFEEBD-8EF2-6931-69B6-F9583D6B9E28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7" creationId="{E5BAEA53-79CA-1214-17B6-37B5C32A061A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24" creationId="{235271E6-85A0-01B4-4C46-B444A55DCDF1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30" creationId="{09FFE27F-AA89-3798-048B-AADD4702FC96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1" creationId="{7B0E992E-43B2-A511-6C3C-2931EF06FECD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4" creationId="{22FCB605-7A95-EF59-0EC6-B3ABD4CBAEDC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0228821" sldId="304"/>
        </pc:sldMkLst>
      </pc:sldChg>
      <pc:sldChg chg="addSp delSp modSp add del mod">
        <pc:chgData name="Manish Sharma" userId="b799adb9ba789c8f" providerId="LiveId" clId="{1B3C70B8-77C4-4486-8B3C-4C8ED1A1B5DA}" dt="2022-08-05T12:28:45.286" v="669" actId="47"/>
        <pc:sldMkLst>
          <pc:docMk/>
          <pc:sldMk cId="2320912663" sldId="305"/>
        </pc:sldMkLst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" creationId="{622C6E4A-8485-D494-5ABA-C7A809C1CE5F}"/>
          </ac:spMkLst>
        </pc:spChg>
        <pc:spChg chg="add mod">
          <ac:chgData name="Manish Sharma" userId="b799adb9ba789c8f" providerId="LiveId" clId="{1B3C70B8-77C4-4486-8B3C-4C8ED1A1B5DA}" dt="2022-08-04T05:46:00.670" v="138" actId="20577"/>
          <ac:spMkLst>
            <pc:docMk/>
            <pc:sldMk cId="2320912663" sldId="305"/>
            <ac:spMk id="3" creationId="{997FAE83-2432-E64E-2589-F7FAC1D52DA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0" creationId="{8D51E1E5-9ABB-73A8-CBBF-29CADB18A6A3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4" creationId="{0EA4CEB3-4332-1B20-B2AA-6C08DF6CC2D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6" creationId="{12FEE0DE-5235-1215-C68C-414D52392936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8" creationId="{12FF5083-AA6F-C037-85F6-449F889C405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9" creationId="{EC441D85-5B92-FA03-5DA0-C62FB5BE89BC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0" creationId="{D17DC310-A1A9-41C2-AE3E-A6AB7AE065E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1" creationId="{DC5DF43B-74D1-8220-3BF4-4E2B1F5FC80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2" creationId="{C8D1297E-0F41-F4C4-CD05-33D92575383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3" creationId="{F67BF2C4-A81A-73D0-2814-42489A7B3DE3}"/>
          </ac:spMkLst>
        </pc:spChg>
        <pc:spChg chg="mod">
          <ac:chgData name="Manish Sharma" userId="b799adb9ba789c8f" providerId="LiveId" clId="{1B3C70B8-77C4-4486-8B3C-4C8ED1A1B5DA}" dt="2022-08-04T05:42:13.834" v="63"/>
          <ac:spMkLst>
            <pc:docMk/>
            <pc:sldMk cId="2320912663" sldId="305"/>
            <ac:spMk id="31" creationId="{F98F4FCE-BF80-4FE3-60EB-7A685373721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2" creationId="{A535BEDE-6978-03A7-6D38-6A97EE8A141A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3" creationId="{9468AA0D-5743-9163-65F7-175EDF2DFE9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5" creationId="{E2EB12C2-3248-C82C-44CA-4325B1B9395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0" creationId="{BA5D045F-B222-37E9-ED18-F5C091BE135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1" creationId="{467B9367-72D8-60D9-CE68-DE99A4CB03C1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2" creationId="{03E537A1-A6F4-F714-76AF-405DF9CD5943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4" creationId="{92336C63-62E7-16FC-54DB-5955D40EFEA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5" creationId="{CA221B26-443C-AA10-AD41-88A18316187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7" creationId="{75903D0B-D63D-9276-E2DD-82EC64E33F6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8" creationId="{D0CF4C38-1525-9490-0990-0A4D384F03AA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0" creationId="{F932A6DE-E011-9BC7-0E41-09087574DE29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2" creationId="{ACF1FBDF-F9DC-C6CA-FD08-C38542C5A0A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3" creationId="{37E0713C-3825-993C-A579-80304516B992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4" creationId="{CCBBD64E-D790-DE33-932F-87DC435FB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5" creationId="{AD1AA2B2-EEBA-D1CE-E0B9-37D4014D202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7" creationId="{9067235B-81C0-B3A5-02EC-EC1811836D34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9" creationId="{167656DD-03D7-0012-A605-4707F34B504B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0" creationId="{5724E42F-6838-113E-8B53-94A1A22CEBE8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1" creationId="{9D21BA77-197E-B279-3F63-F9D5E7A84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2" creationId="{852DC89C-D2AC-1473-AF2B-B83C6DCC1FAE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3" creationId="{ECDB3255-5B58-F052-5B44-A3584672089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4" creationId="{C32439D6-F66F-BA26-0B5D-7B9D616AE55B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5" creationId="{1220AB10-2CEA-A37C-DC5E-71887BF54C75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8" creationId="{90E03F3A-211C-FE8C-DE72-E98483B503A6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9" creationId="{FE6198A2-34B1-4184-9FEF-1873433A78BF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81" creationId="{37B57475-50EC-9C08-14FD-3781E6FC8954}"/>
          </ac:spMkLst>
        </pc:spChg>
        <pc:spChg chg="add mod">
          <ac:chgData name="Manish Sharma" userId="b799adb9ba789c8f" providerId="LiveId" clId="{1B3C70B8-77C4-4486-8B3C-4C8ED1A1B5DA}" dt="2022-08-04T05:43:29.020" v="68"/>
          <ac:spMkLst>
            <pc:docMk/>
            <pc:sldMk cId="2320912663" sldId="305"/>
            <ac:spMk id="83" creationId="{A6367C56-799A-6EBD-FD48-390C1A1DE29D}"/>
          </ac:spMkLst>
        </pc:spChg>
        <pc:spChg chg="add mod">
          <ac:chgData name="Manish Sharma" userId="b799adb9ba789c8f" providerId="LiveId" clId="{1B3C70B8-77C4-4486-8B3C-4C8ED1A1B5DA}" dt="2022-08-04T05:44:38.220" v="69"/>
          <ac:spMkLst>
            <pc:docMk/>
            <pc:sldMk cId="2320912663" sldId="305"/>
            <ac:spMk id="84" creationId="{9AE1DBFB-5D63-F927-5605-E48A3DBB504D}"/>
          </ac:spMkLst>
        </pc:spChg>
        <pc:spChg chg="add mod">
          <ac:chgData name="Manish Sharma" userId="b799adb9ba789c8f" providerId="LiveId" clId="{1B3C70B8-77C4-4486-8B3C-4C8ED1A1B5DA}" dt="2022-08-04T05:44:48.395" v="70"/>
          <ac:spMkLst>
            <pc:docMk/>
            <pc:sldMk cId="2320912663" sldId="305"/>
            <ac:spMk id="86" creationId="{DD54FC27-1A8D-B64A-660E-E9CD69FB07C3}"/>
          </ac:spMkLst>
        </pc:s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2" creationId="{88D5F24C-D151-711E-B653-09F7AEB5D6BE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5" creationId="{2D3DF3D9-B74B-82FB-F2AE-4710B1A600C1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8" creationId="{46D1BFD2-C140-BBC7-5C2E-D47F291D3A84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46" creationId="{9F2D0EC2-43CD-463E-84BF-D912D7E59F5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3" creationId="{8E427AA7-9910-3509-EE8A-85DE705D310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6" creationId="{B40B637D-A08C-05F4-AFA8-9E1E0BBF924D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61" creationId="{5B652A08-1242-220B-E9E3-2927D9483CDF}"/>
          </ac:grpSpMkLst>
        </pc:grpChg>
        <pc:picChg chg="del">
          <ac:chgData name="Manish Sharma" userId="b799adb9ba789c8f" providerId="LiveId" clId="{1B3C70B8-77C4-4486-8B3C-4C8ED1A1B5DA}" dt="2022-08-04T05:42:22.101" v="64" actId="478"/>
          <ac:picMkLst>
            <pc:docMk/>
            <pc:sldMk cId="2320912663" sldId="305"/>
            <ac:picMk id="49" creationId="{8856161F-0E65-48D4-CA51-C17D0B8073ED}"/>
          </ac:picMkLst>
        </pc:picChg>
        <pc:picChg chg="add mod">
          <ac:chgData name="Manish Sharma" userId="b799adb9ba789c8f" providerId="LiveId" clId="{1B3C70B8-77C4-4486-8B3C-4C8ED1A1B5DA}" dt="2022-08-04T05:44:38.220" v="69"/>
          <ac:picMkLst>
            <pc:docMk/>
            <pc:sldMk cId="2320912663" sldId="305"/>
            <ac:picMk id="85" creationId="{83CDB5ED-DFC6-B9E1-0525-01B3F2EBA9CC}"/>
          </ac:picMkLst>
        </pc:pic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1" creationId="{A7282041-5337-74CA-845F-113878FAFB04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2" creationId="{6A501612-58E2-8169-2584-59FF95577D89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3" creationId="{03FC5D01-C6B3-694E-FFEA-F022186667BF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5" creationId="{B4BFEEBD-8EF2-6931-69B6-F9583D6B9E28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7" creationId="{E5BAEA53-79CA-1214-17B6-37B5C32A061A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1" creationId="{7B0E992E-43B2-A511-6C3C-2931EF06FECD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4" creationId="{22FCB605-7A95-EF59-0EC6-B3ABD4CBAEDC}"/>
          </ac:cxnSpMkLst>
        </pc:cxnChg>
        <pc:cxnChg chg="add mod">
          <ac:chgData name="Manish Sharma" userId="b799adb9ba789c8f" providerId="LiveId" clId="{1B3C70B8-77C4-4486-8B3C-4C8ED1A1B5DA}" dt="2022-08-04T05:42:32.485" v="65"/>
          <ac:cxnSpMkLst>
            <pc:docMk/>
            <pc:sldMk cId="2320912663" sldId="305"/>
            <ac:cxnSpMk id="59" creationId="{AB11770E-733B-4F37-D85E-74EEC9E985A2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6" creationId="{E5187326-A789-249B-6A45-031D02D9B77F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8" creationId="{82084BF4-2DF9-A7D0-0312-B4E3DBCCA1F9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6" creationId="{FE07572E-0C96-5A18-B0C5-F65289ABD75A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7" creationId="{629BBF55-6726-1A82-6A34-969F4A1872C7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0" creationId="{8E2C806A-E22B-920C-D396-7B4FAEDBE8FE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2" creationId="{575D4C12-A448-7F77-15DF-0511246992F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637782162" sldId="30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768757566" sldId="30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793836" sldId="30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96957801" sldId="3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05909107" sldId="3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63675506" sldId="31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401202457" sldId="3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5837008" sldId="3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9508330" sldId="31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30346979" sldId="31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05835573" sldId="3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73237833" sldId="32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33844631" sldId="32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5633748" sldId="32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625194412" sldId="32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2403978" sldId="32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8020248" sldId="32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55042921" sldId="32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19615658" sldId="33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872235650" sldId="3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165250704" sldId="3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9683339" sldId="33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599601856" sldId="33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089342765" sldId="33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6244009" sldId="33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14836995" sldId="339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2737212266" sldId="340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1876232458" sldId="341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1083906838" sldId="34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13827792" sldId="34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23206056" sldId="3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93334372" sldId="34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76377021" sldId="34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57248363" sldId="3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4805497" sldId="353"/>
        </pc:sldMkLst>
      </pc:sldChg>
      <pc:sldChg chg="add del">
        <pc:chgData name="Manish Sharma" userId="b799adb9ba789c8f" providerId="LiveId" clId="{1B3C70B8-77C4-4486-8B3C-4C8ED1A1B5DA}" dt="2022-08-13T10:07:59.636" v="2316"/>
        <pc:sldMkLst>
          <pc:docMk/>
          <pc:sldMk cId="3543660359" sldId="35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37243737" sldId="3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87089593" sldId="35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72214110" sldId="360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14910419" sldId="379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486550458" sldId="383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1424805398" sldId="384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1239693065" sldId="386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2331089218" sldId="387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940231496" sldId="38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313300973" sldId="391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204562738" sldId="392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694169232" sldId="395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3920928659" sldId="396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3923253326" sldId="399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1859098652" sldId="400"/>
        </pc:sldMkLst>
      </pc:sldChg>
      <pc:sldChg chg="add del">
        <pc:chgData name="Manish Sharma" userId="b799adb9ba789c8f" providerId="LiveId" clId="{1B3C70B8-77C4-4486-8B3C-4C8ED1A1B5DA}" dt="2022-08-13T06:43:51.992" v="2195"/>
        <pc:sldMkLst>
          <pc:docMk/>
          <pc:sldMk cId="2486780815" sldId="401"/>
        </pc:sldMkLst>
      </pc:sldChg>
      <pc:sldChg chg="add del">
        <pc:chgData name="Manish Sharma" userId="b799adb9ba789c8f" providerId="LiveId" clId="{1B3C70B8-77C4-4486-8B3C-4C8ED1A1B5DA}" dt="2022-08-13T07:12:07.325" v="2196"/>
        <pc:sldMkLst>
          <pc:docMk/>
          <pc:sldMk cId="2478318775" sldId="402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909444576" sldId="404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1747891241" sldId="40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7173488" sldId="4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56484382" sldId="4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3593098" sldId="41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092420744" sldId="4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9409853" sldId="4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598278816" sldId="418"/>
        </pc:sldMkLst>
      </pc:sldChg>
      <pc:sldChg chg="modSp add del mod">
        <pc:chgData name="Manish Sharma" userId="b799adb9ba789c8f" providerId="LiveId" clId="{1B3C70B8-77C4-4486-8B3C-4C8ED1A1B5DA}" dt="2022-08-06T05:16:54.290" v="791" actId="6549"/>
        <pc:sldMkLst>
          <pc:docMk/>
          <pc:sldMk cId="1426255416" sldId="419"/>
        </pc:sldMkLst>
        <pc:spChg chg="mod">
          <ac:chgData name="Manish Sharma" userId="b799adb9ba789c8f" providerId="LiveId" clId="{1B3C70B8-77C4-4486-8B3C-4C8ED1A1B5DA}" dt="2022-08-06T05:16:54.290" v="791" actId="6549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75185108" sldId="4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7821572" sldId="421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43228366" sldId="422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451827515" sldId="42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371608187" sldId="424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557044070" sldId="4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60871201" sldId="43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60196464" sldId="4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33941658" sldId="43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2172318" sldId="435"/>
        </pc:sldMkLst>
      </pc:sldChg>
      <pc:sldChg chg="modSp add del mod">
        <pc:chgData name="Manish Sharma" userId="b799adb9ba789c8f" providerId="LiveId" clId="{1B3C70B8-77C4-4486-8B3C-4C8ED1A1B5DA}" dt="2022-08-13T05:23:35.065" v="2192" actId="20577"/>
        <pc:sldMkLst>
          <pc:docMk/>
          <pc:sldMk cId="2511821346" sldId="437"/>
        </pc:sldMkLst>
        <pc:spChg chg="mod">
          <ac:chgData name="Manish Sharma" userId="b799adb9ba789c8f" providerId="LiveId" clId="{1B3C70B8-77C4-4486-8B3C-4C8ED1A1B5DA}" dt="2022-08-13T05:23:35.065" v="2192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2424590513" sldId="43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16795003" sldId="442"/>
        </pc:sldMkLst>
      </pc:sldChg>
      <pc:sldChg chg="add del">
        <pc:chgData name="Manish Sharma" userId="b799adb9ba789c8f" providerId="LiveId" clId="{1B3C70B8-77C4-4486-8B3C-4C8ED1A1B5DA}" dt="2022-08-13T12:06:09.067" v="2317"/>
        <pc:sldMkLst>
          <pc:docMk/>
          <pc:sldMk cId="4182215369" sldId="443"/>
        </pc:sldMkLst>
      </pc:sldChg>
      <pc:sldChg chg="add del">
        <pc:chgData name="Manish Sharma" userId="b799adb9ba789c8f" providerId="LiveId" clId="{1B3C70B8-77C4-4486-8B3C-4C8ED1A1B5DA}" dt="2022-08-13T12:07:48.987" v="2318"/>
        <pc:sldMkLst>
          <pc:docMk/>
          <pc:sldMk cId="1412042572" sldId="44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1755021175" sldId="4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32520977" sldId="451"/>
        </pc:sldMkLst>
      </pc:sldChg>
      <pc:sldChg chg="addSp delSp modSp new add del mod setBg">
        <pc:chgData name="Manish Sharma" userId="b799adb9ba789c8f" providerId="LiveId" clId="{1B3C70B8-77C4-4486-8B3C-4C8ED1A1B5DA}" dt="2022-08-05T12:28:45.286" v="669" actId="47"/>
        <pc:sldMkLst>
          <pc:docMk/>
          <pc:sldMk cId="518020220" sldId="452"/>
        </pc:sldMkLst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2" creationId="{B1C9A9EE-B77D-A545-01A5-24F33F305C6A}"/>
          </ac:spMkLst>
        </pc:spChg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3" creationId="{E35F71DD-4BD1-508F-78B6-CE3B72856446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0" creationId="{AB8C311F-7253-4AED-9701-7FC0708C41C7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2" creationId="{E2384209-CB15-4CDF-9D31-C44FD9A3F20D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4" creationId="{2633B3B5-CC90-43F0-8714-D31D1F3F0209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6" creationId="{A8D57A06-A426-446D-B02C-A2DC6B62E45E}"/>
          </ac:spMkLst>
        </pc:spChg>
        <pc:picChg chg="add mod">
          <ac:chgData name="Manish Sharma" userId="b799adb9ba789c8f" providerId="LiveId" clId="{1B3C70B8-77C4-4486-8B3C-4C8ED1A1B5DA}" dt="2022-08-04T06:02:04.916" v="146" actId="26606"/>
          <ac:picMkLst>
            <pc:docMk/>
            <pc:sldMk cId="518020220" sldId="452"/>
            <ac:picMk id="5" creationId="{7C273A1E-EAE8-3E4D-EE4F-F5E0B85ED9D5}"/>
          </ac:picMkLst>
        </pc:pic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21619654" sldId="4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1619654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662589359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78852520" sldId="454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211863049" sldId="454"/>
        </pc:sldMkLst>
        <pc:spChg chg="mod">
          <ac:chgData name="Manish Sharma" userId="b799adb9ba789c8f" providerId="LiveId" clId="{1B3C70B8-77C4-4486-8B3C-4C8ED1A1B5DA}" dt="2022-08-04T06:58:13.596" v="159" actId="20577"/>
          <ac:spMkLst>
            <pc:docMk/>
            <pc:sldMk cId="2211863049" sldId="454"/>
            <ac:spMk id="2" creationId="{4950C45F-F287-5363-F334-D8D1610A69A1}"/>
          </ac:spMkLst>
        </pc:spChg>
        <pc:spChg chg="mod">
          <ac:chgData name="Manish Sharma" userId="b799adb9ba789c8f" providerId="LiveId" clId="{1B3C70B8-77C4-4486-8B3C-4C8ED1A1B5DA}" dt="2022-08-04T07:00:10.104" v="180" actId="20577"/>
          <ac:spMkLst>
            <pc:docMk/>
            <pc:sldMk cId="2211863049" sldId="454"/>
            <ac:spMk id="3" creationId="{E6016CDE-3989-71CD-1F30-A8329E27DBBA}"/>
          </ac:spMkLst>
        </pc:spChg>
        <pc:spChg chg="add del">
          <ac:chgData name="Manish Sharma" userId="b799adb9ba789c8f" providerId="LiveId" clId="{1B3C70B8-77C4-4486-8B3C-4C8ED1A1B5DA}" dt="2022-08-04T06:59:59.204" v="177"/>
          <ac:spMkLst>
            <pc:docMk/>
            <pc:sldMk cId="2211863049" sldId="454"/>
            <ac:spMk id="4" creationId="{5FF34F7A-2FF3-C765-8394-070BE4120245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63111899" sldId="45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002607134" sldId="45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05991571" sldId="457"/>
        </pc:sldMkLst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2486061415" sldId="458"/>
        </pc:sldMkLst>
        <pc:spChg chg="mod">
          <ac:chgData name="Manish Sharma" userId="b799adb9ba789c8f" providerId="LiveId" clId="{1B3C70B8-77C4-4486-8B3C-4C8ED1A1B5DA}" dt="2022-08-04T07:14:16.606" v="201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3558497055" sldId="459"/>
        </pc:sldMkLst>
        <pc:spChg chg="mod">
          <ac:chgData name="Manish Sharma" userId="b799adb9ba789c8f" providerId="LiveId" clId="{1B3C70B8-77C4-4486-8B3C-4C8ED1A1B5DA}" dt="2022-08-04T07:15:17.682" v="292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Sp add del mod">
        <pc:chgData name="Manish Sharma" userId="b799adb9ba789c8f" providerId="LiveId" clId="{1B3C70B8-77C4-4486-8B3C-4C8ED1A1B5DA}" dt="2022-08-05T12:28:45.286" v="669" actId="47"/>
        <pc:sldMkLst>
          <pc:docMk/>
          <pc:sldMk cId="2550034210" sldId="460"/>
        </pc:sldMkLst>
        <pc:spChg chg="add">
          <ac:chgData name="Manish Sharma" userId="b799adb9ba789c8f" providerId="LiveId" clId="{1B3C70B8-77C4-4486-8B3C-4C8ED1A1B5DA}" dt="2022-08-04T07:23:21.446" v="294" actId="22"/>
          <ac:spMkLst>
            <pc:docMk/>
            <pc:sldMk cId="2550034210" sldId="460"/>
            <ac:spMk id="5" creationId="{99581960-35AB-05E3-9105-DF4979280F5F}"/>
          </ac:spMkLst>
        </pc:spChg>
        <pc:spChg chg="add">
          <ac:chgData name="Manish Sharma" userId="b799adb9ba789c8f" providerId="LiveId" clId="{1B3C70B8-77C4-4486-8B3C-4C8ED1A1B5DA}" dt="2022-08-04T07:23:25.700" v="295" actId="22"/>
          <ac:spMkLst>
            <pc:docMk/>
            <pc:sldMk cId="2550034210" sldId="460"/>
            <ac:spMk id="7" creationId="{983E5F7D-0B15-CFCF-A6FC-E4B926B2AACF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1690866" sldId="46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55217092" sldId="46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745736043" sldId="4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451713000" sldId="464"/>
        </pc:sldMkLst>
      </pc:sldChg>
      <pc:sldChg chg="addSp delSp modSp new del mod">
        <pc:chgData name="Manish Sharma" userId="b799adb9ba789c8f" providerId="LiveId" clId="{1B3C70B8-77C4-4486-8B3C-4C8ED1A1B5DA}" dt="2022-08-05T05:28:28.593" v="331" actId="47"/>
        <pc:sldMkLst>
          <pc:docMk/>
          <pc:sldMk cId="390816193" sldId="465"/>
        </pc:sldMkLst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2" creationId="{53F53C75-2185-12AC-A09C-F2BA1D6ACCE4}"/>
          </ac:spMkLst>
        </pc:spChg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3" creationId="{909A51F5-5BA7-B830-9D65-85E9DCF64B1E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4" creationId="{00E0A04F-ABC7-1AA4-930B-8EAD27CF6062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5" creationId="{8DA220C1-B280-A661-F3BD-53098F6AB9CD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6" creationId="{C5689681-66FC-9F51-02BE-80E610180560}"/>
          </ac:spMkLst>
        </pc:spChg>
        <pc:spChg chg="add mod">
          <ac:chgData name="Manish Sharma" userId="b799adb9ba789c8f" providerId="LiveId" clId="{1B3C70B8-77C4-4486-8B3C-4C8ED1A1B5DA}" dt="2022-08-05T05:05:00.036" v="312" actId="1076"/>
          <ac:spMkLst>
            <pc:docMk/>
            <pc:sldMk cId="390816193" sldId="465"/>
            <ac:spMk id="7" creationId="{683EB3BA-0D43-1A1C-E0C1-331CD953970D}"/>
          </ac:spMkLst>
        </pc:spChg>
        <pc:spChg chg="add mod">
          <ac:chgData name="Manish Sharma" userId="b799adb9ba789c8f" providerId="LiveId" clId="{1B3C70B8-77C4-4486-8B3C-4C8ED1A1B5DA}" dt="2022-08-05T05:05:18.651" v="325" actId="1076"/>
          <ac:spMkLst>
            <pc:docMk/>
            <pc:sldMk cId="390816193" sldId="465"/>
            <ac:spMk id="8" creationId="{E3710C3D-DB07-5D8B-F978-3D173DC4C55E}"/>
          </ac:spMkLst>
        </pc:spChg>
        <pc:spChg chg="add mod">
          <ac:chgData name="Manish Sharma" userId="b799adb9ba789c8f" providerId="LiveId" clId="{1B3C70B8-77C4-4486-8B3C-4C8ED1A1B5DA}" dt="2022-08-05T05:05:28.346" v="330" actId="20577"/>
          <ac:spMkLst>
            <pc:docMk/>
            <pc:sldMk cId="390816193" sldId="465"/>
            <ac:spMk id="9" creationId="{AB8161B9-63A5-D23B-76E5-DA07BBEEE84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43152461" sldId="46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898659833" sldId="4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70663394" sldId="4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53811040" sldId="46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50440974" sldId="46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25639057" sldId="47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075115820" sldId="47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98199892" sldId="472"/>
        </pc:sldMkLst>
      </pc:sldChg>
      <pc:sldChg chg="add del">
        <pc:chgData name="Manish Sharma" userId="b799adb9ba789c8f" providerId="LiveId" clId="{1B3C70B8-77C4-4486-8B3C-4C8ED1A1B5DA}" dt="2022-08-05T12:56:29.054" v="746"/>
        <pc:sldMkLst>
          <pc:docMk/>
          <pc:sldMk cId="3052745591" sldId="473"/>
        </pc:sldMkLst>
      </pc:sldChg>
      <pc:sldChg chg="add del">
        <pc:chgData name="Manish Sharma" userId="b799adb9ba789c8f" providerId="LiveId" clId="{1B3C70B8-77C4-4486-8B3C-4C8ED1A1B5DA}" dt="2022-08-05T12:50:28.901" v="745"/>
        <pc:sldMkLst>
          <pc:docMk/>
          <pc:sldMk cId="730106421" sldId="474"/>
        </pc:sldMkLst>
      </pc:sldChg>
      <pc:sldChg chg="add del">
        <pc:chgData name="Manish Sharma" userId="b799adb9ba789c8f" providerId="LiveId" clId="{1B3C70B8-77C4-4486-8B3C-4C8ED1A1B5DA}" dt="2022-08-05T12:49:59.804" v="744"/>
        <pc:sldMkLst>
          <pc:docMk/>
          <pc:sldMk cId="265883163" sldId="475"/>
        </pc:sldMkLst>
      </pc:sldChg>
      <pc:sldChg chg="modSp add del mod">
        <pc:chgData name="Manish Sharma" userId="b799adb9ba789c8f" providerId="LiveId" clId="{1B3C70B8-77C4-4486-8B3C-4C8ED1A1B5DA}" dt="2022-08-06T05:18:14.118" v="792" actId="15"/>
        <pc:sldMkLst>
          <pc:docMk/>
          <pc:sldMk cId="1148228370" sldId="476"/>
        </pc:sldMkLst>
        <pc:spChg chg="mod">
          <ac:chgData name="Manish Sharma" userId="b799adb9ba789c8f" providerId="LiveId" clId="{1B3C70B8-77C4-4486-8B3C-4C8ED1A1B5DA}" dt="2022-08-06T05:18:14.118" v="792" actId="15"/>
          <ac:spMkLst>
            <pc:docMk/>
            <pc:sldMk cId="1148228370" sldId="476"/>
            <ac:spMk id="3" creationId="{04EDB561-5318-4813-960C-529175045C7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436347431" sldId="477"/>
        </pc:sldMkLst>
      </pc:sldChg>
      <pc:sldChg chg="add del">
        <pc:chgData name="Manish Sharma" userId="b799adb9ba789c8f" providerId="LiveId" clId="{1B3C70B8-77C4-4486-8B3C-4C8ED1A1B5DA}" dt="2022-08-06T07:43:15.576" v="804"/>
        <pc:sldMkLst>
          <pc:docMk/>
          <pc:sldMk cId="337758348" sldId="47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73484330" sldId="47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57562741" sldId="48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113224190" sldId="481"/>
        </pc:sldMkLst>
      </pc:sldChg>
      <pc:sldChg chg="modSp add del mod">
        <pc:chgData name="Manish Sharma" userId="b799adb9ba789c8f" providerId="LiveId" clId="{1B3C70B8-77C4-4486-8B3C-4C8ED1A1B5DA}" dt="2022-08-06T12:22:55.468" v="1854" actId="20577"/>
        <pc:sldMkLst>
          <pc:docMk/>
          <pc:sldMk cId="1539205222" sldId="482"/>
        </pc:sldMkLst>
        <pc:spChg chg="mod">
          <ac:chgData name="Manish Sharma" userId="b799adb9ba789c8f" providerId="LiveId" clId="{1B3C70B8-77C4-4486-8B3C-4C8ED1A1B5DA}" dt="2022-08-06T12:22:55.468" v="1854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35297440" sldId="48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65807153" sldId="484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2113187241" sldId="485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848824250" sldId="486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063568358" sldId="487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482665698" sldId="488"/>
        </pc:sldMkLst>
      </pc:sldChg>
      <pc:sldChg chg="modSp add del mod">
        <pc:chgData name="Manish Sharma" userId="b799adb9ba789c8f" providerId="LiveId" clId="{1B3C70B8-77C4-4486-8B3C-4C8ED1A1B5DA}" dt="2022-08-13T05:23:15.636" v="2184" actId="20577"/>
        <pc:sldMkLst>
          <pc:docMk/>
          <pc:sldMk cId="952090625" sldId="489"/>
        </pc:sldMkLst>
        <pc:spChg chg="mod">
          <ac:chgData name="Manish Sharma" userId="b799adb9ba789c8f" providerId="LiveId" clId="{1B3C70B8-77C4-4486-8B3C-4C8ED1A1B5DA}" dt="2022-08-13T05:23:15.636" v="2184" actId="20577"/>
          <ac:spMkLst>
            <pc:docMk/>
            <pc:sldMk cId="952090625" sldId="489"/>
            <ac:spMk id="3" creationId="{3F98721C-3936-4505-9A13-6E78110D9002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1157550" sldId="490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3305788119" sldId="49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946674384" sldId="49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74731954" sldId="49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034109750" sldId="49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66353709" sldId="49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271112" sldId="496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082349927" sldId="497"/>
        </pc:sldMkLst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2" creationId="{0A35662B-4ECF-93F8-2108-CCA017EB472A}"/>
          </ac:spMkLst>
        </pc:spChg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3" creationId="{6401AFB5-E102-7E1C-555B-A67387F9BF7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4" creationId="{1A70984A-7686-413D-D8CF-455D3798BE5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5" creationId="{554B0FAE-70F1-4322-98E4-C4198C7D2FF5}"/>
          </ac:spMkLst>
        </pc:spChg>
        <pc:spChg chg="add mod">
          <ac:chgData name="Manish Sharma" userId="b799adb9ba789c8f" providerId="LiveId" clId="{1B3C70B8-77C4-4486-8B3C-4C8ED1A1B5DA}" dt="2022-08-05T10:35:02.015" v="340"/>
          <ac:spMkLst>
            <pc:docMk/>
            <pc:sldMk cId="2082349927" sldId="497"/>
            <ac:spMk id="6" creationId="{DB77FB52-5E66-F0F1-C2B3-55CFCFEB13FC}"/>
          </ac:spMkLst>
        </pc:spChg>
        <pc:spChg chg="add mod">
          <ac:chgData name="Manish Sharma" userId="b799adb9ba789c8f" providerId="LiveId" clId="{1B3C70B8-77C4-4486-8B3C-4C8ED1A1B5DA}" dt="2022-08-05T10:35:09.409" v="341"/>
          <ac:spMkLst>
            <pc:docMk/>
            <pc:sldMk cId="2082349927" sldId="497"/>
            <ac:spMk id="7" creationId="{05CA57C3-919B-8C2D-F0B3-1BE0D562F6A8}"/>
          </ac:spMkLst>
        </pc:spChg>
        <pc:spChg chg="add mod">
          <ac:chgData name="Manish Sharma" userId="b799adb9ba789c8f" providerId="LiveId" clId="{1B3C70B8-77C4-4486-8B3C-4C8ED1A1B5DA}" dt="2022-08-05T10:35:22.889" v="342"/>
          <ac:spMkLst>
            <pc:docMk/>
            <pc:sldMk cId="2082349927" sldId="497"/>
            <ac:spMk id="8" creationId="{CB91AEEB-A013-474A-C161-A454C0194ADE}"/>
          </ac:spMkLst>
        </pc:spChg>
        <pc:spChg chg="add mod">
          <ac:chgData name="Manish Sharma" userId="b799adb9ba789c8f" providerId="LiveId" clId="{1B3C70B8-77C4-4486-8B3C-4C8ED1A1B5DA}" dt="2022-08-05T10:35:37.349" v="343"/>
          <ac:spMkLst>
            <pc:docMk/>
            <pc:sldMk cId="2082349927" sldId="497"/>
            <ac:spMk id="9" creationId="{7A6AD4D4-0CDC-9595-C138-1BBC3C48D777}"/>
          </ac:spMkLst>
        </pc:spChg>
        <pc:spChg chg="add mod">
          <ac:chgData name="Manish Sharma" userId="b799adb9ba789c8f" providerId="LiveId" clId="{1B3C70B8-77C4-4486-8B3C-4C8ED1A1B5DA}" dt="2022-08-05T10:35:55.038" v="344"/>
          <ac:spMkLst>
            <pc:docMk/>
            <pc:sldMk cId="2082349927" sldId="497"/>
            <ac:spMk id="10" creationId="{91F7A77B-1ED3-5BC1-4626-527D1CCD8987}"/>
          </ac:spMkLst>
        </pc:spChg>
        <pc:spChg chg="add mod">
          <ac:chgData name="Manish Sharma" userId="b799adb9ba789c8f" providerId="LiveId" clId="{1B3C70B8-77C4-4486-8B3C-4C8ED1A1B5DA}" dt="2022-08-05T10:36:10.025" v="345"/>
          <ac:spMkLst>
            <pc:docMk/>
            <pc:sldMk cId="2082349927" sldId="497"/>
            <ac:spMk id="11" creationId="{4A7E3C15-6B8F-7AE7-33D7-6478998715FA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4269000089" sldId="498"/>
        </pc:sldMkLst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2" creationId="{E6D56896-FD61-AA58-3A0C-C4F57D995481}"/>
          </ac:spMkLst>
        </pc:spChg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3" creationId="{F7C06360-A0D1-4B0B-18E3-5556145DAC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4" creationId="{0C2139EB-E0C1-B21B-A76D-AD161CC1FA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5" creationId="{100289CE-37BC-CFB6-7D9C-E5066561FC4F}"/>
          </ac:spMkLst>
        </pc:spChg>
        <pc:spChg chg="add mod or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6" creationId="{C32562F2-8C00-61CA-C158-ABD8AF4DDBF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7" creationId="{3907C828-670E-C48C-FAD5-CEEA885C960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8" creationId="{5B93091C-9EBB-1D3B-4991-723518978B2D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9" creationId="{3647F59F-72E8-0941-C77C-CA33608A4C5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0" creationId="{95E03CA4-F0CF-F97B-CFAC-789ABA8CE336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1" creationId="{70389990-5A48-9313-02F0-8588EB6297D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2" creationId="{0DAA7AB6-F6A3-E371-FECE-082C53C88A8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3" creationId="{462E19D4-F083-7379-FADC-A63BE508837E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533878097" sldId="499"/>
        </pc:sldMkLst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2" creationId="{1314D555-5CF2-0149-4AEF-DE4F94272CAD}"/>
          </ac:spMkLst>
        </pc:spChg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3" creationId="{573E1074-A7AF-6016-9806-938A32C02010}"/>
          </ac:spMkLst>
        </pc:spChg>
        <pc:spChg chg="add mod">
          <ac:chgData name="Manish Sharma" userId="b799adb9ba789c8f" providerId="LiveId" clId="{1B3C70B8-77C4-4486-8B3C-4C8ED1A1B5DA}" dt="2022-08-05T12:16:33.712" v="564" actId="3064"/>
          <ac:spMkLst>
            <pc:docMk/>
            <pc:sldMk cId="2533878097" sldId="499"/>
            <ac:spMk id="4" creationId="{C7C7E179-1D3E-6197-0B2B-1B77807D18BE}"/>
          </ac:spMkLst>
        </pc:spChg>
        <pc:spChg chg="add mod">
          <ac:chgData name="Manish Sharma" userId="b799adb9ba789c8f" providerId="LiveId" clId="{1B3C70B8-77C4-4486-8B3C-4C8ED1A1B5DA}" dt="2022-08-05T12:21:02.716" v="665" actId="14100"/>
          <ac:spMkLst>
            <pc:docMk/>
            <pc:sldMk cId="2533878097" sldId="499"/>
            <ac:spMk id="5" creationId="{D45EB7A4-8C45-7E96-15CA-25F4AFD037AA}"/>
          </ac:spMkLst>
        </pc:spChg>
        <pc:spChg chg="add mod">
          <ac:chgData name="Manish Sharma" userId="b799adb9ba789c8f" providerId="LiveId" clId="{1B3C70B8-77C4-4486-8B3C-4C8ED1A1B5DA}" dt="2022-08-05T12:16:50.478" v="567" actId="13822"/>
          <ac:spMkLst>
            <pc:docMk/>
            <pc:sldMk cId="2533878097" sldId="499"/>
            <ac:spMk id="6" creationId="{6516CE87-44F3-BDC9-EF15-F635D3E65FE7}"/>
          </ac:spMkLst>
        </pc:spChg>
        <pc:spChg chg="add mod">
          <ac:chgData name="Manish Sharma" userId="b799adb9ba789c8f" providerId="LiveId" clId="{1B3C70B8-77C4-4486-8B3C-4C8ED1A1B5DA}" dt="2022-08-05T12:16:55.442" v="569" actId="1076"/>
          <ac:spMkLst>
            <pc:docMk/>
            <pc:sldMk cId="2533878097" sldId="499"/>
            <ac:spMk id="7" creationId="{C2A1B60E-2418-D881-4735-8483A2B874CF}"/>
          </ac:spMkLst>
        </pc:spChg>
        <pc:spChg chg="add mod">
          <ac:chgData name="Manish Sharma" userId="b799adb9ba789c8f" providerId="LiveId" clId="{1B3C70B8-77C4-4486-8B3C-4C8ED1A1B5DA}" dt="2022-08-05T12:17:02.306" v="575" actId="20577"/>
          <ac:spMkLst>
            <pc:docMk/>
            <pc:sldMk cId="2533878097" sldId="499"/>
            <ac:spMk id="8" creationId="{AC55C703-E169-970A-13F7-BB8CA680377F}"/>
          </ac:spMkLst>
        </pc:spChg>
        <pc:spChg chg="add mod">
          <ac:chgData name="Manish Sharma" userId="b799adb9ba789c8f" providerId="LiveId" clId="{1B3C70B8-77C4-4486-8B3C-4C8ED1A1B5DA}" dt="2022-08-05T12:17:21.916" v="588" actId="1076"/>
          <ac:spMkLst>
            <pc:docMk/>
            <pc:sldMk cId="2533878097" sldId="499"/>
            <ac:spMk id="11" creationId="{E1A53369-B88B-30CC-9B05-84E55F1A0A6D}"/>
          </ac:spMkLst>
        </pc:spChg>
        <pc:spChg chg="add mod">
          <ac:chgData name="Manish Sharma" userId="b799adb9ba789c8f" providerId="LiveId" clId="{1B3C70B8-77C4-4486-8B3C-4C8ED1A1B5DA}" dt="2022-08-05T12:17:40.254" v="595" actId="1076"/>
          <ac:spMkLst>
            <pc:docMk/>
            <pc:sldMk cId="2533878097" sldId="499"/>
            <ac:spMk id="14" creationId="{4DD5E365-A638-7EAE-7C32-E0165A2D9CB2}"/>
          </ac:spMkLst>
        </pc:spChg>
        <pc:spChg chg="add mod">
          <ac:chgData name="Manish Sharma" userId="b799adb9ba789c8f" providerId="LiveId" clId="{1B3C70B8-77C4-4486-8B3C-4C8ED1A1B5DA}" dt="2022-08-05T12:17:59.133" v="604" actId="20577"/>
          <ac:spMkLst>
            <pc:docMk/>
            <pc:sldMk cId="2533878097" sldId="499"/>
            <ac:spMk id="15" creationId="{0C012613-5E38-00B4-E150-C67F266EF258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16" creationId="{35CD755A-8361-9F18-C3EE-08528EE1F296}"/>
          </ac:spMkLst>
        </pc:spChg>
        <pc:spChg chg="add mod">
          <ac:chgData name="Manish Sharma" userId="b799adb9ba789c8f" providerId="LiveId" clId="{1B3C70B8-77C4-4486-8B3C-4C8ED1A1B5DA}" dt="2022-08-05T12:20:57.952" v="664" actId="14100"/>
          <ac:spMkLst>
            <pc:docMk/>
            <pc:sldMk cId="2533878097" sldId="499"/>
            <ac:spMk id="17" creationId="{AC763A29-4438-0AE7-2BD4-0DC74F1313E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8" creationId="{343E5DE8-3ADF-A256-1096-D3C9D48C1FB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9" creationId="{F2532647-78B6-0E32-8E62-ED41CFF0F099}"/>
          </ac:spMkLst>
        </pc:spChg>
        <pc:spChg chg="add del mod">
          <ac:chgData name="Manish Sharma" userId="b799adb9ba789c8f" providerId="LiveId" clId="{1B3C70B8-77C4-4486-8B3C-4C8ED1A1B5DA}" dt="2022-08-05T12:19:04.058" v="626" actId="478"/>
          <ac:spMkLst>
            <pc:docMk/>
            <pc:sldMk cId="2533878097" sldId="499"/>
            <ac:spMk id="20" creationId="{75B111CA-AEF3-9944-C291-62F2A805A0FC}"/>
          </ac:spMkLst>
        </pc:spChg>
        <pc:spChg chg="add mod">
          <ac:chgData name="Manish Sharma" userId="b799adb9ba789c8f" providerId="LiveId" clId="{1B3C70B8-77C4-4486-8B3C-4C8ED1A1B5DA}" dt="2022-08-05T12:20:23.400" v="654" actId="1076"/>
          <ac:spMkLst>
            <pc:docMk/>
            <pc:sldMk cId="2533878097" sldId="499"/>
            <ac:spMk id="22" creationId="{900BDEE6-87A0-68A2-12B9-07A7B22445FE}"/>
          </ac:spMkLst>
        </pc:spChg>
        <pc:spChg chg="add mod">
          <ac:chgData name="Manish Sharma" userId="b799adb9ba789c8f" providerId="LiveId" clId="{1B3C70B8-77C4-4486-8B3C-4C8ED1A1B5DA}" dt="2022-08-05T12:20:19.704" v="653" actId="1076"/>
          <ac:spMkLst>
            <pc:docMk/>
            <pc:sldMk cId="2533878097" sldId="499"/>
            <ac:spMk id="24" creationId="{FBA160DC-2218-82C9-7A15-7186DD6E5E36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25" creationId="{60A00A21-5446-F727-1B22-7F0CEC202919}"/>
          </ac:spMkLst>
        </pc:spChg>
        <pc:spChg chg="add mod">
          <ac:chgData name="Manish Sharma" userId="b799adb9ba789c8f" providerId="LiveId" clId="{1B3C70B8-77C4-4486-8B3C-4C8ED1A1B5DA}" dt="2022-08-05T12:19:14.728" v="634" actId="20577"/>
          <ac:spMkLst>
            <pc:docMk/>
            <pc:sldMk cId="2533878097" sldId="499"/>
            <ac:spMk id="26" creationId="{34D12FB4-ECD7-DF48-D1BE-54A48E42BCBC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7" creationId="{0CEFC5E1-C0A7-3009-2CA4-4F4A2A2EA88E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8" creationId="{D0733859-46BA-B4C7-16AC-728F17D8ECD0}"/>
          </ac:spMkLst>
        </pc:spChg>
        <pc:cxnChg chg="add">
          <ac:chgData name="Manish Sharma" userId="b799adb9ba789c8f" providerId="LiveId" clId="{1B3C70B8-77C4-4486-8B3C-4C8ED1A1B5DA}" dt="2022-08-05T12:17:09.266" v="576" actId="11529"/>
          <ac:cxnSpMkLst>
            <pc:docMk/>
            <pc:sldMk cId="2533878097" sldId="499"/>
            <ac:cxnSpMk id="10" creationId="{2E8152AF-A49B-CB99-FA45-1252F20FFDBC}"/>
          </ac:cxnSpMkLst>
        </pc:cxnChg>
        <pc:cxnChg chg="add">
          <ac:chgData name="Manish Sharma" userId="b799adb9ba789c8f" providerId="LiveId" clId="{1B3C70B8-77C4-4486-8B3C-4C8ED1A1B5DA}" dt="2022-08-05T12:17:30.551" v="589" actId="11529"/>
          <ac:cxnSpMkLst>
            <pc:docMk/>
            <pc:sldMk cId="2533878097" sldId="499"/>
            <ac:cxnSpMk id="13" creationId="{A78E9673-4B30-EC68-EB83-10A281CB7C8D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1" creationId="{01E1E091-3C0F-1492-3521-292EC08FBD7B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3" creationId="{001E9FB1-4D6B-5FCE-5B59-49152D1874B3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30:02.841" v="675"/>
        <pc:sldMkLst>
          <pc:docMk/>
          <pc:sldMk cId="1930475842" sldId="500"/>
        </pc:sldMkLst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2" creationId="{CF98EDF3-E651-E020-7323-0E8C4E37BF37}"/>
          </ac:spMkLst>
        </pc:spChg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3" creationId="{05394D75-CAA3-BCC3-408F-027D8A61C84A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4" creationId="{D940A177-0F00-29D3-5617-E06F1CD035BF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5" creationId="{08D54E8E-DBDA-1C12-C4DB-5D6FE4A428E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6" creationId="{B0A182DE-B3B4-BAF6-DE8C-C2A829049599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7" creationId="{C4E8738C-EA4A-085B-8DFB-3CCFE65F3E4E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8" creationId="{9732E5F9-04EE-88EC-8F9E-B6CECF89A4C3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9" creationId="{76E4C85B-F887-B153-B44C-88EFCCF1077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11" creationId="{1E9025D4-3EED-B3B3-97CC-68FD7F67C354}"/>
          </ac:spMkLst>
        </pc:spChg>
        <pc:spChg chg="add mod">
          <ac:chgData name="Manish Sharma" userId="b799adb9ba789c8f" providerId="LiveId" clId="{1B3C70B8-77C4-4486-8B3C-4C8ED1A1B5DA}" dt="2022-08-05T12:29:23.452" v="672"/>
          <ac:spMkLst>
            <pc:docMk/>
            <pc:sldMk cId="1930475842" sldId="500"/>
            <ac:spMk id="16" creationId="{DDE9F34E-537A-D834-2541-EEDEB571B4E7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7" creationId="{8DBE6162-E2CF-C72D-1D5C-7CE1C51C83B0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8" creationId="{823576AB-EDB9-E035-1B3B-8F3F0BFDCD6A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9" creationId="{4584C597-806C-C479-C95C-C78B9508DB61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0" creationId="{037E569F-B6EC-217F-1C2A-739274BB981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1" creationId="{EC850D07-2C20-4B73-9876-6BD9DE18DCB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3" creationId="{30AFB387-988E-6952-84F9-4B383843A0FE}"/>
          </ac:spMkLst>
        </pc:spChg>
        <pc:spChg chg="add mod">
          <ac:chgData name="Manish Sharma" userId="b799adb9ba789c8f" providerId="LiveId" clId="{1B3C70B8-77C4-4486-8B3C-4C8ED1A1B5DA}" dt="2022-08-05T12:29:53.799" v="674"/>
          <ac:spMkLst>
            <pc:docMk/>
            <pc:sldMk cId="1930475842" sldId="500"/>
            <ac:spMk id="28" creationId="{9FAF52E5-7BD9-11D9-3710-59ECC1D97862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0" creationId="{A796D318-89DC-0EF1-B451-147C21A60BBA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1" creationId="{CAB25AA4-7876-DA91-3030-36497E0BBCAF}"/>
          </ac:spMkLst>
        </pc:sp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0" creationId="{B2D88A60-1136-FAE5-8273-C4742D88EE9F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2" creationId="{E24A7FEF-4179-B6D4-DBFC-B40346AE651C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3" creationId="{5932F38E-3B6F-B375-A8A1-98A7542B5762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4" creationId="{1F1B1737-8F1C-BD86-0214-E007FE18D075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5" creationId="{EFE3C4B2-18A3-A37A-41E5-E69EE34DCCDD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2" creationId="{D9E45AA0-AE3F-8B9B-4AF9-F23ABC5791C7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4" creationId="{E8063132-E1A0-431B-770E-39911883FD83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5" creationId="{566AF9B5-9878-E56F-EAA3-1F1437B75D46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6" creationId="{ADF9FD31-8958-1CD7-FA1A-7A86777437A8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7" creationId="{89C270A3-570F-7661-F20B-1BE9BCC1E547}"/>
          </ac:cxnSpMkLst>
        </pc:cxnChg>
        <pc:cxnChg chg="add mod">
          <ac:chgData name="Manish Sharma" userId="b799adb9ba789c8f" providerId="LiveId" clId="{1B3C70B8-77C4-4486-8B3C-4C8ED1A1B5DA}" dt="2022-08-05T12:30:02.841" v="675"/>
          <ac:cxnSpMkLst>
            <pc:docMk/>
            <pc:sldMk cId="1930475842" sldId="500"/>
            <ac:cxnSpMk id="29" creationId="{857F528F-7841-7971-E2FF-963CA3FB85B7}"/>
          </ac:cxnSpMkLst>
        </pc:cxnChg>
      </pc:sldChg>
      <pc:sldChg chg="addSp delSp modSp new mod">
        <pc:chgData name="Manish Sharma" userId="b799adb9ba789c8f" providerId="LiveId" clId="{1B3C70B8-77C4-4486-8B3C-4C8ED1A1B5DA}" dt="2022-08-05T12:35:14.769" v="734"/>
        <pc:sldMkLst>
          <pc:docMk/>
          <pc:sldMk cId="2558834336" sldId="501"/>
        </pc:sldMkLst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2" creationId="{149A5A34-5D84-7381-8CF6-B52048B6618D}"/>
          </ac:spMkLst>
        </pc:spChg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3" creationId="{57BD26B5-9CC0-B533-24DC-530130709577}"/>
          </ac:spMkLst>
        </pc:spChg>
        <pc:spChg chg="add del mod">
          <ac:chgData name="Manish Sharma" userId="b799adb9ba789c8f" providerId="LiveId" clId="{1B3C70B8-77C4-4486-8B3C-4C8ED1A1B5DA}" dt="2022-08-05T12:35:06.627" v="731" actId="478"/>
          <ac:spMkLst>
            <pc:docMk/>
            <pc:sldMk cId="2558834336" sldId="501"/>
            <ac:spMk id="4" creationId="{FB3ADF04-0043-9C50-E46F-45DD590E5901}"/>
          </ac:spMkLst>
        </pc:spChg>
        <pc:spChg chg="add del">
          <ac:chgData name="Manish Sharma" userId="b799adb9ba789c8f" providerId="LiveId" clId="{1B3C70B8-77C4-4486-8B3C-4C8ED1A1B5DA}" dt="2022-08-05T12:35:14.247" v="733" actId="478"/>
          <ac:spMkLst>
            <pc:docMk/>
            <pc:sldMk cId="2558834336" sldId="501"/>
            <ac:spMk id="6" creationId="{9B626AF0-C4CE-A209-25E9-D144D1A9A16D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7" creationId="{F8014AA1-AB23-F2DA-16C5-353EBBF613D6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8" creationId="{87F563DB-37AD-27AF-1F32-A264B0B666F7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0" creationId="{FBC2D3FF-45C6-8C26-92A8-8E3F6BB5C5D2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2" creationId="{8249DB3E-03D2-D371-07B8-23BA22E88D8B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4" creationId="{5A4D5F96-7D86-8A7B-0CC8-F2492F11A65C}"/>
          </ac:spMkLst>
        </pc:sp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9" creationId="{F3AE7EDB-2736-FE52-AF87-F2A400FAC0DB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1" creationId="{61000D91-B0BB-15D6-414F-7BDC8DD141CF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3" creationId="{C5C3F91C-2E46-F997-2C5E-4E8C0F2AF0FA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5" creationId="{351F0653-B3A8-8AC1-D9B9-76189F5B5B46}"/>
          </ac:cxnSpMkLst>
        </pc:cxnChg>
      </pc:sldChg>
      <pc:sldChg chg="addSp delSp modSp new mod">
        <pc:chgData name="Manish Sharma" userId="b799adb9ba789c8f" providerId="LiveId" clId="{1B3C70B8-77C4-4486-8B3C-4C8ED1A1B5DA}" dt="2022-08-05T12:40:47.711" v="743"/>
        <pc:sldMkLst>
          <pc:docMk/>
          <pc:sldMk cId="2248080938" sldId="502"/>
        </pc:sldMkLst>
        <pc:spChg chg="mod">
          <ac:chgData name="Manish Sharma" userId="b799adb9ba789c8f" providerId="LiveId" clId="{1B3C70B8-77C4-4486-8B3C-4C8ED1A1B5DA}" dt="2022-08-05T12:40:00.388" v="736"/>
          <ac:spMkLst>
            <pc:docMk/>
            <pc:sldMk cId="2248080938" sldId="502"/>
            <ac:spMk id="2" creationId="{FFF4A827-D2D4-437F-39D5-925478505ED3}"/>
          </ac:spMkLst>
        </pc:spChg>
        <pc:spChg chg="del">
          <ac:chgData name="Manish Sharma" userId="b799adb9ba789c8f" providerId="LiveId" clId="{1B3C70B8-77C4-4486-8B3C-4C8ED1A1B5DA}" dt="2022-08-05T12:40:04.184" v="737" actId="478"/>
          <ac:spMkLst>
            <pc:docMk/>
            <pc:sldMk cId="2248080938" sldId="502"/>
            <ac:spMk id="3" creationId="{AA301647-2320-ACD6-2D66-33DEC4CD8A74}"/>
          </ac:spMkLst>
        </pc:spChg>
        <pc:spChg chg="add mod">
          <ac:chgData name="Manish Sharma" userId="b799adb9ba789c8f" providerId="LiveId" clId="{1B3C70B8-77C4-4486-8B3C-4C8ED1A1B5DA}" dt="2022-08-05T12:40:15.497" v="738"/>
          <ac:spMkLst>
            <pc:docMk/>
            <pc:sldMk cId="2248080938" sldId="502"/>
            <ac:spMk id="4" creationId="{D0E42D31-820F-22A7-9EEE-5A4DE82D2A8A}"/>
          </ac:spMkLst>
        </pc:spChg>
        <pc:spChg chg="add mod">
          <ac:chgData name="Manish Sharma" userId="b799adb9ba789c8f" providerId="LiveId" clId="{1B3C70B8-77C4-4486-8B3C-4C8ED1A1B5DA}" dt="2022-08-05T12:40:22.963" v="739"/>
          <ac:spMkLst>
            <pc:docMk/>
            <pc:sldMk cId="2248080938" sldId="502"/>
            <ac:spMk id="5" creationId="{EE78EE16-5870-873C-FC1A-D42F658D4EE8}"/>
          </ac:spMkLst>
        </pc:spChg>
        <pc:spChg chg="add mod">
          <ac:chgData name="Manish Sharma" userId="b799adb9ba789c8f" providerId="LiveId" clId="{1B3C70B8-77C4-4486-8B3C-4C8ED1A1B5DA}" dt="2022-08-05T12:40:29.224" v="740"/>
          <ac:spMkLst>
            <pc:docMk/>
            <pc:sldMk cId="2248080938" sldId="502"/>
            <ac:spMk id="6" creationId="{48DBE5A6-9765-6074-2696-6DE2ABA7022F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7" creationId="{922408C1-6388-8B59-4C32-333C49DC4013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8" creationId="{C487AAAE-3866-FD6B-94B0-3B406DF04EFD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9" creationId="{6B3944ED-712B-6845-70FB-91FCC490EF61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10" creationId="{785B12C9-CBFC-D1DE-2759-9E968611DB56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1" creationId="{644D3AE1-933B-BD4A-366A-4D4CCE43B6E2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2" creationId="{095D7A6A-3374-6D0B-8DC1-79FC2DB9C96A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3" creationId="{729D7FD4-A496-C3E2-3079-39B3AD3F304D}"/>
          </ac:spMkLst>
        </pc:spChg>
        <pc:spChg chg="add mod">
          <ac:chgData name="Manish Sharma" userId="b799adb9ba789c8f" providerId="LiveId" clId="{1B3C70B8-77C4-4486-8B3C-4C8ED1A1B5DA}" dt="2022-08-05T12:40:47.711" v="743"/>
          <ac:spMkLst>
            <pc:docMk/>
            <pc:sldMk cId="2248080938" sldId="502"/>
            <ac:spMk id="14" creationId="{04816856-90DA-0ABA-9FB2-6252C4615803}"/>
          </ac:spMkLst>
        </pc:spChg>
      </pc:sldChg>
      <pc:sldChg chg="addSp delSp modSp new mod">
        <pc:chgData name="Manish Sharma" userId="b799adb9ba789c8f" providerId="LiveId" clId="{1B3C70B8-77C4-4486-8B3C-4C8ED1A1B5DA}" dt="2022-08-06T07:41:35.769" v="803"/>
        <pc:sldMkLst>
          <pc:docMk/>
          <pc:sldMk cId="3262307824" sldId="503"/>
        </pc:sldMkLst>
        <pc:spChg chg="mod">
          <ac:chgData name="Manish Sharma" userId="b799adb9ba789c8f" providerId="LiveId" clId="{1B3C70B8-77C4-4486-8B3C-4C8ED1A1B5DA}" dt="2022-08-06T07:38:49.988" v="795"/>
          <ac:spMkLst>
            <pc:docMk/>
            <pc:sldMk cId="3262307824" sldId="503"/>
            <ac:spMk id="2" creationId="{7DC4617D-7B92-B2D7-9949-93606A3AC77C}"/>
          </ac:spMkLst>
        </pc:spChg>
        <pc:spChg chg="del">
          <ac:chgData name="Manish Sharma" userId="b799adb9ba789c8f" providerId="LiveId" clId="{1B3C70B8-77C4-4486-8B3C-4C8ED1A1B5DA}" dt="2022-08-06T07:38:53.588" v="796" actId="478"/>
          <ac:spMkLst>
            <pc:docMk/>
            <pc:sldMk cId="3262307824" sldId="503"/>
            <ac:spMk id="3" creationId="{48646F8E-0798-1154-949F-64354EE6E723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4" creationId="{B637D1BD-DE4C-6C89-CC24-B54209C250F6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5" creationId="{BE439018-7C70-4879-2517-B0A636C7777F}"/>
          </ac:spMkLst>
        </pc:spChg>
        <pc:spChg chg="add mod">
          <ac:chgData name="Manish Sharma" userId="b799adb9ba789c8f" providerId="LiveId" clId="{1B3C70B8-77C4-4486-8B3C-4C8ED1A1B5DA}" dt="2022-08-06T07:39:58.791" v="798"/>
          <ac:spMkLst>
            <pc:docMk/>
            <pc:sldMk cId="3262307824" sldId="503"/>
            <ac:spMk id="7" creationId="{3E1E4483-9883-EC3B-9FAC-F76DE7BFCE68}"/>
          </ac:spMkLst>
        </pc:spChg>
        <pc:spChg chg="add mod">
          <ac:chgData name="Manish Sharma" userId="b799adb9ba789c8f" providerId="LiveId" clId="{1B3C70B8-77C4-4486-8B3C-4C8ED1A1B5DA}" dt="2022-08-06T07:40:11.290" v="799"/>
          <ac:spMkLst>
            <pc:docMk/>
            <pc:sldMk cId="3262307824" sldId="503"/>
            <ac:spMk id="9" creationId="{5DFD8F26-616B-1D36-2622-0C1B880925D2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1" creationId="{F289C31B-31DB-1587-DE8B-03E7611A4915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2" creationId="{DE5A8587-E0EE-AE7F-5E2B-C8FF5111F423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4" creationId="{E3738441-862A-BFA1-57B8-6684CCD4EA87}"/>
          </ac:spMkLst>
        </pc:spChg>
        <pc:spChg chg="add mod">
          <ac:chgData name="Manish Sharma" userId="b799adb9ba789c8f" providerId="LiveId" clId="{1B3C70B8-77C4-4486-8B3C-4C8ED1A1B5DA}" dt="2022-08-06T07:41:07.568" v="801"/>
          <ac:spMkLst>
            <pc:docMk/>
            <pc:sldMk cId="3262307824" sldId="503"/>
            <ac:spMk id="16" creationId="{1C9F0993-41A5-BEB0-7593-2863DCB4C8C2}"/>
          </ac:spMkLst>
        </pc:spChg>
        <pc:spChg chg="add mod">
          <ac:chgData name="Manish Sharma" userId="b799adb9ba789c8f" providerId="LiveId" clId="{1B3C70B8-77C4-4486-8B3C-4C8ED1A1B5DA}" dt="2022-08-06T07:41:15.565" v="802"/>
          <ac:spMkLst>
            <pc:docMk/>
            <pc:sldMk cId="3262307824" sldId="503"/>
            <ac:spMk id="19" creationId="{2D0F9C43-8D11-11BA-487C-2D381D33E82A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1" creationId="{B592B22A-5925-BA20-7732-1763D365EA3E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3" creationId="{4D20940B-933E-C832-D7E7-B0D57FCD1C9C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6" creationId="{0EAE5043-6B97-EA5C-F9D2-909B5EA74E08}"/>
          </ac:spMkLst>
        </pc:spChg>
        <pc:cxnChg chg="add mod">
          <ac:chgData name="Manish Sharma" userId="b799adb9ba789c8f" providerId="LiveId" clId="{1B3C70B8-77C4-4486-8B3C-4C8ED1A1B5DA}" dt="2022-08-06T07:39:43.613" v="797"/>
          <ac:cxnSpMkLst>
            <pc:docMk/>
            <pc:sldMk cId="3262307824" sldId="503"/>
            <ac:cxnSpMk id="6" creationId="{95608C5B-AA0B-5299-FD74-302CE36EAC84}"/>
          </ac:cxnSpMkLst>
        </pc:cxnChg>
        <pc:cxnChg chg="add mod">
          <ac:chgData name="Manish Sharma" userId="b799adb9ba789c8f" providerId="LiveId" clId="{1B3C70B8-77C4-4486-8B3C-4C8ED1A1B5DA}" dt="2022-08-06T07:39:58.791" v="798"/>
          <ac:cxnSpMkLst>
            <pc:docMk/>
            <pc:sldMk cId="3262307824" sldId="503"/>
            <ac:cxnSpMk id="8" creationId="{EE057D78-F985-3C61-C3E0-B63650D465A6}"/>
          </ac:cxnSpMkLst>
        </pc:cxnChg>
        <pc:cxnChg chg="add mod">
          <ac:chgData name="Manish Sharma" userId="b799adb9ba789c8f" providerId="LiveId" clId="{1B3C70B8-77C4-4486-8B3C-4C8ED1A1B5DA}" dt="2022-08-06T07:40:11.290" v="799"/>
          <ac:cxnSpMkLst>
            <pc:docMk/>
            <pc:sldMk cId="3262307824" sldId="503"/>
            <ac:cxnSpMk id="10" creationId="{6123E309-3B19-9366-852A-40EA5E94899C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3" creationId="{00183733-F2BA-E209-AD86-3AA0D681CB20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5" creationId="{96FC1983-C352-872A-FFFB-73A26ABD99BA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7" creationId="{C9E70170-E09A-FDD2-D5A6-E49FEA8E3FBE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8" creationId="{2DF398DC-2C3D-DA5A-1D70-91E1285EBB74}"/>
          </ac:cxnSpMkLst>
        </pc:cxnChg>
        <pc:cxnChg chg="add mod">
          <ac:chgData name="Manish Sharma" userId="b799adb9ba789c8f" providerId="LiveId" clId="{1B3C70B8-77C4-4486-8B3C-4C8ED1A1B5DA}" dt="2022-08-06T07:41:15.565" v="802"/>
          <ac:cxnSpMkLst>
            <pc:docMk/>
            <pc:sldMk cId="3262307824" sldId="503"/>
            <ac:cxnSpMk id="20" creationId="{AB08E2B2-2900-BD2F-E310-3BB90BB812DE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2" creationId="{BB57E0B4-ABE3-42CD-8355-079739D04B36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4" creationId="{673D1F9C-9B17-FA75-BD0A-DF081EC711A4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5" creationId="{0AE69E45-45E9-4514-5E21-A5C011AE359E}"/>
          </ac:cxnSpMkLst>
        </pc:cxnChg>
      </pc:sldChg>
      <pc:sldChg chg="addSp delSp modSp new mod">
        <pc:chgData name="Manish Sharma" userId="b799adb9ba789c8f" providerId="LiveId" clId="{1B3C70B8-77C4-4486-8B3C-4C8ED1A1B5DA}" dt="2022-08-06T07:48:22.396" v="819"/>
        <pc:sldMkLst>
          <pc:docMk/>
          <pc:sldMk cId="1188086359" sldId="504"/>
        </pc:sldMkLst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2" creationId="{A6FFD513-9202-8426-71F1-95941BDFFE45}"/>
          </ac:spMkLst>
        </pc:spChg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3" creationId="{F1CFBC80-1F8F-8CA7-2B17-36B999E39D79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4" creationId="{BA15DE04-8E0D-D22F-A96D-552BA66089D2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5" creationId="{483C504D-AB39-598E-E48D-F6DD4E92B25E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6" creationId="{3A54560A-3000-7EBA-B86C-15B0DA9C3F66}"/>
          </ac:spMkLst>
        </pc:spChg>
        <pc:spChg chg="add mod">
          <ac:chgData name="Manish Sharma" userId="b799adb9ba789c8f" providerId="LiveId" clId="{1B3C70B8-77C4-4486-8B3C-4C8ED1A1B5DA}" dt="2022-08-06T07:46:41.013" v="814" actId="20577"/>
          <ac:spMkLst>
            <pc:docMk/>
            <pc:sldMk cId="1188086359" sldId="504"/>
            <ac:spMk id="9" creationId="{491661FB-A202-D79D-1B1E-A6F3542C1CA1}"/>
          </ac:spMkLst>
        </pc:spChg>
        <pc:spChg chg="add mod">
          <ac:chgData name="Manish Sharma" userId="b799adb9ba789c8f" providerId="LiveId" clId="{1B3C70B8-77C4-4486-8B3C-4C8ED1A1B5DA}" dt="2022-08-06T07:46:33.259" v="810"/>
          <ac:spMkLst>
            <pc:docMk/>
            <pc:sldMk cId="1188086359" sldId="504"/>
            <ac:spMk id="11" creationId="{60FF387A-E610-FE39-8869-42D4302F9FB5}"/>
          </ac:spMkLst>
        </pc:spChg>
        <pc:spChg chg="add mod">
          <ac:chgData name="Manish Sharma" userId="b799adb9ba789c8f" providerId="LiveId" clId="{1B3C70B8-77C4-4486-8B3C-4C8ED1A1B5DA}" dt="2022-08-06T07:46:50.477" v="815"/>
          <ac:spMkLst>
            <pc:docMk/>
            <pc:sldMk cId="1188086359" sldId="504"/>
            <ac:spMk id="12" creationId="{AB3DE8CD-77C1-CB24-8EB9-1A3FDC3C4896}"/>
          </ac:spMkLst>
        </pc:spChg>
        <pc:spChg chg="add mod">
          <ac:chgData name="Manish Sharma" userId="b799adb9ba789c8f" providerId="LiveId" clId="{1B3C70B8-77C4-4486-8B3C-4C8ED1A1B5DA}" dt="2022-08-06T07:46:58.870" v="816"/>
          <ac:spMkLst>
            <pc:docMk/>
            <pc:sldMk cId="1188086359" sldId="504"/>
            <ac:spMk id="15" creationId="{F3264F45-1BD2-6A86-DE8B-DC2F9AF54699}"/>
          </ac:spMkLst>
        </pc:spChg>
        <pc:spChg chg="add mod">
          <ac:chgData name="Manish Sharma" userId="b799adb9ba789c8f" providerId="LiveId" clId="{1B3C70B8-77C4-4486-8B3C-4C8ED1A1B5DA}" dt="2022-08-06T07:47:13.510" v="817"/>
          <ac:spMkLst>
            <pc:docMk/>
            <pc:sldMk cId="1188086359" sldId="504"/>
            <ac:spMk id="16" creationId="{C708B4CE-E3B6-72E7-2C8A-C831F0FA0235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8" creationId="{5F2033B9-B57C-6040-6F19-2A99FE791B37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9" creationId="{C048DD95-69E4-9DE2-3C94-6179976078A5}"/>
          </ac:spMkLst>
        </pc:spChg>
        <pc:spChg chg="add mod">
          <ac:chgData name="Manish Sharma" userId="b799adb9ba789c8f" providerId="LiveId" clId="{1B3C70B8-77C4-4486-8B3C-4C8ED1A1B5DA}" dt="2022-08-06T07:48:22.396" v="819"/>
          <ac:spMkLst>
            <pc:docMk/>
            <pc:sldMk cId="1188086359" sldId="504"/>
            <ac:spMk id="21" creationId="{58581D2A-99E9-4AB2-BAD9-7A2CF2C7B0B2}"/>
          </ac:spMkLst>
        </pc:spChg>
        <pc:cxnChg chg="add mod">
          <ac:chgData name="Manish Sharma" userId="b799adb9ba789c8f" providerId="LiveId" clId="{1B3C70B8-77C4-4486-8B3C-4C8ED1A1B5DA}" dt="2022-08-06T07:46:07.983" v="808"/>
          <ac:cxnSpMkLst>
            <pc:docMk/>
            <pc:sldMk cId="1188086359" sldId="504"/>
            <ac:cxnSpMk id="7" creationId="{0E228787-CF28-F169-4D2E-1AE202C83B58}"/>
          </ac:cxnSpMkLst>
        </pc:cxnChg>
        <pc:cxnChg chg="add mod">
          <ac:chgData name="Manish Sharma" userId="b799adb9ba789c8f" providerId="LiveId" clId="{1B3C70B8-77C4-4486-8B3C-4C8ED1A1B5DA}" dt="2022-08-06T07:46:22.791" v="809"/>
          <ac:cxnSpMkLst>
            <pc:docMk/>
            <pc:sldMk cId="1188086359" sldId="504"/>
            <ac:cxnSpMk id="8" creationId="{7A2F5D40-D539-8C9F-F392-3C31C6701AA2}"/>
          </ac:cxnSpMkLst>
        </pc:cxnChg>
        <pc:cxnChg chg="add mod">
          <ac:chgData name="Manish Sharma" userId="b799adb9ba789c8f" providerId="LiveId" clId="{1B3C70B8-77C4-4486-8B3C-4C8ED1A1B5DA}" dt="2022-08-06T07:46:33.259" v="810"/>
          <ac:cxnSpMkLst>
            <pc:docMk/>
            <pc:sldMk cId="1188086359" sldId="504"/>
            <ac:cxnSpMk id="10" creationId="{BC29043B-2029-DD8E-0EF7-566C3AEA872D}"/>
          </ac:cxnSpMkLst>
        </pc:cxnChg>
        <pc:cxnChg chg="add mod">
          <ac:chgData name="Manish Sharma" userId="b799adb9ba789c8f" providerId="LiveId" clId="{1B3C70B8-77C4-4486-8B3C-4C8ED1A1B5DA}" dt="2022-08-06T07:46:50.477" v="815"/>
          <ac:cxnSpMkLst>
            <pc:docMk/>
            <pc:sldMk cId="1188086359" sldId="504"/>
            <ac:cxnSpMk id="13" creationId="{CFA705D3-1CF7-3B6D-83F5-0E8843E57776}"/>
          </ac:cxnSpMkLst>
        </pc:cxnChg>
        <pc:cxnChg chg="add mod">
          <ac:chgData name="Manish Sharma" userId="b799adb9ba789c8f" providerId="LiveId" clId="{1B3C70B8-77C4-4486-8B3C-4C8ED1A1B5DA}" dt="2022-08-06T07:46:58.870" v="816"/>
          <ac:cxnSpMkLst>
            <pc:docMk/>
            <pc:sldMk cId="1188086359" sldId="504"/>
            <ac:cxnSpMk id="14" creationId="{13656262-D7F6-AC6F-8B46-F4E4E5BB00B6}"/>
          </ac:cxnSpMkLst>
        </pc:cxnChg>
        <pc:cxnChg chg="add mod">
          <ac:chgData name="Manish Sharma" userId="b799adb9ba789c8f" providerId="LiveId" clId="{1B3C70B8-77C4-4486-8B3C-4C8ED1A1B5DA}" dt="2022-08-06T07:47:13.510" v="817"/>
          <ac:cxnSpMkLst>
            <pc:docMk/>
            <pc:sldMk cId="1188086359" sldId="504"/>
            <ac:cxnSpMk id="17" creationId="{01D8E416-F431-98D1-6C1D-FB0223A53C59}"/>
          </ac:cxnSpMkLst>
        </pc:cxnChg>
        <pc:cxnChg chg="add mod">
          <ac:chgData name="Manish Sharma" userId="b799adb9ba789c8f" providerId="LiveId" clId="{1B3C70B8-77C4-4486-8B3C-4C8ED1A1B5DA}" dt="2022-08-06T07:47:33.915" v="818"/>
          <ac:cxnSpMkLst>
            <pc:docMk/>
            <pc:sldMk cId="1188086359" sldId="504"/>
            <ac:cxnSpMk id="20" creationId="{DC44F3AE-6380-2796-BA2A-C1545499C57B}"/>
          </ac:cxnSpMkLst>
        </pc:cxnChg>
        <pc:cxnChg chg="add mod">
          <ac:chgData name="Manish Sharma" userId="b799adb9ba789c8f" providerId="LiveId" clId="{1B3C70B8-77C4-4486-8B3C-4C8ED1A1B5DA}" dt="2022-08-06T07:48:22.396" v="819"/>
          <ac:cxnSpMkLst>
            <pc:docMk/>
            <pc:sldMk cId="1188086359" sldId="504"/>
            <ac:cxnSpMk id="22" creationId="{57CEE20F-3ED7-1D6C-491F-A43A1170A863}"/>
          </ac:cxnSpMkLst>
        </pc:cxnChg>
      </pc:sldChg>
      <pc:sldChg chg="modSp new mod">
        <pc:chgData name="Manish Sharma" userId="b799adb9ba789c8f" providerId="LiveId" clId="{1B3C70B8-77C4-4486-8B3C-4C8ED1A1B5DA}" dt="2022-08-06T07:54:16.582" v="962" actId="20577"/>
        <pc:sldMkLst>
          <pc:docMk/>
          <pc:sldMk cId="2272787014" sldId="505"/>
        </pc:sldMkLst>
        <pc:spChg chg="mod">
          <ac:chgData name="Manish Sharma" userId="b799adb9ba789c8f" providerId="LiveId" clId="{1B3C70B8-77C4-4486-8B3C-4C8ED1A1B5DA}" dt="2022-08-06T07:53:02.893" v="830" actId="20577"/>
          <ac:spMkLst>
            <pc:docMk/>
            <pc:sldMk cId="2272787014" sldId="505"/>
            <ac:spMk id="2" creationId="{184A4BC3-BEAB-A032-AE9E-1294E798161B}"/>
          </ac:spMkLst>
        </pc:spChg>
        <pc:spChg chg="mod">
          <ac:chgData name="Manish Sharma" userId="b799adb9ba789c8f" providerId="LiveId" clId="{1B3C70B8-77C4-4486-8B3C-4C8ED1A1B5DA}" dt="2022-08-06T07:54:16.582" v="962" actId="20577"/>
          <ac:spMkLst>
            <pc:docMk/>
            <pc:sldMk cId="2272787014" sldId="505"/>
            <ac:spMk id="3" creationId="{9199C398-62D5-FDAA-2E66-16DEDFFD1CF1}"/>
          </ac:spMkLst>
        </pc:spChg>
      </pc:sldChg>
      <pc:sldChg chg="modSp new mod">
        <pc:chgData name="Manish Sharma" userId="b799adb9ba789c8f" providerId="LiveId" clId="{1B3C70B8-77C4-4486-8B3C-4C8ED1A1B5DA}" dt="2022-08-06T09:51:52.164" v="1342" actId="113"/>
        <pc:sldMkLst>
          <pc:docMk/>
          <pc:sldMk cId="1601196656" sldId="506"/>
        </pc:sldMkLst>
        <pc:spChg chg="mod">
          <ac:chgData name="Manish Sharma" userId="b799adb9ba789c8f" providerId="LiveId" clId="{1B3C70B8-77C4-4486-8B3C-4C8ED1A1B5DA}" dt="2022-08-06T09:48:35.481" v="965"/>
          <ac:spMkLst>
            <pc:docMk/>
            <pc:sldMk cId="1601196656" sldId="506"/>
            <ac:spMk id="2" creationId="{178B24EF-D305-D756-63C4-4C6346A5D4B3}"/>
          </ac:spMkLst>
        </pc:spChg>
        <pc:spChg chg="mod">
          <ac:chgData name="Manish Sharma" userId="b799adb9ba789c8f" providerId="LiveId" clId="{1B3C70B8-77C4-4486-8B3C-4C8ED1A1B5DA}" dt="2022-08-06T09:51:52.164" v="1342" actId="113"/>
          <ac:spMkLst>
            <pc:docMk/>
            <pc:sldMk cId="1601196656" sldId="506"/>
            <ac:spMk id="3" creationId="{E538A3CC-AD03-8458-DDC4-6CAE29AE057F}"/>
          </ac:spMkLst>
        </pc:spChg>
      </pc:sldChg>
      <pc:sldChg chg="modSp new mod">
        <pc:chgData name="Manish Sharma" userId="b799adb9ba789c8f" providerId="LiveId" clId="{1B3C70B8-77C4-4486-8B3C-4C8ED1A1B5DA}" dt="2022-08-12T09:53:08.671" v="2174" actId="207"/>
        <pc:sldMkLst>
          <pc:docMk/>
          <pc:sldMk cId="2813237514" sldId="507"/>
        </pc:sldMkLst>
        <pc:spChg chg="mod">
          <ac:chgData name="Manish Sharma" userId="b799adb9ba789c8f" providerId="LiveId" clId="{1B3C70B8-77C4-4486-8B3C-4C8ED1A1B5DA}" dt="2022-08-06T09:52:40.079" v="1344"/>
          <ac:spMkLst>
            <pc:docMk/>
            <pc:sldMk cId="2813237514" sldId="507"/>
            <ac:spMk id="2" creationId="{A4AF7AF2-D7F8-BCA3-145C-321F8C4AAEAB}"/>
          </ac:spMkLst>
        </pc:spChg>
        <pc:spChg chg="mod">
          <ac:chgData name="Manish Sharma" userId="b799adb9ba789c8f" providerId="LiveId" clId="{1B3C70B8-77C4-4486-8B3C-4C8ED1A1B5DA}" dt="2022-08-12T09:53:08.671" v="2174" actId="207"/>
          <ac:spMkLst>
            <pc:docMk/>
            <pc:sldMk cId="2813237514" sldId="507"/>
            <ac:spMk id="3" creationId="{30FA44F7-6C85-08D7-AD50-31E016F27291}"/>
          </ac:spMkLst>
        </pc:spChg>
      </pc:sldChg>
      <pc:sldChg chg="addSp delSp modSp new mod modClrScheme chgLayout">
        <pc:chgData name="Manish Sharma" userId="b799adb9ba789c8f" providerId="LiveId" clId="{1B3C70B8-77C4-4486-8B3C-4C8ED1A1B5DA}" dt="2022-08-06T10:38:05.830" v="1771" actId="20577"/>
        <pc:sldMkLst>
          <pc:docMk/>
          <pc:sldMk cId="3316529776" sldId="508"/>
        </pc:sldMkLst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2" creationId="{F05AD03A-418E-D06E-74EF-4C7202778A36}"/>
          </ac:spMkLst>
        </pc:spChg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3" creationId="{3F91E4F4-BA23-17A5-EF5A-1A761880922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4" creationId="{19D8CEE7-31AB-1FDE-8168-B35315F2EDE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5" creationId="{B5C4D6E9-7EB2-B5FB-130E-2679D4F5B1F4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6" creationId="{46418244-4C2C-6284-71DD-786FDE792D44}"/>
          </ac:spMkLst>
        </pc:spChg>
        <pc:spChg chg="add mod ord">
          <ac:chgData name="Manish Sharma" userId="b799adb9ba789c8f" providerId="LiveId" clId="{1B3C70B8-77C4-4486-8B3C-4C8ED1A1B5DA}" dt="2022-08-06T10:38:05.830" v="1771" actId="20577"/>
          <ac:spMkLst>
            <pc:docMk/>
            <pc:sldMk cId="3316529776" sldId="508"/>
            <ac:spMk id="7" creationId="{4D753146-464B-222F-CA74-4D1F40AA3343}"/>
          </ac:spMkLst>
        </pc:spChg>
        <pc:spChg chg="add mod">
          <ac:chgData name="Manish Sharma" userId="b799adb9ba789c8f" providerId="LiveId" clId="{1B3C70B8-77C4-4486-8B3C-4C8ED1A1B5DA}" dt="2022-08-06T10:37:28.080" v="1728" actId="20577"/>
          <ac:spMkLst>
            <pc:docMk/>
            <pc:sldMk cId="3316529776" sldId="508"/>
            <ac:spMk id="8" creationId="{EEBBE2ED-5F13-7EF0-846B-EF960BAA722C}"/>
          </ac:spMkLst>
        </pc:spChg>
        <pc:spChg chg="add mod">
          <ac:chgData name="Manish Sharma" userId="b799adb9ba789c8f" providerId="LiveId" clId="{1B3C70B8-77C4-4486-8B3C-4C8ED1A1B5DA}" dt="2022-08-06T10:37:37.315" v="1744" actId="20577"/>
          <ac:spMkLst>
            <pc:docMk/>
            <pc:sldMk cId="3316529776" sldId="508"/>
            <ac:spMk id="9" creationId="{61F56303-EA3F-66A2-97A2-6B47C4312970}"/>
          </ac:spMkLst>
        </pc:spChg>
        <pc:spChg chg="add mod">
          <ac:chgData name="Manish Sharma" userId="b799adb9ba789c8f" providerId="LiveId" clId="{1B3C70B8-77C4-4486-8B3C-4C8ED1A1B5DA}" dt="2022-08-06T10:37:18.574" v="1712" actId="1076"/>
          <ac:spMkLst>
            <pc:docMk/>
            <pc:sldMk cId="3316529776" sldId="508"/>
            <ac:spMk id="10" creationId="{76155E33-5103-DD4A-B259-BC91F500AA43}"/>
          </ac:spMkLst>
        </pc:spChg>
        <pc:spChg chg="add mod">
          <ac:chgData name="Manish Sharma" userId="b799adb9ba789c8f" providerId="LiveId" clId="{1B3C70B8-77C4-4486-8B3C-4C8ED1A1B5DA}" dt="2022-08-06T10:37:47.141" v="1750" actId="20577"/>
          <ac:spMkLst>
            <pc:docMk/>
            <pc:sldMk cId="3316529776" sldId="508"/>
            <ac:spMk id="11" creationId="{B3B914CF-474A-E507-70AF-6D3CABE923A7}"/>
          </ac:spMkLst>
        </pc:spChg>
      </pc:sldChg>
      <pc:sldChg chg="addSp delSp modSp new mod">
        <pc:chgData name="Manish Sharma" userId="b799adb9ba789c8f" providerId="LiveId" clId="{1B3C70B8-77C4-4486-8B3C-4C8ED1A1B5DA}" dt="2022-08-12T05:46:07.272" v="1859"/>
        <pc:sldMkLst>
          <pc:docMk/>
          <pc:sldMk cId="1199665404" sldId="509"/>
        </pc:sldMkLst>
        <pc:spChg chg="mod">
          <ac:chgData name="Manish Sharma" userId="b799adb9ba789c8f" providerId="LiveId" clId="{1B3C70B8-77C4-4486-8B3C-4C8ED1A1B5DA}" dt="2022-08-12T05:45:47.588" v="1856"/>
          <ac:spMkLst>
            <pc:docMk/>
            <pc:sldMk cId="1199665404" sldId="509"/>
            <ac:spMk id="2" creationId="{79239325-3984-E398-2205-BF331353E43E}"/>
          </ac:spMkLst>
        </pc:spChg>
        <pc:spChg chg="del">
          <ac:chgData name="Manish Sharma" userId="b799adb9ba789c8f" providerId="LiveId" clId="{1B3C70B8-77C4-4486-8B3C-4C8ED1A1B5DA}" dt="2022-08-12T05:45:50.025" v="1857" actId="478"/>
          <ac:spMkLst>
            <pc:docMk/>
            <pc:sldMk cId="1199665404" sldId="509"/>
            <ac:spMk id="3" creationId="{7949C8B6-2F0D-0171-8CA4-1F312FC231EB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4" creationId="{3909563D-EA5E-8DC1-E0F8-3FC4423564C3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5" creationId="{D9CA407C-9B0A-4925-A191-10514EBF80D0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6" creationId="{DBDDEB49-6DA8-5A53-6223-36F09880B384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8" creationId="{593599E1-8E40-73E5-2882-39ABB2FDBF2F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9" creationId="{3DC029FD-EB32-C0CE-2FCF-857751666645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0" creationId="{EB974C35-632A-E230-8F99-5B1E8DE9926C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1" creationId="{D3DC82B8-EA47-C322-854C-76BE8638CA00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3" creationId="{D773494A-632B-529A-58D2-F677FF9BC907}"/>
          </ac:spMkLst>
        </pc:spChg>
        <pc:cxnChg chg="add mod">
          <ac:chgData name="Manish Sharma" userId="b799adb9ba789c8f" providerId="LiveId" clId="{1B3C70B8-77C4-4486-8B3C-4C8ED1A1B5DA}" dt="2022-08-12T05:45:56.416" v="1858"/>
          <ac:cxnSpMkLst>
            <pc:docMk/>
            <pc:sldMk cId="1199665404" sldId="509"/>
            <ac:cxnSpMk id="7" creationId="{FE4642A7-CDF3-2FAE-412A-F9E4F73C2118}"/>
          </ac:cxnSpMkLst>
        </pc:cxnChg>
        <pc:cxnChg chg="add mod">
          <ac:chgData name="Manish Sharma" userId="b799adb9ba789c8f" providerId="LiveId" clId="{1B3C70B8-77C4-4486-8B3C-4C8ED1A1B5DA}" dt="2022-08-12T05:46:07.272" v="1859"/>
          <ac:cxnSpMkLst>
            <pc:docMk/>
            <pc:sldMk cId="1199665404" sldId="509"/>
            <ac:cxnSpMk id="12" creationId="{FF31BFFF-F19B-BD29-7775-DF60D76B921B}"/>
          </ac:cxnSpMkLst>
        </pc:cxnChg>
      </pc:sldChg>
      <pc:sldChg chg="modSp new mod ord">
        <pc:chgData name="Manish Sharma" userId="b799adb9ba789c8f" providerId="LiveId" clId="{1B3C70B8-77C4-4486-8B3C-4C8ED1A1B5DA}" dt="2022-08-12T05:48:54.936" v="2076"/>
        <pc:sldMkLst>
          <pc:docMk/>
          <pc:sldMk cId="3701968868" sldId="510"/>
        </pc:sldMkLst>
        <pc:spChg chg="mod">
          <ac:chgData name="Manish Sharma" userId="b799adb9ba789c8f" providerId="LiveId" clId="{1B3C70B8-77C4-4486-8B3C-4C8ED1A1B5DA}" dt="2022-08-12T05:46:59.160" v="1891" actId="20577"/>
          <ac:spMkLst>
            <pc:docMk/>
            <pc:sldMk cId="3701968868" sldId="510"/>
            <ac:spMk id="2" creationId="{33C99E60-B55D-E648-2CC5-10D1C1476664}"/>
          </ac:spMkLst>
        </pc:spChg>
        <pc:spChg chg="mod">
          <ac:chgData name="Manish Sharma" userId="b799adb9ba789c8f" providerId="LiveId" clId="{1B3C70B8-77C4-4486-8B3C-4C8ED1A1B5DA}" dt="2022-08-12T05:48:13.173" v="2073" actId="20577"/>
          <ac:spMkLst>
            <pc:docMk/>
            <pc:sldMk cId="3701968868" sldId="510"/>
            <ac:spMk id="3" creationId="{7C0D6435-6B07-5B95-FBC7-F698CC9776C7}"/>
          </ac:spMkLst>
        </pc:spChg>
      </pc:sldChg>
      <pc:sldChg chg="addSp delSp modSp new mod">
        <pc:chgData name="Manish Sharma" userId="b799adb9ba789c8f" providerId="LiveId" clId="{1B3C70B8-77C4-4486-8B3C-4C8ED1A1B5DA}" dt="2022-08-12T05:51:29.402" v="2171"/>
        <pc:sldMkLst>
          <pc:docMk/>
          <pc:sldMk cId="1733492962" sldId="511"/>
        </pc:sldMkLst>
        <pc:spChg chg="mod">
          <ac:chgData name="Manish Sharma" userId="b799adb9ba789c8f" providerId="LiveId" clId="{1B3C70B8-77C4-4486-8B3C-4C8ED1A1B5DA}" dt="2022-08-12T05:49:01.911" v="2077"/>
          <ac:spMkLst>
            <pc:docMk/>
            <pc:sldMk cId="1733492962" sldId="511"/>
            <ac:spMk id="2" creationId="{3F9C3B02-8E52-272F-3FAA-D2CF1EDF9D0E}"/>
          </ac:spMkLst>
        </pc:spChg>
        <pc:spChg chg="del">
          <ac:chgData name="Manish Sharma" userId="b799adb9ba789c8f" providerId="LiveId" clId="{1B3C70B8-77C4-4486-8B3C-4C8ED1A1B5DA}" dt="2022-08-12T05:49:12.352" v="2078" actId="478"/>
          <ac:spMkLst>
            <pc:docMk/>
            <pc:sldMk cId="1733492962" sldId="511"/>
            <ac:spMk id="3" creationId="{DFD68394-E12A-7C53-69DE-959AE4453392}"/>
          </ac:spMkLst>
        </pc:spChg>
        <pc:spChg chg="add mod">
          <ac:chgData name="Manish Sharma" userId="b799adb9ba789c8f" providerId="LiveId" clId="{1B3C70B8-77C4-4486-8B3C-4C8ED1A1B5DA}" dt="2022-08-12T05:50:14.148" v="2087" actId="20577"/>
          <ac:spMkLst>
            <pc:docMk/>
            <pc:sldMk cId="1733492962" sldId="511"/>
            <ac:spMk id="4" creationId="{CC98238E-D15B-17E8-8D11-C8AF0E31C98D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5" creationId="{0662DCB4-451A-418F-2144-6BD6FC598742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6" creationId="{52482971-CABE-1042-260B-7E6C06262985}"/>
          </ac:spMkLst>
        </pc:spChg>
        <pc:spChg chg="add mod">
          <ac:chgData name="Manish Sharma" userId="b799adb9ba789c8f" providerId="LiveId" clId="{1B3C70B8-77C4-4486-8B3C-4C8ED1A1B5DA}" dt="2022-08-12T05:50:33.256" v="2113" actId="1037"/>
          <ac:spMkLst>
            <pc:docMk/>
            <pc:sldMk cId="1733492962" sldId="511"/>
            <ac:spMk id="9" creationId="{AC76D629-0756-E8DE-DA8D-1BC5488E99B9}"/>
          </ac:spMkLst>
        </pc:spChg>
        <pc:spChg chg="add mod">
          <ac:chgData name="Manish Sharma" userId="b799adb9ba789c8f" providerId="LiveId" clId="{1B3C70B8-77C4-4486-8B3C-4C8ED1A1B5DA}" dt="2022-08-12T05:51:21.846" v="2170" actId="1038"/>
          <ac:spMkLst>
            <pc:docMk/>
            <pc:sldMk cId="1733492962" sldId="511"/>
            <ac:spMk id="10" creationId="{2A6C3245-6DCE-6C62-2A02-CBEE654A70B5}"/>
          </ac:spMkLst>
        </pc:spChg>
        <pc:spChg chg="add mod">
          <ac:chgData name="Manish Sharma" userId="b799adb9ba789c8f" providerId="LiveId" clId="{1B3C70B8-77C4-4486-8B3C-4C8ED1A1B5DA}" dt="2022-08-12T05:51:16.212" v="2166" actId="1037"/>
          <ac:spMkLst>
            <pc:docMk/>
            <pc:sldMk cId="1733492962" sldId="511"/>
            <ac:spMk id="11" creationId="{D30065BC-60E4-1EEE-21DF-3D418BD2D493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2" creationId="{B1E8EF0E-605F-3BE1-ECB7-FFB5EBE0A9EA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3" creationId="{DFDEDC3A-D7B3-2F8A-966A-682DBDAA4354}"/>
          </ac:spMkLst>
        </pc:sp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7" creationId="{33AB7E39-3BD5-CE65-83CE-CC3FD10B3007}"/>
          </ac:cxnSpMkLst>
        </pc:cxn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8" creationId="{AF83C6BF-1CB5-4835-6BC2-D2CD1CD98687}"/>
          </ac:cxnSpMkLst>
        </pc:cxnChg>
      </pc:sldChg>
      <pc:sldChg chg="addSp delSp modSp new mod">
        <pc:chgData name="Manish Sharma" userId="b799adb9ba789c8f" providerId="LiveId" clId="{1B3C70B8-77C4-4486-8B3C-4C8ED1A1B5DA}" dt="2022-08-13T07:38:40.099" v="2211"/>
        <pc:sldMkLst>
          <pc:docMk/>
          <pc:sldMk cId="2713018546" sldId="512"/>
        </pc:sldMkLst>
        <pc:spChg chg="del">
          <ac:chgData name="Manish Sharma" userId="b799adb9ba789c8f" providerId="LiveId" clId="{1B3C70B8-77C4-4486-8B3C-4C8ED1A1B5DA}" dt="2022-08-13T07:13:58.520" v="2198" actId="478"/>
          <ac:spMkLst>
            <pc:docMk/>
            <pc:sldMk cId="2713018546" sldId="512"/>
            <ac:spMk id="2" creationId="{AEDE9655-50A5-0B35-B9D8-FA7AF944E3AD}"/>
          </ac:spMkLst>
        </pc:spChg>
        <pc:spChg chg="add mod">
          <ac:chgData name="Manish Sharma" userId="b799adb9ba789c8f" providerId="LiveId" clId="{1B3C70B8-77C4-4486-8B3C-4C8ED1A1B5DA}" dt="2022-08-13T07:14:17.585" v="2199"/>
          <ac:spMkLst>
            <pc:docMk/>
            <pc:sldMk cId="2713018546" sldId="512"/>
            <ac:spMk id="3" creationId="{7EA834E8-AAAF-DA06-D4C8-FA9B2734F859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4" creationId="{4EBB27F3-7BD4-C5B3-427E-CBF229B50733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5" creationId="{764EFED6-051D-D4A8-50C4-D12014852C36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8" creationId="{3608F4E8-A451-7C03-0876-89DB3139F31A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9" creationId="{3CFE24A7-E4A8-7E18-E881-D60ECD85BF89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0" creationId="{75961758-B994-B1FA-563E-E9779A9B5D4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1" creationId="{9913E14C-2E22-2C7E-D64D-4F8CA8DDF62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2" creationId="{D33734D3-C0FC-01EB-46E9-D7AD93A36FDB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3" creationId="{EA524532-843F-73EA-C995-C4797F4507C7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4" creationId="{559B75FC-D070-BCA6-29FB-E24611F5B44D}"/>
          </ac:spMkLst>
        </pc:spChg>
        <pc:spChg chg="add mod">
          <ac:chgData name="Manish Sharma" userId="b799adb9ba789c8f" providerId="LiveId" clId="{1B3C70B8-77C4-4486-8B3C-4C8ED1A1B5DA}" dt="2022-08-13T07:16:24.797" v="2202"/>
          <ac:spMkLst>
            <pc:docMk/>
            <pc:sldMk cId="2713018546" sldId="512"/>
            <ac:spMk id="16" creationId="{22325BA0-E7FE-AF2B-C9A0-1D8B817112D7}"/>
          </ac:spMkLst>
        </pc:spChg>
        <pc:spChg chg="add mod">
          <ac:chgData name="Manish Sharma" userId="b799adb9ba789c8f" providerId="LiveId" clId="{1B3C70B8-77C4-4486-8B3C-4C8ED1A1B5DA}" dt="2022-08-13T07:16:36.506" v="2203"/>
          <ac:spMkLst>
            <pc:docMk/>
            <pc:sldMk cId="2713018546" sldId="512"/>
            <ac:spMk id="17" creationId="{43B98B30-6C4C-95E0-D81B-3F4C90D4D5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8" creationId="{C3600549-36AA-12F3-F390-AC201E14AD47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9" creationId="{378463E4-8375-B106-3B3E-702D62B835FF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0" creationId="{6C7246EF-CBF3-FA21-A2A9-22CA1815BA65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1" creationId="{22352BD7-F7B6-898E-C5D2-2B678CE97F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2" creationId="{F4F7F3DA-7CFB-CE98-E8B3-2439D372DA96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4" creationId="{BFD0D757-FF62-A78B-95AA-DB97401E5881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6" creationId="{9B3CB039-8D00-4028-417E-A17CBE8DD291}"/>
          </ac:spMkLst>
        </pc:spChg>
        <pc:spChg chg="add mod">
          <ac:chgData name="Manish Sharma" userId="b799adb9ba789c8f" providerId="LiveId" clId="{1B3C70B8-77C4-4486-8B3C-4C8ED1A1B5DA}" dt="2022-08-13T07:17:38.524" v="2207"/>
          <ac:spMkLst>
            <pc:docMk/>
            <pc:sldMk cId="2713018546" sldId="512"/>
            <ac:spMk id="28" creationId="{54E9A2D2-C861-32C5-3B3E-BDA1B0BB0FBA}"/>
          </ac:spMkLst>
        </pc:spChg>
        <pc:spChg chg="add mod">
          <ac:chgData name="Manish Sharma" userId="b799adb9ba789c8f" providerId="LiveId" clId="{1B3C70B8-77C4-4486-8B3C-4C8ED1A1B5DA}" dt="2022-08-13T07:17:55.501" v="2208"/>
          <ac:spMkLst>
            <pc:docMk/>
            <pc:sldMk cId="2713018546" sldId="512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1" creationId="{FF9E78AB-6751-096B-295F-33A88EFDB8D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2" creationId="{D415E471-9F08-589C-A115-376F8FC5A11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3" creationId="{B66ACB11-D4F5-552B-CCD9-04EEC7361B1E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4" creationId="{79942EDF-2B8F-6010-7E4B-58A71C1670B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5" creationId="{D4293B09-6C0C-6A8B-BA58-95C36C10236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6" creationId="{F9B88AD3-45AA-410D-0BD2-44A7CEA0E1F9}"/>
          </ac:spMkLst>
        </pc:spChg>
        <pc:spChg chg="add mod">
          <ac:chgData name="Manish Sharma" userId="b799adb9ba789c8f" providerId="LiveId" clId="{1B3C70B8-77C4-4486-8B3C-4C8ED1A1B5DA}" dt="2022-08-13T07:38:33.703" v="2210"/>
          <ac:spMkLst>
            <pc:docMk/>
            <pc:sldMk cId="2713018546" sldId="512"/>
            <ac:spMk id="37" creationId="{FE32139B-62C3-406C-51BC-B5A068D0A517}"/>
          </ac:spMkLst>
        </pc:spChg>
        <pc:spChg chg="add mod">
          <ac:chgData name="Manish Sharma" userId="b799adb9ba789c8f" providerId="LiveId" clId="{1B3C70B8-77C4-4486-8B3C-4C8ED1A1B5DA}" dt="2022-08-13T07:38:40.099" v="2211"/>
          <ac:spMkLst>
            <pc:docMk/>
            <pc:sldMk cId="2713018546" sldId="512"/>
            <ac:spMk id="38" creationId="{2E6125E3-B504-E8E0-05B7-A0C67BD8AD1A}"/>
          </ac:spMkLst>
        </pc:sp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6" creationId="{D6A4489E-488C-5EDE-4866-BF10582250CB}"/>
          </ac:cxnSpMkLst>
        </pc:cxn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7" creationId="{EA353F45-C569-807E-49A3-F591E1DDA504}"/>
          </ac:cxnSpMkLst>
        </pc:cxnChg>
        <pc:cxnChg chg="add mod">
          <ac:chgData name="Manish Sharma" userId="b799adb9ba789c8f" providerId="LiveId" clId="{1B3C70B8-77C4-4486-8B3C-4C8ED1A1B5DA}" dt="2022-08-13T07:16:24.797" v="2202"/>
          <ac:cxnSpMkLst>
            <pc:docMk/>
            <pc:sldMk cId="2713018546" sldId="512"/>
            <ac:cxnSpMk id="15" creationId="{2A2991A9-05BF-4098-032E-708EB294AE98}"/>
          </ac:cxnSpMkLst>
        </pc:cxnChg>
        <pc:cxnChg chg="add mod">
          <ac:chgData name="Manish Sharma" userId="b799adb9ba789c8f" providerId="LiveId" clId="{1B3C70B8-77C4-4486-8B3C-4C8ED1A1B5DA}" dt="2022-08-13T07:17:04.614" v="2205"/>
          <ac:cxnSpMkLst>
            <pc:docMk/>
            <pc:sldMk cId="2713018546" sldId="512"/>
            <ac:cxnSpMk id="23" creationId="{4B19C541-2C4B-9849-0C95-04993F4845BA}"/>
          </ac:cxnSpMkLst>
        </pc:cxnChg>
        <pc:cxnChg chg="add mod">
          <ac:chgData name="Manish Sharma" userId="b799adb9ba789c8f" providerId="LiveId" clId="{1B3C70B8-77C4-4486-8B3C-4C8ED1A1B5DA}" dt="2022-08-13T07:17:19.459" v="2206"/>
          <ac:cxnSpMkLst>
            <pc:docMk/>
            <pc:sldMk cId="2713018546" sldId="512"/>
            <ac:cxnSpMk id="25" creationId="{3AD79D7E-3830-A2A1-ABB2-8D392B028AB9}"/>
          </ac:cxnSpMkLst>
        </pc:cxnChg>
        <pc:cxnChg chg="add mod">
          <ac:chgData name="Manish Sharma" userId="b799adb9ba789c8f" providerId="LiveId" clId="{1B3C70B8-77C4-4486-8B3C-4C8ED1A1B5DA}" dt="2022-08-13T07:17:38.524" v="2207"/>
          <ac:cxnSpMkLst>
            <pc:docMk/>
            <pc:sldMk cId="2713018546" sldId="512"/>
            <ac:cxnSpMk id="27" creationId="{583E7438-D686-66F3-0FF3-1A9A05279AF6}"/>
          </ac:cxnSpMkLst>
        </pc:cxnChg>
        <pc:cxnChg chg="add mod">
          <ac:chgData name="Manish Sharma" userId="b799adb9ba789c8f" providerId="LiveId" clId="{1B3C70B8-77C4-4486-8B3C-4C8ED1A1B5DA}" dt="2022-08-13T07:17:55.501" v="2208"/>
          <ac:cxnSpMkLst>
            <pc:docMk/>
            <pc:sldMk cId="2713018546" sldId="512"/>
            <ac:cxnSpMk id="29" creationId="{DFFAADB0-F1B8-CDC2-2081-AE92D2890C42}"/>
          </ac:cxnSpMkLst>
        </pc:cxnChg>
      </pc:sldChg>
      <pc:sldChg chg="addSp modSp add mod">
        <pc:chgData name="Manish Sharma" userId="b799adb9ba789c8f" providerId="LiveId" clId="{1B3C70B8-77C4-4486-8B3C-4C8ED1A1B5DA}" dt="2022-08-13T10:04:30.477" v="2216"/>
        <pc:sldMkLst>
          <pc:docMk/>
          <pc:sldMk cId="3375105518" sldId="513"/>
        </pc:sldMkLst>
        <pc:spChg chg="add mod">
          <ac:chgData name="Manish Sharma" userId="b799adb9ba789c8f" providerId="LiveId" clId="{1B3C70B8-77C4-4486-8B3C-4C8ED1A1B5DA}" dt="2022-08-13T10:04:15.595" v="2215"/>
          <ac:spMkLst>
            <pc:docMk/>
            <pc:sldMk cId="3375105518" sldId="513"/>
            <ac:spMk id="2" creationId="{06A731C7-F834-25EC-F2B3-0D5F85D8AE5B}"/>
          </ac:spMkLst>
        </pc:spChg>
        <pc:spChg chg="mod">
          <ac:chgData name="Manish Sharma" userId="b799adb9ba789c8f" providerId="LiveId" clId="{1B3C70B8-77C4-4486-8B3C-4C8ED1A1B5DA}" dt="2022-08-13T10:04:10.855" v="2214" actId="1076"/>
          <ac:spMkLst>
            <pc:docMk/>
            <pc:sldMk cId="3375105518" sldId="513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39" creationId="{2DFA5461-F56F-F4DC-83D7-7D20D6398BE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0" creationId="{72A7264E-B403-1EE3-ED36-6F07724B203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1" creationId="{5A36BD08-A38C-FEBA-FA08-1F51B790F950}"/>
          </ac:spMkLst>
        </pc:sp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2" creationId="{2EFDE987-EDC8-34E2-C0C2-4E979D1487B4}"/>
          </ac:cxnSpMkLst>
        </pc:cxn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3" creationId="{998CD0C3-405B-6E69-4830-731CD88F0D34}"/>
          </ac:cxnSpMkLst>
        </pc:cxnChg>
      </pc:sldChg>
      <pc:sldChg chg="addSp modSp new mod setBg">
        <pc:chgData name="Manish Sharma" userId="b799adb9ba789c8f" providerId="LiveId" clId="{1B3C70B8-77C4-4486-8B3C-4C8ED1A1B5DA}" dt="2022-08-13T10:07:30.814" v="2315" actId="20577"/>
        <pc:sldMkLst>
          <pc:docMk/>
          <pc:sldMk cId="312666115" sldId="514"/>
        </pc:sldMkLst>
        <pc:spChg chg="mod">
          <ac:chgData name="Manish Sharma" userId="b799adb9ba789c8f" providerId="LiveId" clId="{1B3C70B8-77C4-4486-8B3C-4C8ED1A1B5DA}" dt="2022-08-13T10:07:30.814" v="2315" actId="20577"/>
          <ac:spMkLst>
            <pc:docMk/>
            <pc:sldMk cId="312666115" sldId="514"/>
            <ac:spMk id="2" creationId="{E90B8CCE-6B8C-FA64-E8F5-C35147EAA49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7" creationId="{C66F2F30-5DC0-44A0-BFA6-E12F46ED16DA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9" creationId="{85872F57-7F42-4F97-8391-DDC8D0054C03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1" creationId="{04DC2037-48A0-4F22-B9D4-8EAEBC780AB4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3" creationId="{0006CBFD-ADA0-43D1-9332-9C34CA1C76E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5" creationId="{2B931666-F28F-45F3-A074-66D2272D580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A56E9385-429C-4983-850E-ECA79ECDBB0A}"/>
    <pc:docChg chg="undo redo custSel addSld delSld modSld sldOrd">
      <pc:chgData name="Manish Sharma" userId="b799adb9ba789c8f" providerId="LiveId" clId="{A56E9385-429C-4983-850E-ECA79ECDBB0A}" dt="2022-07-30T12:43:30.509" v="1383"/>
      <pc:docMkLst>
        <pc:docMk/>
      </pc:docMkLst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43896531" sldId="26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942799856" sldId="262"/>
        </pc:sldMkLst>
      </pc:sldChg>
      <pc:sldChg chg="add">
        <pc:chgData name="Manish Sharma" userId="b799adb9ba789c8f" providerId="LiveId" clId="{A56E9385-429C-4983-850E-ECA79ECDBB0A}" dt="2022-07-21T05:28:25.141" v="104"/>
        <pc:sldMkLst>
          <pc:docMk/>
          <pc:sldMk cId="131055686" sldId="263"/>
        </pc:sldMkLst>
      </pc:sldChg>
      <pc:sldChg chg="add">
        <pc:chgData name="Manish Sharma" userId="b799adb9ba789c8f" providerId="LiveId" clId="{A56E9385-429C-4983-850E-ECA79ECDBB0A}" dt="2022-07-21T06:14:42.054" v="118"/>
        <pc:sldMkLst>
          <pc:docMk/>
          <pc:sldMk cId="21477730" sldId="265"/>
        </pc:sldMkLst>
      </pc:sldChg>
      <pc:sldChg chg="add">
        <pc:chgData name="Manish Sharma" userId="b799adb9ba789c8f" providerId="LiveId" clId="{A56E9385-429C-4983-850E-ECA79ECDBB0A}" dt="2022-07-21T07:31:14.086" v="263"/>
        <pc:sldMkLst>
          <pc:docMk/>
          <pc:sldMk cId="1863291219" sldId="266"/>
        </pc:sldMkLst>
      </pc:sldChg>
      <pc:sldChg chg="add">
        <pc:chgData name="Manish Sharma" userId="b799adb9ba789c8f" providerId="LiveId" clId="{A56E9385-429C-4983-850E-ECA79ECDBB0A}" dt="2022-07-21T08:22:02.361" v="300"/>
        <pc:sldMkLst>
          <pc:docMk/>
          <pc:sldMk cId="1040551395" sldId="26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7758348" sldId="270"/>
        </pc:sldMkLst>
      </pc:sldChg>
      <pc:sldChg chg="add">
        <pc:chgData name="Manish Sharma" userId="b799adb9ba789c8f" providerId="LiveId" clId="{A56E9385-429C-4983-850E-ECA79ECDBB0A}" dt="2022-07-22T11:56:47.452" v="381"/>
        <pc:sldMkLst>
          <pc:docMk/>
          <pc:sldMk cId="541853456" sldId="270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339964951" sldId="271"/>
        </pc:sldMkLst>
      </pc:sldChg>
      <pc:sldChg chg="add del">
        <pc:chgData name="Manish Sharma" userId="b799adb9ba789c8f" providerId="LiveId" clId="{A56E9385-429C-4983-850E-ECA79ECDBB0A}" dt="2022-07-23T08:25:50.445" v="664"/>
        <pc:sldMkLst>
          <pc:docMk/>
          <pc:sldMk cId="1800526853" sldId="272"/>
        </pc:sldMkLst>
      </pc:sldChg>
      <pc:sldChg chg="add">
        <pc:chgData name="Manish Sharma" userId="b799adb9ba789c8f" providerId="LiveId" clId="{A56E9385-429C-4983-850E-ECA79ECDBB0A}" dt="2022-07-22T10:52:38.909" v="376"/>
        <pc:sldMkLst>
          <pc:docMk/>
          <pc:sldMk cId="1331658581" sldId="273"/>
        </pc:sldMkLst>
      </pc:sldChg>
      <pc:sldChg chg="add del">
        <pc:chgData name="Manish Sharma" userId="b799adb9ba789c8f" providerId="LiveId" clId="{A56E9385-429C-4983-850E-ECA79ECDBB0A}" dt="2022-07-23T08:48:11.079" v="1263"/>
        <pc:sldMkLst>
          <pc:docMk/>
          <pc:sldMk cId="1937767460" sldId="276"/>
        </pc:sldMkLst>
      </pc:sldChg>
      <pc:sldChg chg="add">
        <pc:chgData name="Manish Sharma" userId="b799adb9ba789c8f" providerId="LiveId" clId="{A56E9385-429C-4983-850E-ECA79ECDBB0A}" dt="2022-07-21T05:58:34.971" v="117"/>
        <pc:sldMkLst>
          <pc:docMk/>
          <pc:sldMk cId="3343896531" sldId="279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2937149028" sldId="282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640020107" sldId="283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936744458" sldId="284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1535532918" sldId="290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927873483" sldId="29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125748975" sldId="292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3776691465" sldId="296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2063019643" sldId="300"/>
        </pc:sldMkLst>
      </pc:sldChg>
      <pc:sldChg chg="addSp modSp new del">
        <pc:chgData name="Manish Sharma" userId="b799adb9ba789c8f" providerId="LiveId" clId="{A56E9385-429C-4983-850E-ECA79ECDBB0A}" dt="2022-07-21T05:16:19.386" v="17" actId="47"/>
        <pc:sldMkLst>
          <pc:docMk/>
          <pc:sldMk cId="1853159248" sldId="302"/>
        </pc:sldMkLst>
        <pc:spChg chg="add 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2" creationId="{011138D5-6ACA-2A83-C939-26B1D69BCD7E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4" creationId="{A63E6E4B-1387-3DCB-CB7D-FB60EB7EB184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5" creationId="{5A8D60A5-FE69-5D66-9AD2-961AED83CE5D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7" creationId="{4598F9F6-A4C9-706D-6C2C-FBAFD6C0D19C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8" creationId="{577E11D3-5324-9C88-F24A-50F3F136E917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9" creationId="{3BBFF4F0-538E-43E5-B6A4-F769C3827753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1" creationId="{1E788651-FC85-367A-BA89-43BE9F437EF2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3" creationId="{220997A3-1123-ACE8-A39E-F9ACD01555A6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4" creationId="{37C77626-DF76-0FC4-73D5-C332F8A0E6AE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5" creationId="{62B72BC1-75AB-9024-9C05-38E5D31CEE92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6" creationId="{A3B217BE-9A2A-B5F8-D338-C4DE3BFBE4B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7" creationId="{B6C4C5F2-E095-1A14-ED79-4CA0B2AABD0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8" creationId="{263D4953-4369-7C9F-CDB8-AE9FF5858609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1" creationId="{946F8997-43E0-B0FB-B0BD-F3ED32355C62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2" creationId="{867EB6C8-8016-315B-D1A2-7D7C895841D6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4" creationId="{A615A57F-B144-27F0-E38C-E504BC423F65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5" creationId="{CC9EA72F-2D67-4E64-24A9-390EB828DFDE}"/>
          </ac:spMkLst>
        </pc:s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3" creationId="{D90777C4-B384-C732-8740-3B2EABD9ADED}"/>
          </ac:grpSpMkLst>
        </pc:gr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6" creationId="{E165A8E7-E740-7EE6-2FEF-8F3A2D00E1DE}"/>
          </ac:grpSpMkLst>
        </pc:grpChg>
        <pc:grpChg chg="add mod">
          <ac:chgData name="Manish Sharma" userId="b799adb9ba789c8f" providerId="LiveId" clId="{A56E9385-429C-4983-850E-ECA79ECDBB0A}" dt="2022-07-21T05:13:06.734" v="5"/>
          <ac:grpSpMkLst>
            <pc:docMk/>
            <pc:sldMk cId="1853159248" sldId="302"/>
            <ac:grpSpMk id="23" creationId="{69A86AFA-16C6-DA5B-09FA-82EF65E97324}"/>
          </ac:grpSpMkLst>
        </pc:grp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0" creationId="{8C4E1C8A-D1A9-102E-213F-8B691F55BD97}"/>
          </ac:cxnSpMkLst>
        </pc:cxn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2" creationId="{FEB6A19A-33D0-ED07-8160-49377B109361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19" creationId="{678A4E40-8AE5-5FE5-584B-5FF86EB7C222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20" creationId="{370ADCA4-C658-39D6-5D8C-9EE1FF8DE5CC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250228821" sldId="302"/>
        </pc:sldMkLst>
      </pc:sldChg>
      <pc:sldChg chg="addSp delSp modSp new mod modClrScheme chgLayout">
        <pc:chgData name="Manish Sharma" userId="b799adb9ba789c8f" providerId="LiveId" clId="{A56E9385-429C-4983-850E-ECA79ECDBB0A}" dt="2022-07-21T05:16:08.585" v="15"/>
        <pc:sldMkLst>
          <pc:docMk/>
          <pc:sldMk cId="484131753" sldId="303"/>
        </pc:sldMkLst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2" creationId="{2CCF8048-07F6-F8F8-496F-C18977F045B8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4" creationId="{FEA564D4-A1A5-461A-DA74-BCAD5B4DE9B4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5" creationId="{4F2DBEB6-42B7-A00B-F535-D2782DE12AED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7" creationId="{849B225C-FC4D-3C58-22E8-9D80DBC9357C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8" creationId="{D04AB51B-A3B9-E0BB-2A77-D6813C625EBC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9" creationId="{EA67EA63-EA16-3A19-B452-A12CB2F79063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10" creationId="{67729CD2-912C-0E7D-AF0D-63EC2B3A0F48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4" creationId="{9C03C6B7-79E5-13D7-F0D0-3F1AF19530E4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6" creationId="{5CAA6729-7F11-EA89-2D12-9739A5488C42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8" creationId="{D930E2C3-07F8-26D5-A8C7-D0C2FFA1DC33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19" creationId="{BE99E123-4806-727D-C2DB-B1E1CB706085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0" creationId="{47E17D45-54FC-EBCA-839D-E2ABB670737D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1" creationId="{5257BD40-965B-C3F5-3555-C70C8F096D8F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2" creationId="{131EFCE6-273A-691C-3E38-C570F7343EC2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3" creationId="{2DAC869C-6D8D-F4EB-13B6-7DB838C6A534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5" creationId="{14ADB228-506F-1A11-7AB4-BABF9D76E24C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6" creationId="{A4514D98-0625-378B-C1EE-89861692CA76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8" creationId="{AB9BDC89-47DD-3EAC-A302-2B0BBBD6BFE3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9" creationId="{6DDBD742-2ECA-88BB-41EE-4FB385E1A9F7}"/>
          </ac:spMkLst>
        </pc:spChg>
        <pc:spChg chg="add del mod">
          <ac:chgData name="Manish Sharma" userId="b799adb9ba789c8f" providerId="LiveId" clId="{A56E9385-429C-4983-850E-ECA79ECDBB0A}" dt="2022-07-21T05:16:00.878" v="13"/>
          <ac:spMkLst>
            <pc:docMk/>
            <pc:sldMk cId="484131753" sldId="303"/>
            <ac:spMk id="31" creationId="{D5A212FA-94DD-6AD3-C243-9A03E0D83831}"/>
          </ac:spMkLst>
        </pc:spChg>
        <pc:spChg chg="add mod ord">
          <ac:chgData name="Manish Sharma" userId="b799adb9ba789c8f" providerId="LiveId" clId="{A56E9385-429C-4983-850E-ECA79ECDBB0A}" dt="2022-07-21T05:16:08.585" v="15"/>
          <ac:spMkLst>
            <pc:docMk/>
            <pc:sldMk cId="484131753" sldId="303"/>
            <ac:spMk id="32" creationId="{64E8550F-6035-FF45-D86D-A8D00D73844A}"/>
          </ac:spMkLst>
        </pc:s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3" creationId="{0077E837-DA41-185D-16A2-7B8D7130227E}"/>
          </ac:grpSpMkLst>
        </pc:gr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6" creationId="{15A396B5-E9A7-C39E-FD81-16ECF8C430CB}"/>
          </ac:grpSpMkLst>
        </pc:grpChg>
        <pc:grpChg chg="add mod">
          <ac:chgData name="Manish Sharma" userId="b799adb9ba789c8f" providerId="LiveId" clId="{A56E9385-429C-4983-850E-ECA79ECDBB0A}" dt="2022-07-21T05:15:51.827" v="11"/>
          <ac:grpSpMkLst>
            <pc:docMk/>
            <pc:sldMk cId="484131753" sldId="303"/>
            <ac:grpSpMk id="27" creationId="{AC4E4D2A-2A57-7CA1-FBDC-A4A82342EBE5}"/>
          </ac:grpSpMkLst>
        </pc:grp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1" creationId="{7230D180-26DC-B5E5-847F-0C182823D056}"/>
          </ac:cxnSpMkLst>
        </pc:cxn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2" creationId="{8D13703F-B5B1-AB95-C328-E7EA83E9CDD5}"/>
          </ac:cxnSpMkLst>
        </pc:cxnChg>
        <pc:cxnChg chg="add mod">
          <ac:chgData name="Manish Sharma" userId="b799adb9ba789c8f" providerId="LiveId" clId="{A56E9385-429C-4983-850E-ECA79ECDBB0A}" dt="2022-07-21T05:15:16.415" v="8"/>
          <ac:cxnSpMkLst>
            <pc:docMk/>
            <pc:sldMk cId="484131753" sldId="303"/>
            <ac:cxnSpMk id="13" creationId="{F4BE98D8-0F15-5417-0A11-DB3D91D75998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5" creationId="{56EF71E5-0FF8-2207-6AB6-4D18A023C32E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7" creationId="{72881A57-8368-699D-2B22-4D1DC9754109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24" creationId="{A436809E-B0E6-C21C-057E-025FA79D7973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30" creationId="{C0D1355E-D6C2-5AB5-1C64-00F6B257F4E4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736148090" sldId="30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2561693" sldId="304"/>
        </pc:sldMkLst>
      </pc:sldChg>
      <pc:sldChg chg="add">
        <pc:chgData name="Manish Sharma" userId="b799adb9ba789c8f" providerId="LiveId" clId="{A56E9385-429C-4983-850E-ECA79ECDBB0A}" dt="2022-07-21T05:16:17.098" v="16"/>
        <pc:sldMkLst>
          <pc:docMk/>
          <pc:sldMk cId="4250228821" sldId="30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9907135" sldId="305"/>
        </pc:sldMkLst>
      </pc:sldChg>
      <pc:sldChg chg="addSp modSp new mod">
        <pc:chgData name="Manish Sharma" userId="b799adb9ba789c8f" providerId="LiveId" clId="{A56E9385-429C-4983-850E-ECA79ECDBB0A}" dt="2022-07-21T05:18:19.440" v="25"/>
        <pc:sldMkLst>
          <pc:docMk/>
          <pc:sldMk cId="3637782162" sldId="305"/>
        </pc:sldMkLst>
        <pc:spChg chg="mod">
          <ac:chgData name="Manish Sharma" userId="b799adb9ba789c8f" providerId="LiveId" clId="{A56E9385-429C-4983-850E-ECA79ECDBB0A}" dt="2022-07-21T05:17:00.094" v="19"/>
          <ac:spMkLst>
            <pc:docMk/>
            <pc:sldMk cId="3637782162" sldId="305"/>
            <ac:spMk id="2" creationId="{A5961160-DA8B-5256-C850-E8EEBE95D0F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3" creationId="{5B8CCC7B-8AF2-E613-EC31-D88B6AF02EE3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5" creationId="{CC4AC408-0686-AD7A-5F11-D703C115AA9A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6" creationId="{D236D976-BE49-09FB-3300-EF45E2EE2FF0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8" creationId="{83030B2E-6FA5-5683-F8C8-E822BC3E5E45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9" creationId="{6EF5E56D-3D5F-DEDD-996E-E92E2D11F28A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1" creationId="{3657C5F7-405B-44CD-9DCE-B6F3D9914F52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2" creationId="{188DD656-CBD8-7FAE-62BD-A86AE5DE588E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6" creationId="{9B909B37-B0D3-DD6B-BCD1-FFB9AB7D5259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7" creationId="{096DCC29-8D26-4F0A-D053-24FD1F3FE79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8" creationId="{7DD42DFA-BA26-81FB-5A7C-C9CB092F7AF6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19" creationId="{39D003DE-58A3-EB56-6751-ECA81606E84F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1" creationId="{393ED85B-877E-4394-364D-8937B75219B2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3" creationId="{731F4ED6-3EB9-2B17-8B43-C497DD86F90E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4" creationId="{4418EA3D-7CDC-71C3-368A-30F0F6FA00EA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5" creationId="{226E244E-355B-1869-E7C1-A774F8F9A552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6" creationId="{DE378081-0C8F-305E-FE09-50AF03548F55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7" creationId="{ADB24025-2A6A-A368-4BAC-BF42C7F77C5B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8" creationId="{5FAB53E6-58F5-66D0-1C80-8364B7EC1C07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0" creationId="{6F3E7CAB-041B-5721-6A57-8FBD5A35EE8E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1" creationId="{C65062BD-803D-2E99-F218-17A3E804FA10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3" creationId="{A905C3EF-9EAF-EF06-200F-B49387890EDF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6" creationId="{3E63157A-40E0-9FF3-EEBB-55DD3872093A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7" creationId="{51D07663-EADA-20B3-EC0B-94ED442E4B79}"/>
          </ac:spMkLst>
        </pc:s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4" creationId="{4123190F-6603-0954-3416-DE5D39EBB6E3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7" creationId="{CDDAF051-4277-4C3F-7F9D-999B01A06FB5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15" creationId="{4455CDF8-9243-D265-4CF9-E10AA5EEC19E}"/>
          </ac:grpSpMkLst>
        </pc:grpChg>
        <pc:grpChg chg="add mod">
          <ac:chgData name="Manish Sharma" userId="b799adb9ba789c8f" providerId="LiveId" clId="{A56E9385-429C-4983-850E-ECA79ECDBB0A}" dt="2022-07-21T05:18:19.440" v="25"/>
          <ac:grpSpMkLst>
            <pc:docMk/>
            <pc:sldMk cId="3637782162" sldId="305"/>
            <ac:grpSpMk id="35" creationId="{423C8215-0B0D-F945-8328-55AE51E2356A}"/>
          </ac:grpSpMkLst>
        </pc:grpChg>
        <pc:picChg chg="add mod">
          <ac:chgData name="Manish Sharma" userId="b799adb9ba789c8f" providerId="LiveId" clId="{A56E9385-429C-4983-850E-ECA79ECDBB0A}" dt="2022-07-21T05:18:09.746" v="24"/>
          <ac:picMkLst>
            <pc:docMk/>
            <pc:sldMk cId="3637782162" sldId="305"/>
            <ac:picMk id="34" creationId="{0BE87285-1CDD-D78A-4D16-908EAAAF906D}"/>
          </ac:picMkLst>
        </pc:pic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0" creationId="{865E96D9-8900-6F77-07FB-64F24D58A80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3" creationId="{AE6F104D-1A7A-79A3-3153-EFBEFDC8F0F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4" creationId="{DC61214C-8A8E-E52C-979B-86F543A15BBE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0" creationId="{5C4F595C-C1B9-301B-334F-98AB3C99CBF6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2" creationId="{B1B4CE7E-CFA9-A6C8-C06A-B9A9A175CA8A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29" creationId="{B173A47E-C876-88B3-15E0-20C7A1F20345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32" creationId="{4ED94B1D-D859-83D0-9221-2E71EC3C3B68}"/>
          </ac:cxnSpMkLst>
        </pc:cxnChg>
      </pc:sldChg>
      <pc:sldChg chg="addSp modSp new mod">
        <pc:chgData name="Manish Sharma" userId="b799adb9ba789c8f" providerId="LiveId" clId="{A56E9385-429C-4983-850E-ECA79ECDBB0A}" dt="2022-07-21T05:25:44.717" v="102" actId="1076"/>
        <pc:sldMkLst>
          <pc:docMk/>
          <pc:sldMk cId="2768757566" sldId="306"/>
        </pc:sldMkLst>
        <pc:spChg chg="mod">
          <ac:chgData name="Manish Sharma" userId="b799adb9ba789c8f" providerId="LiveId" clId="{A56E9385-429C-4983-850E-ECA79ECDBB0A}" dt="2022-07-21T05:19:21.956" v="27"/>
          <ac:spMkLst>
            <pc:docMk/>
            <pc:sldMk cId="2768757566" sldId="306"/>
            <ac:spMk id="2" creationId="{C1041E31-0AB3-193A-8B75-44878143EEB2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3" creationId="{1A302D02-5A2D-FF0C-95FA-A54128265C5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5" creationId="{50D33734-F565-D192-3F10-3DC3A5E160A3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6" creationId="{01321480-92A4-995D-ED3E-D9B963A01CD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8" creationId="{27CB97A4-4A17-1517-BE6C-3EA5C02D9A8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9" creationId="{FEAC060C-1895-F815-D953-BA69D9ADA9D9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1" creationId="{1D46495B-BB3A-368C-AB65-C5AA9F8338A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3" creationId="{7257FF08-A4F8-4F50-2B0D-E52C6A5A4D68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4" creationId="{FD94E62C-413C-1746-C33E-10F3833699B6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5" creationId="{C20336DD-6646-EC20-829C-D60AEE6AC16B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6" creationId="{B2B64E02-A6CC-3BA5-C982-0819A332F066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8" creationId="{3C605B97-0B90-0372-51BB-18C7D1E46397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20" creationId="{C95F2A04-40B1-CC14-7A76-2990A04C3965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1" creationId="{3F15E5BE-2648-7139-22AB-E7D55E08ED20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2" creationId="{BE9A7FD4-FBDF-284A-AE95-61DDC905581F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3" creationId="{A2054858-D345-AFC1-A00F-C630FE2685BB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4" creationId="{8158A4D3-7AA7-0F66-0BE7-0ACFCEC1803C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5" creationId="{735C4484-B04D-D084-6BF7-69F672B8B9DB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6" creationId="{F56AB3B7-4F30-3872-500D-609DA2424C0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9" creationId="{C27EB532-C6E3-19E6-54AC-16CB87A0E39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30" creationId="{DB8D3424-9619-5048-290F-A5862D264ADA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2" creationId="{AFF4F42C-1F53-608D-B529-15DBED85BD46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3" creationId="{C43C96A1-7E76-A8C8-3151-B0B18BC1CE81}"/>
          </ac:spMkLst>
        </pc:spChg>
        <pc:spChg chg="add mod">
          <ac:chgData name="Manish Sharma" userId="b799adb9ba789c8f" providerId="LiveId" clId="{A56E9385-429C-4983-850E-ECA79ECDBB0A}" dt="2022-07-21T05:24:35.428" v="33"/>
          <ac:spMkLst>
            <pc:docMk/>
            <pc:sldMk cId="2768757566" sldId="306"/>
            <ac:spMk id="35" creationId="{DA688390-586C-7B19-F6E6-96A2F2C17D02}"/>
          </ac:spMkLst>
        </pc:spChg>
        <pc:spChg chg="add mod">
          <ac:chgData name="Manish Sharma" userId="b799adb9ba789c8f" providerId="LiveId" clId="{A56E9385-429C-4983-850E-ECA79ECDBB0A}" dt="2022-07-21T05:24:49.899" v="34"/>
          <ac:spMkLst>
            <pc:docMk/>
            <pc:sldMk cId="2768757566" sldId="306"/>
            <ac:spMk id="36" creationId="{B04AAA5D-9C74-FBC2-4484-BC0DF25DE4C7}"/>
          </ac:spMkLst>
        </pc:spChg>
        <pc:spChg chg="add mod">
          <ac:chgData name="Manish Sharma" userId="b799adb9ba789c8f" providerId="LiveId" clId="{A56E9385-429C-4983-850E-ECA79ECDBB0A}" dt="2022-07-21T05:25:44.717" v="102" actId="1076"/>
          <ac:spMkLst>
            <pc:docMk/>
            <pc:sldMk cId="2768757566" sldId="306"/>
            <ac:spMk id="38" creationId="{ECE198EE-8D4E-9C44-73E5-A98BBDE42EB1}"/>
          </ac:spMkLst>
        </pc:s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4" creationId="{F9922BCC-8E45-F1F6-50CD-FC84B7862F78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7" creationId="{EE96DCDA-B163-49CC-5341-26685347AE79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12" creationId="{9C19A709-86D1-EF71-CB70-6F99240E9476}"/>
          </ac:grpSpMkLst>
        </pc:grpChg>
        <pc:picChg chg="add mod">
          <ac:chgData name="Manish Sharma" userId="b799adb9ba789c8f" providerId="LiveId" clId="{A56E9385-429C-4983-850E-ECA79ECDBB0A}" dt="2022-07-21T05:24:49.899" v="34"/>
          <ac:picMkLst>
            <pc:docMk/>
            <pc:sldMk cId="2768757566" sldId="306"/>
            <ac:picMk id="37" creationId="{8973E297-0E49-3B02-AA75-A5C0183AC8F6}"/>
          </ac:picMkLst>
        </pc:picChg>
        <pc:cxnChg chg="add mod">
          <ac:chgData name="Manish Sharma" userId="b799adb9ba789c8f" providerId="LiveId" clId="{A56E9385-429C-4983-850E-ECA79ECDBB0A}" dt="2022-07-21T05:19:37.627" v="28"/>
          <ac:cxnSpMkLst>
            <pc:docMk/>
            <pc:sldMk cId="2768757566" sldId="306"/>
            <ac:cxnSpMk id="10" creationId="{FD0C52F8-4164-E3B8-0C78-350AE8DD746E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7" creationId="{43C2DFC0-AC37-0351-A88F-BB24EFBFB3EA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9" creationId="{51ECA425-09CC-A019-29EF-16481308608D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7" creationId="{7E73E083-B067-94C0-DA1A-838BF03A5E43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8" creationId="{D76CA978-2FA7-5B14-97B4-D8CE142186B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1" creationId="{8116EFF8-6F37-2CAD-AF39-6D7A20CD4D2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4" creationId="{D91CACD6-A4A9-E971-4C22-08F054976E8B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023201532" sldId="30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94408488" sldId="307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3343793836" sldId="307"/>
        </pc:sldMkLst>
      </pc:sldChg>
      <pc:sldChg chg="new del">
        <pc:chgData name="Manish Sharma" userId="b799adb9ba789c8f" providerId="LiveId" clId="{A56E9385-429C-4983-850E-ECA79ECDBB0A}" dt="2022-07-21T05:28:27.304" v="105" actId="47"/>
        <pc:sldMkLst>
          <pc:docMk/>
          <pc:sldMk cId="3438277472" sldId="307"/>
        </pc:sldMkLst>
      </pc:sldChg>
      <pc:sldChg chg="add">
        <pc:chgData name="Manish Sharma" userId="b799adb9ba789c8f" providerId="LiveId" clId="{A56E9385-429C-4983-850E-ECA79ECDBB0A}" dt="2022-07-21T10:54:54.075" v="303"/>
        <pc:sldMkLst>
          <pc:docMk/>
          <pc:sldMk cId="2896957801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677526686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667525347" sldId="30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591519305" sldId="310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3905909107" sldId="31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4504468" sldId="31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2050639" sldId="312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3363675506" sldId="312"/>
        </pc:sldMkLst>
      </pc:sldChg>
      <pc:sldChg chg="add">
        <pc:chgData name="Manish Sharma" userId="b799adb9ba789c8f" providerId="LiveId" clId="{A56E9385-429C-4983-850E-ECA79ECDBB0A}" dt="2022-07-22T10:09:18.077" v="362"/>
        <pc:sldMkLst>
          <pc:docMk/>
          <pc:sldMk cId="3401202457" sldId="315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495837008" sldId="316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729508330" sldId="317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3730346979" sldId="31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305835573" sldId="3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973237833" sldId="32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33844631" sldId="322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45633748" sldId="323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2625194412" sldId="324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492403978" sldId="325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2388020248" sldId="326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55042921" sldId="3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8941083" sldId="3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18928511" sldId="330"/>
        </pc:sldMkLst>
      </pc:sldChg>
      <pc:sldChg chg="add">
        <pc:chgData name="Manish Sharma" userId="b799adb9ba789c8f" providerId="LiveId" clId="{A56E9385-429C-4983-850E-ECA79ECDBB0A}" dt="2022-07-22T10:06:18.770" v="326"/>
        <pc:sldMkLst>
          <pc:docMk/>
          <pc:sldMk cId="3819615658" sldId="33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456520" sldId="331"/>
        </pc:sldMkLst>
      </pc:sldChg>
      <pc:sldChg chg="add">
        <pc:chgData name="Manish Sharma" userId="b799adb9ba789c8f" providerId="LiveId" clId="{A56E9385-429C-4983-850E-ECA79ECDBB0A}" dt="2022-07-22T10:39:29.218" v="374"/>
        <pc:sldMkLst>
          <pc:docMk/>
          <pc:sldMk cId="1872235650" sldId="331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4165250704" sldId="333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389683339" sldId="33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5788119" sldId="334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599601856" sldId="336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4089342765" sldId="337"/>
        </pc:sldMkLst>
      </pc:sldChg>
      <pc:sldChg chg="add">
        <pc:chgData name="Manish Sharma" userId="b799adb9ba789c8f" providerId="LiveId" clId="{A56E9385-429C-4983-850E-ECA79ECDBB0A}" dt="2022-07-22T05:14:43.588" v="308"/>
        <pc:sldMkLst>
          <pc:docMk/>
          <pc:sldMk cId="326244009" sldId="338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914836995" sldId="339"/>
        </pc:sldMkLst>
      </pc:sldChg>
      <pc:sldChg chg="modSp add del mod">
        <pc:chgData name="Manish Sharma" userId="b799adb9ba789c8f" providerId="LiveId" clId="{A56E9385-429C-4983-850E-ECA79ECDBB0A}" dt="2022-07-23T12:40:07.756" v="1289" actId="20577"/>
        <pc:sldMkLst>
          <pc:docMk/>
          <pc:sldMk cId="2737212266" sldId="340"/>
        </pc:sldMkLst>
        <pc:spChg chg="mod">
          <ac:chgData name="Manish Sharma" userId="b799adb9ba789c8f" providerId="LiveId" clId="{A56E9385-429C-4983-850E-ECA79ECDBB0A}" dt="2022-07-23T12:40:07.756" v="1289" actId="20577"/>
          <ac:spMkLst>
            <pc:docMk/>
            <pc:sldMk cId="2737212266" sldId="340"/>
            <ac:spMk id="2" creationId="{4158C489-52BE-4B37-B045-E4AEE2EEB5B4}"/>
          </ac:spMkLst>
        </pc:spChg>
      </pc:sldChg>
      <pc:sldChg chg="modSp add del mod">
        <pc:chgData name="Manish Sharma" userId="b799adb9ba789c8f" providerId="LiveId" clId="{A56E9385-429C-4983-850E-ECA79ECDBB0A}" dt="2022-07-23T12:42:11.154" v="1298" actId="20577"/>
        <pc:sldMkLst>
          <pc:docMk/>
          <pc:sldMk cId="1876232458" sldId="341"/>
        </pc:sldMkLst>
        <pc:spChg chg="mod">
          <ac:chgData name="Manish Sharma" userId="b799adb9ba789c8f" providerId="LiveId" clId="{A56E9385-429C-4983-850E-ECA79ECDBB0A}" dt="2022-07-23T12:42:11.154" v="1298" actId="20577"/>
          <ac:spMkLst>
            <pc:docMk/>
            <pc:sldMk cId="1876232458" sldId="341"/>
            <ac:spMk id="2" creationId="{7E43FDEE-5713-4DD5-BAFA-837A25CA4F51}"/>
          </ac:spMkLst>
        </pc:spChg>
      </pc:sldChg>
      <pc:sldChg chg="add del">
        <pc:chgData name="Manish Sharma" userId="b799adb9ba789c8f" providerId="LiveId" clId="{A56E9385-429C-4983-850E-ECA79ECDBB0A}" dt="2022-07-29T07:24:58.632" v="1315"/>
        <pc:sldMkLst>
          <pc:docMk/>
          <pc:sldMk cId="1083906838" sldId="344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2213827792" sldId="345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1923206056" sldId="346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3793334372" sldId="347"/>
        </pc:sldMkLst>
      </pc:sldChg>
      <pc:sldChg chg="modSp add mod">
        <pc:chgData name="Manish Sharma" userId="b799adb9ba789c8f" providerId="LiveId" clId="{A56E9385-429C-4983-850E-ECA79ECDBB0A}" dt="2022-07-22T11:06:30.832" v="379" actId="20577"/>
        <pc:sldMkLst>
          <pc:docMk/>
          <pc:sldMk cId="3976377021" sldId="349"/>
        </pc:sldMkLst>
        <pc:spChg chg="mod">
          <ac:chgData name="Manish Sharma" userId="b799adb9ba789c8f" providerId="LiveId" clId="{A56E9385-429C-4983-850E-ECA79ECDBB0A}" dt="2022-07-22T11:06:30.832" v="379" actId="20577"/>
          <ac:spMkLst>
            <pc:docMk/>
            <pc:sldMk cId="3976377021" sldId="349"/>
            <ac:spMk id="3" creationId="{DD39FBB7-5747-1D0B-63CE-8D9DC43E65C2}"/>
          </ac:spMkLst>
        </pc:spChg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857248363" sldId="352"/>
        </pc:sldMkLst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744805497" sldId="353"/>
        </pc:sldMkLst>
      </pc:sldChg>
      <pc:sldChg chg="modSp add del mod">
        <pc:chgData name="Manish Sharma" userId="b799adb9ba789c8f" providerId="LiveId" clId="{A56E9385-429C-4983-850E-ECA79ECDBB0A}" dt="2022-07-30T12:37:52.201" v="1376"/>
        <pc:sldMkLst>
          <pc:docMk/>
          <pc:sldMk cId="3543660359" sldId="354"/>
        </pc:sldMkLst>
        <pc:spChg chg="mod">
          <ac:chgData name="Manish Sharma" userId="b799adb9ba789c8f" providerId="LiveId" clId="{A56E9385-429C-4983-850E-ECA79ECDBB0A}" dt="2022-07-30T12:37:46.941" v="1374" actId="27636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237243737" sldId="357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787089593" sldId="358"/>
        </pc:sldMkLst>
      </pc:sldChg>
      <pc:sldChg chg="modSp add mod">
        <pc:chgData name="Manish Sharma" userId="b799adb9ba789c8f" providerId="LiveId" clId="{A56E9385-429C-4983-850E-ECA79ECDBB0A}" dt="2022-07-21T07:27:44.241" v="261" actId="113"/>
        <pc:sldMkLst>
          <pc:docMk/>
          <pc:sldMk cId="972214110" sldId="360"/>
        </pc:sldMkLst>
        <pc:spChg chg="mod">
          <ac:chgData name="Manish Sharma" userId="b799adb9ba789c8f" providerId="LiveId" clId="{A56E9385-429C-4983-850E-ECA79ECDBB0A}" dt="2022-07-21T07:27:44.241" v="261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14910419" sldId="379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486550458" sldId="383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1424805398" sldId="384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1239693065" sldId="386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2331089218" sldId="387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940231496" sldId="388"/>
        </pc:sldMkLst>
      </pc:sldChg>
      <pc:sldChg chg="add del">
        <pc:chgData name="Manish Sharma" userId="b799adb9ba789c8f" providerId="LiveId" clId="{A56E9385-429C-4983-850E-ECA79ECDBB0A}" dt="2022-07-30T05:26:22.145" v="1336"/>
        <pc:sldMkLst>
          <pc:docMk/>
          <pc:sldMk cId="3313300973" sldId="391"/>
        </pc:sldMkLst>
      </pc:sldChg>
      <pc:sldChg chg="add del">
        <pc:chgData name="Manish Sharma" userId="b799adb9ba789c8f" providerId="LiveId" clId="{A56E9385-429C-4983-850E-ECA79ECDBB0A}" dt="2022-07-30T05:25:15.536" v="1333"/>
        <pc:sldMkLst>
          <pc:docMk/>
          <pc:sldMk cId="2204562738" sldId="392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3709531" sldId="393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694169232" sldId="395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3920928659" sldId="396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3923253326" sldId="399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1859098652" sldId="400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2486780815" sldId="401"/>
        </pc:sldMkLst>
      </pc:sldChg>
      <pc:sldChg chg="add del">
        <pc:chgData name="Manish Sharma" userId="b799adb9ba789c8f" providerId="LiveId" clId="{A56E9385-429C-4983-850E-ECA79ECDBB0A}" dt="2022-07-30T08:03:33.363" v="1339"/>
        <pc:sldMkLst>
          <pc:docMk/>
          <pc:sldMk cId="2478318775" sldId="402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2909444576" sldId="404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1747891241" sldId="405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2747173488" sldId="40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956484382" sldId="410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3593098" sldId="414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2092420744" sldId="415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9409853" sldId="416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598278816" sldId="418"/>
        </pc:sldMkLst>
      </pc:sldChg>
      <pc:sldChg chg="add del">
        <pc:chgData name="Manish Sharma" userId="b799adb9ba789c8f" providerId="LiveId" clId="{A56E9385-429C-4983-850E-ECA79ECDBB0A}" dt="2022-07-23T05:38:08.852" v="659"/>
        <pc:sldMkLst>
          <pc:docMk/>
          <pc:sldMk cId="1426255416" sldId="41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228370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275185108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07821572" sldId="421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43228366" sldId="422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451827515" sldId="423"/>
        </pc:sldMkLst>
      </pc:sldChg>
      <pc:sldChg chg="add">
        <pc:chgData name="Manish Sharma" userId="b799adb9ba789c8f" providerId="LiveId" clId="{A56E9385-429C-4983-850E-ECA79ECDBB0A}" dt="2022-07-23T08:21:13.530" v="663"/>
        <pc:sldMkLst>
          <pc:docMk/>
          <pc:sldMk cId="1371608187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38796746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6300543" sldId="42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43698762" sldId="42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67737871" sldId="4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7636926" sldId="42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11139689" sldId="4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52071299" sldId="430"/>
        </pc:sldMkLst>
      </pc:sldChg>
      <pc:sldChg chg="add del ord">
        <pc:chgData name="Manish Sharma" userId="b799adb9ba789c8f" providerId="LiveId" clId="{A56E9385-429C-4983-850E-ECA79ECDBB0A}" dt="2022-07-23T11:34:07.902" v="1267"/>
        <pc:sldMkLst>
          <pc:docMk/>
          <pc:sldMk cId="1557044070" sldId="43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760871201" sldId="432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60196464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8266569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33394165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92172318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52090625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637513665" sldId="436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2511821346" sldId="437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2424590513" sldId="43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705730532" sldId="44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45498940" sldId="441"/>
        </pc:sldMkLst>
      </pc:sldChg>
      <pc:sldChg chg="add del">
        <pc:chgData name="Manish Sharma" userId="b799adb9ba789c8f" providerId="LiveId" clId="{A56E9385-429C-4983-850E-ECA79ECDBB0A}" dt="2022-07-30T12:38:11.363" v="1377"/>
        <pc:sldMkLst>
          <pc:docMk/>
          <pc:sldMk cId="716795003" sldId="442"/>
        </pc:sldMkLst>
      </pc:sldChg>
      <pc:sldChg chg="modSp add del mod">
        <pc:chgData name="Manish Sharma" userId="b799adb9ba789c8f" providerId="LiveId" clId="{A56E9385-429C-4983-850E-ECA79ECDBB0A}" dt="2022-07-30T12:39:08.924" v="1380" actId="20577"/>
        <pc:sldMkLst>
          <pc:docMk/>
          <pc:sldMk cId="4182215369" sldId="443"/>
        </pc:sldMkLst>
        <pc:spChg chg="mod">
          <ac:chgData name="Manish Sharma" userId="b799adb9ba789c8f" providerId="LiveId" clId="{A56E9385-429C-4983-850E-ECA79ECDBB0A}" dt="2022-07-30T12:39:08.924" v="1380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 del">
        <pc:chgData name="Manish Sharma" userId="b799adb9ba789c8f" providerId="LiveId" clId="{A56E9385-429C-4983-850E-ECA79ECDBB0A}" dt="2022-07-30T12:43:11.971" v="1382"/>
        <pc:sldMkLst>
          <pc:docMk/>
          <pc:sldMk cId="1412042572" sldId="44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603927035" sldId="445"/>
        </pc:sldMkLst>
      </pc:sldChg>
      <pc:sldChg chg="add del">
        <pc:chgData name="Manish Sharma" userId="b799adb9ba789c8f" providerId="LiveId" clId="{A56E9385-429C-4983-850E-ECA79ECDBB0A}" dt="2022-07-30T12:43:30.509" v="1383"/>
        <pc:sldMkLst>
          <pc:docMk/>
          <pc:sldMk cId="1755021175" sldId="446"/>
        </pc:sldMkLst>
      </pc:sldChg>
      <pc:sldChg chg="add setBg">
        <pc:chgData name="Manish Sharma" userId="b799adb9ba789c8f" providerId="LiveId" clId="{A56E9385-429C-4983-850E-ECA79ECDBB0A}" dt="2022-07-21T05:36:24.275" v="106"/>
        <pc:sldMkLst>
          <pc:docMk/>
          <pc:sldMk cId="2232520977" sldId="451"/>
        </pc:sldMkLst>
      </pc:sldChg>
      <pc:sldChg chg="delSp add setBg delDesignElem">
        <pc:chgData name="Manish Sharma" userId="b799adb9ba789c8f" providerId="LiveId" clId="{A56E9385-429C-4983-850E-ECA79ECDBB0A}" dt="2022-07-21T05:39:31.956" v="111"/>
        <pc:sldMkLst>
          <pc:docMk/>
          <pc:sldMk cId="721619654" sldId="452"/>
        </pc:sldMkLst>
        <pc:spChg chg="del">
          <ac:chgData name="Manish Sharma" userId="b799adb9ba789c8f" providerId="LiveId" clId="{A56E9385-429C-4983-850E-ECA79ECDBB0A}" dt="2022-07-21T05:39:31.956" v="111"/>
          <ac:spMkLst>
            <pc:docMk/>
            <pc:sldMk cId="721619654" sldId="452"/>
            <ac:spMk id="77" creationId="{2659FDB4-FCBE-4A89-B46D-43D4FA54464D}"/>
          </ac:spMkLst>
        </pc:spChg>
        <pc:cxnChg chg="del">
          <ac:chgData name="Manish Sharma" userId="b799adb9ba789c8f" providerId="LiveId" clId="{A56E9385-429C-4983-850E-ECA79ECDBB0A}" dt="2022-07-21T05:39:31.956" v="111"/>
          <ac:cxnSpMkLst>
            <pc:docMk/>
            <pc:sldMk cId="721619654" sldId="452"/>
            <ac:cxnSpMk id="78" creationId="{C8F51B3F-8331-4E4A-AE96-D47B1006EEAD}"/>
          </ac:cxnSpMkLst>
        </pc:cxnChg>
      </pc:sldChg>
      <pc:sldChg chg="addSp delSp modSp add mod setBg delDesignElem">
        <pc:chgData name="Manish Sharma" userId="b799adb9ba789c8f" providerId="LiveId" clId="{A56E9385-429C-4983-850E-ECA79ECDBB0A}" dt="2022-07-21T05:38:32.259" v="109" actId="26606"/>
        <pc:sldMkLst>
          <pc:docMk/>
          <pc:sldMk cId="2662589359" sldId="453"/>
        </pc:sldMkLst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2" creationId="{92344086-22FE-8975-105C-22E303C16A92}"/>
          </ac:spMkLst>
        </pc:spChg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3" creationId="{8B504747-86D6-B622-356E-2E2BD157B137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8" creationId="{488333BA-AE6E-427A-9B16-A39C8073F4EB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10" creationId="{F98ED85F-DCEE-4B50-802E-71A6E3E12B04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5" creationId="{B775CD93-9DF2-48CB-9F57-1BCA9A46C7FA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7" creationId="{6166C6D1-23AC-49C4-BA07-238E4E9F8CEB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9" creationId="{1C091803-41C2-48E0-9228-5148460C7479}"/>
          </ac:spMkLst>
        </pc:spChg>
      </pc:sldChg>
      <pc:sldChg chg="delSp add setBg delDesignElem">
        <pc:chgData name="Manish Sharma" userId="b799adb9ba789c8f" providerId="LiveId" clId="{A56E9385-429C-4983-850E-ECA79ECDBB0A}" dt="2022-07-21T05:42:53.976" v="114"/>
        <pc:sldMkLst>
          <pc:docMk/>
          <pc:sldMk cId="778852520" sldId="454"/>
        </pc:sldMkLst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5" creationId="{AB8C311F-7253-4AED-9701-7FC0708C41C7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7" creationId="{E2384209-CB15-4CDF-9D31-C44FD9A3F20D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9" creationId="{2633B3B5-CC90-43F0-8714-D31D1F3F0209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61" creationId="{A8D57A06-A426-446D-B02C-A2DC6B62E45E}"/>
          </ac:spMkLst>
        </pc:spChg>
      </pc:sldChg>
      <pc:sldChg chg="add">
        <pc:chgData name="Manish Sharma" userId="b799adb9ba789c8f" providerId="LiveId" clId="{A56E9385-429C-4983-850E-ECA79ECDBB0A}" dt="2022-07-21T05:40:30.339" v="112"/>
        <pc:sldMkLst>
          <pc:docMk/>
          <pc:sldMk cId="1763111899" sldId="455"/>
        </pc:sldMkLst>
      </pc:sldChg>
      <pc:sldChg chg="delSp add setBg delDesignElem">
        <pc:chgData name="Manish Sharma" userId="b799adb9ba789c8f" providerId="LiveId" clId="{A56E9385-429C-4983-850E-ECA79ECDBB0A}" dt="2022-07-21T05:45:57.201" v="116"/>
        <pc:sldMkLst>
          <pc:docMk/>
          <pc:sldMk cId="3002607134" sldId="456"/>
        </pc:sldMkLst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7" creationId="{32BC26D8-82FB-445E-AA49-62A77D7C1EE0}"/>
          </ac:spMkLst>
        </pc:spChg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8" creationId="{CB44330D-EA18-4254-AA95-EB49948539B8}"/>
          </ac:spMkLst>
        </pc:spChg>
      </pc:sldChg>
      <pc:sldChg chg="add">
        <pc:chgData name="Manish Sharma" userId="b799adb9ba789c8f" providerId="LiveId" clId="{A56E9385-429C-4983-850E-ECA79ECDBB0A}" dt="2022-07-21T06:19:12.619" v="119"/>
        <pc:sldMkLst>
          <pc:docMk/>
          <pc:sldMk cId="4205991571" sldId="457"/>
        </pc:sldMkLst>
      </pc:sldChg>
      <pc:sldChg chg="modSp add mod">
        <pc:chgData name="Manish Sharma" userId="b799adb9ba789c8f" providerId="LiveId" clId="{A56E9385-429C-4983-850E-ECA79ECDBB0A}" dt="2022-07-21T06:58:59.546" v="259" actId="20577"/>
        <pc:sldMkLst>
          <pc:docMk/>
          <pc:sldMk cId="2486061415" sldId="458"/>
        </pc:sldMkLst>
        <pc:spChg chg="mod">
          <ac:chgData name="Manish Sharma" userId="b799adb9ba789c8f" providerId="LiveId" clId="{A56E9385-429C-4983-850E-ECA79ECDBB0A}" dt="2022-07-21T06:58:59.546" v="259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new mod">
        <pc:chgData name="Manish Sharma" userId="b799adb9ba789c8f" providerId="LiveId" clId="{A56E9385-429C-4983-850E-ECA79ECDBB0A}" dt="2022-07-21T06:52:46.657" v="257" actId="20577"/>
        <pc:sldMkLst>
          <pc:docMk/>
          <pc:sldMk cId="3558497055" sldId="459"/>
        </pc:sldMkLst>
        <pc:spChg chg="mod">
          <ac:chgData name="Manish Sharma" userId="b799adb9ba789c8f" providerId="LiveId" clId="{A56E9385-429C-4983-850E-ECA79ECDBB0A}" dt="2022-07-21T06:52:19.426" v="207" actId="20577"/>
          <ac:spMkLst>
            <pc:docMk/>
            <pc:sldMk cId="3558497055" sldId="459"/>
            <ac:spMk id="2" creationId="{7FFCFAFA-9071-78C8-9B41-8E5241550FBE}"/>
          </ac:spMkLst>
        </pc:spChg>
        <pc:spChg chg="mod">
          <ac:chgData name="Manish Sharma" userId="b799adb9ba789c8f" providerId="LiveId" clId="{A56E9385-429C-4983-850E-ECA79ECDBB0A}" dt="2022-07-21T06:52:46.657" v="257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">
        <pc:chgData name="Manish Sharma" userId="b799adb9ba789c8f" providerId="LiveId" clId="{A56E9385-429C-4983-850E-ECA79ECDBB0A}" dt="2022-07-21T07:28:52.552" v="262"/>
        <pc:sldMkLst>
          <pc:docMk/>
          <pc:sldMk cId="2550034210" sldId="460"/>
        </pc:sldMkLst>
      </pc:sldChg>
      <pc:sldChg chg="addSp delSp modSp new mod">
        <pc:chgData name="Manish Sharma" userId="b799adb9ba789c8f" providerId="LiveId" clId="{A56E9385-429C-4983-850E-ECA79ECDBB0A}" dt="2022-07-21T07:35:05.935" v="299" actId="20577"/>
        <pc:sldMkLst>
          <pc:docMk/>
          <pc:sldMk cId="2161690866" sldId="461"/>
        </pc:sldMkLst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2" creationId="{16325B46-98A6-69A3-2984-F619E1FDD447}"/>
          </ac:spMkLst>
        </pc:spChg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3" creationId="{37CDB179-3190-061E-819C-7935D40D1939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4" creationId="{7ED52BBF-6137-580D-EE2A-FA8386832528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6" creationId="{A272C91E-F1F3-1B6A-6FB6-98E8ECF77E0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7" creationId="{D7B8766D-6E84-2FC2-080F-2735D907E72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9" creationId="{F757B3A6-E763-FBDD-FA4C-3D717085C8FD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0" creationId="{ED6AF3E1-BD14-BCC8-BFD7-BCBD6F547488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2" creationId="{BF2D2946-F8B7-E7BA-EEA2-19E7FAF8AE9C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3" creationId="{64906E03-B127-7CE3-9E03-60D5ED6B403A}"/>
          </ac:spMkLst>
        </pc:spChg>
        <pc:spChg chg="add mod">
          <ac:chgData name="Manish Sharma" userId="b799adb9ba789c8f" providerId="LiveId" clId="{A56E9385-429C-4983-850E-ECA79ECDBB0A}" dt="2022-07-21T07:33:02.408" v="269"/>
          <ac:spMkLst>
            <pc:docMk/>
            <pc:sldMk cId="2161690866" sldId="461"/>
            <ac:spMk id="14" creationId="{60E93C62-BCEE-27FF-2D2E-1E00EE5751C5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6" creationId="{E77775CE-2F25-FCB7-D21F-209561AF67B0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7" creationId="{800555B1-B9CC-DFE0-ED34-6E312D7A7E56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18" creationId="{84F9B802-1FF1-A698-A12F-E1FAA9593B65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20" creationId="{0F653D77-85F9-C452-2185-506E30F3F202}"/>
          </ac:spMkLst>
        </pc:spChg>
        <pc:spChg chg="add mod">
          <ac:chgData name="Manish Sharma" userId="b799adb9ba789c8f" providerId="LiveId" clId="{A56E9385-429C-4983-850E-ECA79ECDBB0A}" dt="2022-07-21T07:33:54.842" v="272"/>
          <ac:spMkLst>
            <pc:docMk/>
            <pc:sldMk cId="2161690866" sldId="461"/>
            <ac:spMk id="21" creationId="{F2A6EFD6-FA7C-71B1-CAEC-43AC7508BD8C}"/>
          </ac:spMkLst>
        </pc:spChg>
        <pc:spChg chg="add mod">
          <ac:chgData name="Manish Sharma" userId="b799adb9ba789c8f" providerId="LiveId" clId="{A56E9385-429C-4983-850E-ECA79ECDBB0A}" dt="2022-07-21T07:34:07.590" v="273"/>
          <ac:spMkLst>
            <pc:docMk/>
            <pc:sldMk cId="2161690866" sldId="461"/>
            <ac:spMk id="25" creationId="{14388D7A-23BD-AF6B-FEB1-8ADCDF8E2B44}"/>
          </ac:spMkLst>
        </pc:spChg>
        <pc:spChg chg="add mod">
          <ac:chgData name="Manish Sharma" userId="b799adb9ba789c8f" providerId="LiveId" clId="{A56E9385-429C-4983-850E-ECA79ECDBB0A}" dt="2022-07-21T07:34:13.821" v="274" actId="1076"/>
          <ac:spMkLst>
            <pc:docMk/>
            <pc:sldMk cId="2161690866" sldId="461"/>
            <ac:spMk id="26" creationId="{36644F0F-C8D9-BC86-559F-D3BFFCA1A363}"/>
          </ac:spMkLst>
        </pc:spChg>
        <pc:spChg chg="add mod">
          <ac:chgData name="Manish Sharma" userId="b799adb9ba789c8f" providerId="LiveId" clId="{A56E9385-429C-4983-850E-ECA79ECDBB0A}" dt="2022-07-21T07:34:27.021" v="275"/>
          <ac:spMkLst>
            <pc:docMk/>
            <pc:sldMk cId="2161690866" sldId="461"/>
            <ac:spMk id="28" creationId="{E6E933E0-575D-2915-E6C1-8F3522613261}"/>
          </ac:spMkLst>
        </pc:spChg>
        <pc:spChg chg="add mod">
          <ac:chgData name="Manish Sharma" userId="b799adb9ba789c8f" providerId="LiveId" clId="{A56E9385-429C-4983-850E-ECA79ECDBB0A}" dt="2022-07-21T07:34:41.863" v="276"/>
          <ac:spMkLst>
            <pc:docMk/>
            <pc:sldMk cId="2161690866" sldId="461"/>
            <ac:spMk id="29" creationId="{BE9788F9-9380-D997-8F20-4EB8A2DCC7B5}"/>
          </ac:spMkLst>
        </pc:spChg>
        <pc:spChg chg="add mod">
          <ac:chgData name="Manish Sharma" userId="b799adb9ba789c8f" providerId="LiveId" clId="{A56E9385-429C-4983-850E-ECA79ECDBB0A}" dt="2022-07-21T07:35:05.935" v="299" actId="20577"/>
          <ac:spMkLst>
            <pc:docMk/>
            <pc:sldMk cId="2161690866" sldId="461"/>
            <ac:spMk id="30" creationId="{4402FE60-E50E-4FFF-C8FA-CA1CC09950DB}"/>
          </ac:spMkLst>
        </pc:spChg>
        <pc:cxnChg chg="add mod">
          <ac:chgData name="Manish Sharma" userId="b799adb9ba789c8f" providerId="LiveId" clId="{A56E9385-429C-4983-850E-ECA79ECDBB0A}" dt="2022-07-21T07:32:32.874" v="266"/>
          <ac:cxnSpMkLst>
            <pc:docMk/>
            <pc:sldMk cId="2161690866" sldId="461"/>
            <ac:cxnSpMk id="5" creationId="{6D848468-C4EA-48D1-1765-7F3E6F51AEBF}"/>
          </ac:cxnSpMkLst>
        </pc:cxnChg>
        <pc:cxnChg chg="add mod">
          <ac:chgData name="Manish Sharma" userId="b799adb9ba789c8f" providerId="LiveId" clId="{A56E9385-429C-4983-850E-ECA79ECDBB0A}" dt="2022-07-21T07:32:43.722" v="267"/>
          <ac:cxnSpMkLst>
            <pc:docMk/>
            <pc:sldMk cId="2161690866" sldId="461"/>
            <ac:cxnSpMk id="8" creationId="{A085BF34-F018-BF1B-6859-73711D5123E0}"/>
          </ac:cxnSpMkLst>
        </pc:cxnChg>
        <pc:cxnChg chg="add mod">
          <ac:chgData name="Manish Sharma" userId="b799adb9ba789c8f" providerId="LiveId" clId="{A56E9385-429C-4983-850E-ECA79ECDBB0A}" dt="2022-07-21T07:32:52.654" v="268"/>
          <ac:cxnSpMkLst>
            <pc:docMk/>
            <pc:sldMk cId="2161690866" sldId="461"/>
            <ac:cxnSpMk id="11" creationId="{4ABE6EE3-BADC-93ED-1FB8-C7023A559A07}"/>
          </ac:cxnSpMkLst>
        </pc:cxnChg>
        <pc:cxnChg chg="add mod">
          <ac:chgData name="Manish Sharma" userId="b799adb9ba789c8f" providerId="LiveId" clId="{A56E9385-429C-4983-850E-ECA79ECDBB0A}" dt="2022-07-21T07:33:19.172" v="270"/>
          <ac:cxnSpMkLst>
            <pc:docMk/>
            <pc:sldMk cId="2161690866" sldId="461"/>
            <ac:cxnSpMk id="15" creationId="{BEDC9E46-64DA-095E-7D23-57CFFD4EB8A7}"/>
          </ac:cxnSpMkLst>
        </pc:cxnChg>
        <pc:cxnChg chg="add mod">
          <ac:chgData name="Manish Sharma" userId="b799adb9ba789c8f" providerId="LiveId" clId="{A56E9385-429C-4983-850E-ECA79ECDBB0A}" dt="2022-07-21T07:33:43.963" v="271"/>
          <ac:cxnSpMkLst>
            <pc:docMk/>
            <pc:sldMk cId="2161690866" sldId="461"/>
            <ac:cxnSpMk id="19" creationId="{68E476D4-9698-8AE0-E2A9-EF348827BAB3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2" creationId="{13C489CE-BE47-ADF0-119D-BFC97E8ECCA5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3" creationId="{536EB4AE-7C3A-3199-6F6A-76CD9878FBCC}"/>
          </ac:cxnSpMkLst>
        </pc:cxnChg>
        <pc:cxnChg chg="add mod">
          <ac:chgData name="Manish Sharma" userId="b799adb9ba789c8f" providerId="LiveId" clId="{A56E9385-429C-4983-850E-ECA79ECDBB0A}" dt="2022-07-21T07:34:07.590" v="273"/>
          <ac:cxnSpMkLst>
            <pc:docMk/>
            <pc:sldMk cId="2161690866" sldId="461"/>
            <ac:cxnSpMk id="24" creationId="{27AEC2ED-4422-5A80-C92F-98D50748D799}"/>
          </ac:cxnSpMkLst>
        </pc:cxnChg>
        <pc:cxnChg chg="add mod">
          <ac:chgData name="Manish Sharma" userId="b799adb9ba789c8f" providerId="LiveId" clId="{A56E9385-429C-4983-850E-ECA79ECDBB0A}" dt="2022-07-21T07:34:27.021" v="275"/>
          <ac:cxnSpMkLst>
            <pc:docMk/>
            <pc:sldMk cId="2161690866" sldId="461"/>
            <ac:cxnSpMk id="27" creationId="{9E543E3A-6DAF-ADED-FBFD-6AB134FE72DB}"/>
          </ac:cxnSpMkLst>
        </pc:cxnChg>
      </pc:sldChg>
      <pc:sldChg chg="add">
        <pc:chgData name="Manish Sharma" userId="b799adb9ba789c8f" providerId="LiveId" clId="{A56E9385-429C-4983-850E-ECA79ECDBB0A}" dt="2022-07-21T10:31:30.171" v="301"/>
        <pc:sldMkLst>
          <pc:docMk/>
          <pc:sldMk cId="3255217092" sldId="462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1745736043" sldId="463"/>
        </pc:sldMkLst>
      </pc:sldChg>
      <pc:sldChg chg="add">
        <pc:chgData name="Manish Sharma" userId="b799adb9ba789c8f" providerId="LiveId" clId="{A56E9385-429C-4983-850E-ECA79ECDBB0A}" dt="2022-07-22T04:47:46.558" v="307"/>
        <pc:sldMkLst>
          <pc:docMk/>
          <pc:sldMk cId="2451713000" sldId="464"/>
        </pc:sldMkLst>
      </pc:sldChg>
      <pc:sldChg chg="addSp delSp modSp new mod modClrScheme chgLayout">
        <pc:chgData name="Manish Sharma" userId="b799adb9ba789c8f" providerId="LiveId" clId="{A56E9385-429C-4983-850E-ECA79ECDBB0A}" dt="2022-07-22T09:54:10.830" v="324" actId="20577"/>
        <pc:sldMkLst>
          <pc:docMk/>
          <pc:sldMk cId="443152461" sldId="465"/>
        </pc:sldMkLst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2" creationId="{7BD283AD-0318-DD94-902B-36FC2682FF2C}"/>
          </ac:spMkLst>
        </pc:spChg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3" creationId="{D304CC61-5594-8296-56F4-5E839EFEF0C0}"/>
          </ac:spMkLst>
        </pc:spChg>
        <pc:spChg chg="add mod ord">
          <ac:chgData name="Manish Sharma" userId="b799adb9ba789c8f" providerId="LiveId" clId="{A56E9385-429C-4983-850E-ECA79ECDBB0A}" dt="2022-07-22T09:54:00.337" v="322" actId="20577"/>
          <ac:spMkLst>
            <pc:docMk/>
            <pc:sldMk cId="443152461" sldId="465"/>
            <ac:spMk id="4" creationId="{E46982C0-420C-C789-8774-160482FA4DDE}"/>
          </ac:spMkLst>
        </pc:spChg>
        <pc:spChg chg="add mod ord">
          <ac:chgData name="Manish Sharma" userId="b799adb9ba789c8f" providerId="LiveId" clId="{A56E9385-429C-4983-850E-ECA79ECDBB0A}" dt="2022-07-22T09:54:10.830" v="324" actId="20577"/>
          <ac:spMkLst>
            <pc:docMk/>
            <pc:sldMk cId="443152461" sldId="465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0:07:46.389" v="357" actId="20577"/>
        <pc:sldMkLst>
          <pc:docMk/>
          <pc:sldMk cId="3898659833" sldId="466"/>
        </pc:sldMkLst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2" creationId="{0E213A24-E9CC-2758-4CAB-EF4C04E8F11C}"/>
          </ac:spMkLst>
        </pc:spChg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3" creationId="{14DBF569-6E6C-A223-8E86-82C5D1C6AEFE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4" creationId="{8A8EFA18-70AC-C04D-2F37-0FB50595DC01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5" creationId="{6F89C8A0-F995-9F04-11C0-8BB63D66F114}"/>
          </ac:spMkLst>
        </pc:spChg>
        <pc:spChg chg="add mod">
          <ac:chgData name="Manish Sharma" userId="b799adb9ba789c8f" providerId="LiveId" clId="{A56E9385-429C-4983-850E-ECA79ECDBB0A}" dt="2022-07-22T10:06:55.697" v="330"/>
          <ac:spMkLst>
            <pc:docMk/>
            <pc:sldMk cId="3898659833" sldId="466"/>
            <ac:spMk id="6" creationId="{121FD937-A035-9238-66D5-42128993B093}"/>
          </ac:spMkLst>
        </pc:spChg>
        <pc:spChg chg="add mod">
          <ac:chgData name="Manish Sharma" userId="b799adb9ba789c8f" providerId="LiveId" clId="{A56E9385-429C-4983-850E-ECA79ECDBB0A}" dt="2022-07-22T10:07:05.120" v="331"/>
          <ac:spMkLst>
            <pc:docMk/>
            <pc:sldMk cId="3898659833" sldId="466"/>
            <ac:spMk id="7" creationId="{382809C2-FB57-ED2E-79A4-50557BD883E4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8" creationId="{FF5B4103-90AA-A014-DE5F-DA44AE475325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9" creationId="{60557ACC-CCE8-C3A0-AEAE-BA24CC06895F}"/>
          </ac:spMkLst>
        </pc:spChg>
        <pc:spChg chg="add mod">
          <ac:chgData name="Manish Sharma" userId="b799adb9ba789c8f" providerId="LiveId" clId="{A56E9385-429C-4983-850E-ECA79ECDBB0A}" dt="2022-07-22T10:07:46.389" v="357" actId="20577"/>
          <ac:spMkLst>
            <pc:docMk/>
            <pc:sldMk cId="3898659833" sldId="466"/>
            <ac:spMk id="10" creationId="{360392F8-6AEA-2185-86E1-43FDAEE883B4}"/>
          </ac:spMkLst>
        </pc:spChg>
        <pc:spChg chg="add mod">
          <ac:chgData name="Manish Sharma" userId="b799adb9ba789c8f" providerId="LiveId" clId="{A56E9385-429C-4983-850E-ECA79ECDBB0A}" dt="2022-07-22T10:07:37.618" v="347" actId="20577"/>
          <ac:spMkLst>
            <pc:docMk/>
            <pc:sldMk cId="3898659833" sldId="466"/>
            <ac:spMk id="11" creationId="{47080A71-32AB-5201-56DD-329AC236B319}"/>
          </ac:spMkLst>
        </pc:spChg>
      </pc:sldChg>
      <pc:sldChg chg="addSp delSp modSp new mod">
        <pc:chgData name="Manish Sharma" userId="b799adb9ba789c8f" providerId="LiveId" clId="{A56E9385-429C-4983-850E-ECA79ECDBB0A}" dt="2022-07-22T10:08:25.871" v="361"/>
        <pc:sldMkLst>
          <pc:docMk/>
          <pc:sldMk cId="3670663394" sldId="467"/>
        </pc:sldMkLst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2" creationId="{C622EAD7-4DF4-A1A0-C715-9D82A5EB6808}"/>
          </ac:spMkLst>
        </pc:spChg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3" creationId="{FBB72D60-295D-A2A9-B99C-1A3481F19F32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4" creationId="{C5087BEB-E5B3-381A-5AEF-10D809FA2DF7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6" creationId="{5FF70994-A238-0968-A223-71EDB36709DC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7" creationId="{E74F6126-606E-69DF-C09C-A01D8AC57BFE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8" creationId="{03EE07F5-C1AD-00A6-5401-16BF5AE02EEE}"/>
          </ac:spMkLst>
        </pc:spChg>
        <pc:cxnChg chg="add mod">
          <ac:chgData name="Manish Sharma" userId="b799adb9ba789c8f" providerId="LiveId" clId="{A56E9385-429C-4983-850E-ECA79ECDBB0A}" dt="2022-07-22T10:08:14.557" v="360"/>
          <ac:cxnSpMkLst>
            <pc:docMk/>
            <pc:sldMk cId="3670663394" sldId="467"/>
            <ac:cxnSpMk id="5" creationId="{1E89BCE9-398C-BEED-5BB6-DB654F470157}"/>
          </ac:cxnSpMkLst>
        </pc:cxnChg>
      </pc:sldChg>
      <pc:sldChg chg="modSp add mod">
        <pc:chgData name="Manish Sharma" userId="b799adb9ba789c8f" providerId="LiveId" clId="{A56E9385-429C-4983-850E-ECA79ECDBB0A}" dt="2022-07-22T10:10:26.527" v="373" actId="20577"/>
        <pc:sldMkLst>
          <pc:docMk/>
          <pc:sldMk cId="3653811040" sldId="468"/>
        </pc:sldMkLst>
        <pc:spChg chg="mod">
          <ac:chgData name="Manish Sharma" userId="b799adb9ba789c8f" providerId="LiveId" clId="{A56E9385-429C-4983-850E-ECA79ECDBB0A}" dt="2022-07-22T10:10:26.527" v="373" actId="20577"/>
          <ac:spMkLst>
            <pc:docMk/>
            <pc:sldMk cId="3653811040" sldId="468"/>
            <ac:spMk id="3" creationId="{22A85302-2919-4D14-8308-94CFFD97E075}"/>
          </ac:spMkLst>
        </pc:spChg>
      </pc:sldChg>
      <pc:sldChg chg="modSp add mod">
        <pc:chgData name="Manish Sharma" userId="b799adb9ba789c8f" providerId="LiveId" clId="{A56E9385-429C-4983-850E-ECA79ECDBB0A}" dt="2022-07-22T12:17:50.445" v="391" actId="20577"/>
        <pc:sldMkLst>
          <pc:docMk/>
          <pc:sldMk cId="250440974" sldId="469"/>
        </pc:sldMkLst>
        <pc:spChg chg="mod">
          <ac:chgData name="Manish Sharma" userId="b799adb9ba789c8f" providerId="LiveId" clId="{A56E9385-429C-4983-850E-ECA79ECDBB0A}" dt="2022-07-22T12:17:50.445" v="391" actId="20577"/>
          <ac:spMkLst>
            <pc:docMk/>
            <pc:sldMk cId="250440974" sldId="469"/>
            <ac:spMk id="4" creationId="{E46982C0-420C-C789-8774-160482FA4DDE}"/>
          </ac:spMkLst>
        </pc:spChg>
        <pc:spChg chg="mod">
          <ac:chgData name="Manish Sharma" userId="b799adb9ba789c8f" providerId="LiveId" clId="{A56E9385-429C-4983-850E-ECA79ECDBB0A}" dt="2022-07-22T12:17:42.521" v="383"/>
          <ac:spMkLst>
            <pc:docMk/>
            <pc:sldMk cId="250440974" sldId="469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2:24:17.638" v="413"/>
        <pc:sldMkLst>
          <pc:docMk/>
          <pc:sldMk cId="1725639057" sldId="470"/>
        </pc:sldMkLst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2" creationId="{6509A91D-B544-E96D-C7EC-FBFDA8D1FD11}"/>
          </ac:spMkLst>
        </pc:spChg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3" creationId="{C563643A-9320-89FF-091B-BF98E9ECBA6D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4" creationId="{1EE8A992-790B-2978-9EB2-E97F82B44212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5" creationId="{28A72A5D-9EBB-73AE-8F9F-E01B8AEC44D8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6" creationId="{CA870138-5E0F-6730-B1FF-0539C5C4A8D8}"/>
          </ac:spMkLst>
        </pc:spChg>
        <pc:spChg chg="add del mod">
          <ac:chgData name="Manish Sharma" userId="b799adb9ba789c8f" providerId="LiveId" clId="{A56E9385-429C-4983-850E-ECA79ECDBB0A}" dt="2022-07-22T12:19:43.928" v="396" actId="478"/>
          <ac:spMkLst>
            <pc:docMk/>
            <pc:sldMk cId="1725639057" sldId="470"/>
            <ac:spMk id="7" creationId="{439B5188-47E2-C8AA-C908-03BD3FEB54BC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8" creationId="{19CF1B74-FE7C-B063-D718-B3CF46047674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9" creationId="{14A05672-0710-B996-4696-DDFB06FE8D9E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6" creationId="{9FB8C1AB-BBFE-C7A6-B6D0-FCBB81AF97E2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7" creationId="{F8BD5772-E0B4-0605-9B33-8E32AC45CC75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8" creationId="{6F0AEEA2-E3C8-4591-5F6C-25F1D0614D4C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9" creationId="{9CC8736F-20DC-A36A-6244-831342C013EA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0" creationId="{F69EA1D7-EA54-4EA9-124C-4C4B7CD3C424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1" creationId="{AC9B3008-6EA9-1E65-6CBB-AE853F2B76BB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3" creationId="{2F15C07E-1E07-27DB-0EFD-AF7486DFB59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8" creationId="{521E060B-110A-DB92-EFFD-0163DFA839D3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9" creationId="{EC3B2A95-5F94-74C5-ADBD-204EE6779434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0" creationId="{EB1CB1A9-375B-BBC2-CADE-F5CCF582ECAC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1" creationId="{B1DEF04C-5C1A-E902-6AF2-38415376EFF0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2" creationId="{95279A5B-28DC-96BE-2B40-D534F2DF18E6}"/>
          </ac:spMkLst>
        </pc:spChg>
        <pc:spChg chg="add mod">
          <ac:chgData name="Manish Sharma" userId="b799adb9ba789c8f" providerId="LiveId" clId="{A56E9385-429C-4983-850E-ECA79ECDBB0A}" dt="2022-07-22T12:22:46.754" v="409" actId="20577"/>
          <ac:spMkLst>
            <pc:docMk/>
            <pc:sldMk cId="1725639057" sldId="470"/>
            <ac:spMk id="33" creationId="{A936E67A-282C-17D7-F40A-D2C9D9FA152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5" creationId="{11A2E441-8035-A208-8852-DE7BA74FE8E1}"/>
          </ac:spMkLst>
        </pc:spChg>
        <pc:spChg chg="add mod">
          <ac:chgData name="Manish Sharma" userId="b799adb9ba789c8f" providerId="LiveId" clId="{A56E9385-429C-4983-850E-ECA79ECDBB0A}" dt="2022-07-22T12:23:41.725" v="410"/>
          <ac:spMkLst>
            <pc:docMk/>
            <pc:sldMk cId="1725639057" sldId="470"/>
            <ac:spMk id="41" creationId="{6BB1D71D-A44E-E677-BD92-7995704DAE24}"/>
          </ac:spMkLst>
        </pc:spChg>
        <pc:spChg chg="add mod">
          <ac:chgData name="Manish Sharma" userId="b799adb9ba789c8f" providerId="LiveId" clId="{A56E9385-429C-4983-850E-ECA79ECDBB0A}" dt="2022-07-22T12:23:56.931" v="412" actId="1076"/>
          <ac:spMkLst>
            <pc:docMk/>
            <pc:sldMk cId="1725639057" sldId="470"/>
            <ac:spMk id="42" creationId="{F63E6521-80D8-C9D4-F317-45634D5C27B4}"/>
          </ac:spMkLst>
        </pc:spChg>
        <pc:spChg chg="add mod">
          <ac:chgData name="Manish Sharma" userId="b799adb9ba789c8f" providerId="LiveId" clId="{A56E9385-429C-4983-850E-ECA79ECDBB0A}" dt="2022-07-22T12:24:17.638" v="413"/>
          <ac:spMkLst>
            <pc:docMk/>
            <pc:sldMk cId="1725639057" sldId="470"/>
            <ac:spMk id="43" creationId="{AD23097C-E33A-DF2E-42A8-6AE429D02FBD}"/>
          </ac:spMkLst>
        </pc:sp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1" creationId="{37E0AFC9-50B2-2852-437E-B132B8025241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3" creationId="{D0D59FC9-F2AF-2645-3CA0-6FB08CA87C47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5" creationId="{E49EF3FD-AC9B-B18D-1C97-8A2D12A54B0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2" creationId="{96941C7E-E8B8-C868-66CF-610A853131D3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4" creationId="{60ECE26D-D84E-A51E-C419-EBCDE5E36C30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5" creationId="{ECC08332-B25F-0C09-DDB2-1DAD5DC09D0C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6" creationId="{6B7A16A3-BFAE-7E38-246E-D020B9ACC96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7" creationId="{8654C499-C0F2-5EE6-507B-8822353A0A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4" creationId="{8788C881-E88C-E534-43CD-D39B513D8F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6" creationId="{E51F99E9-C264-F5C5-CF99-971B3FA0754B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7" creationId="{033742AB-DD6E-EBE5-7D28-757474B097A4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8" creationId="{EB155165-1E5B-413F-08F7-EBB01A8BD30E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9" creationId="{3E566327-B0F6-3492-775D-E41B168CCDF7}"/>
          </ac:cxnSpMkLst>
        </pc:cxnChg>
        <pc:cxnChg chg="add mod">
          <ac:chgData name="Manish Sharma" userId="b799adb9ba789c8f" providerId="LiveId" clId="{A56E9385-429C-4983-850E-ECA79ECDBB0A}" dt="2022-07-22T12:23:41.725" v="410"/>
          <ac:cxnSpMkLst>
            <pc:docMk/>
            <pc:sldMk cId="1725639057" sldId="470"/>
            <ac:cxnSpMk id="40" creationId="{F0146EB1-5C92-A873-E8E0-C4F310DCC23E}"/>
          </ac:cxnSpMkLst>
        </pc:cxnChg>
      </pc:sldChg>
      <pc:sldChg chg="addSp delSp modSp new mod">
        <pc:chgData name="Manish Sharma" userId="b799adb9ba789c8f" providerId="LiveId" clId="{A56E9385-429C-4983-850E-ECA79ECDBB0A}" dt="2022-07-22T12:32:23.307" v="549"/>
        <pc:sldMkLst>
          <pc:docMk/>
          <pc:sldMk cId="1075115820" sldId="471"/>
        </pc:sldMkLst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2" creationId="{BFB63EDC-3105-5AEE-A1AF-4B5B64463466}"/>
          </ac:spMkLst>
        </pc:spChg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3" creationId="{A74CC8C6-C398-A650-9FAA-49C1F40FF37B}"/>
          </ac:spMkLst>
        </pc:spChg>
        <pc:spChg chg="add mod">
          <ac:chgData name="Manish Sharma" userId="b799adb9ba789c8f" providerId="LiveId" clId="{A56E9385-429C-4983-850E-ECA79ECDBB0A}" dt="2022-07-22T12:28:12.054" v="545" actId="403"/>
          <ac:spMkLst>
            <pc:docMk/>
            <pc:sldMk cId="1075115820" sldId="471"/>
            <ac:spMk id="4" creationId="{6DBE4087-1517-AE14-AD57-D5754B192B08}"/>
          </ac:spMkLst>
        </pc:spChg>
        <pc:spChg chg="add mod">
          <ac:chgData name="Manish Sharma" userId="b799adb9ba789c8f" providerId="LiveId" clId="{A56E9385-429C-4983-850E-ECA79ECDBB0A}" dt="2022-07-22T12:30:54.018" v="546"/>
          <ac:spMkLst>
            <pc:docMk/>
            <pc:sldMk cId="1075115820" sldId="471"/>
            <ac:spMk id="5" creationId="{94A4D378-3C34-9DF7-DA95-02F688A93F34}"/>
          </ac:spMkLst>
        </pc:spChg>
        <pc:spChg chg="add mod">
          <ac:chgData name="Manish Sharma" userId="b799adb9ba789c8f" providerId="LiveId" clId="{A56E9385-429C-4983-850E-ECA79ECDBB0A}" dt="2022-07-22T12:31:21.664" v="547"/>
          <ac:spMkLst>
            <pc:docMk/>
            <pc:sldMk cId="1075115820" sldId="471"/>
            <ac:spMk id="7" creationId="{0D95306C-3D96-D95C-A6C5-F2DDC7010B01}"/>
          </ac:spMkLst>
        </pc:spChg>
        <pc:spChg chg="add mod">
          <ac:chgData name="Manish Sharma" userId="b799adb9ba789c8f" providerId="LiveId" clId="{A56E9385-429C-4983-850E-ECA79ECDBB0A}" dt="2022-07-22T12:31:57.182" v="548"/>
          <ac:spMkLst>
            <pc:docMk/>
            <pc:sldMk cId="1075115820" sldId="471"/>
            <ac:spMk id="9" creationId="{C97C70A3-C0EE-01B2-1C40-F673E3FB6E8E}"/>
          </ac:spMkLst>
        </pc:spChg>
        <pc:spChg chg="add mod">
          <ac:chgData name="Manish Sharma" userId="b799adb9ba789c8f" providerId="LiveId" clId="{A56E9385-429C-4983-850E-ECA79ECDBB0A}" dt="2022-07-22T12:32:23.307" v="549"/>
          <ac:spMkLst>
            <pc:docMk/>
            <pc:sldMk cId="1075115820" sldId="471"/>
            <ac:spMk id="11" creationId="{14FABFD2-D73D-76ED-E3CE-E13A9744621F}"/>
          </ac:spMkLst>
        </pc:spChg>
        <pc:cxnChg chg="add mod">
          <ac:chgData name="Manish Sharma" userId="b799adb9ba789c8f" providerId="LiveId" clId="{A56E9385-429C-4983-850E-ECA79ECDBB0A}" dt="2022-07-22T12:30:54.018" v="546"/>
          <ac:cxnSpMkLst>
            <pc:docMk/>
            <pc:sldMk cId="1075115820" sldId="471"/>
            <ac:cxnSpMk id="6" creationId="{80817154-06C1-971A-8AF6-26B199AAFD5B}"/>
          </ac:cxnSpMkLst>
        </pc:cxnChg>
        <pc:cxnChg chg="add mod">
          <ac:chgData name="Manish Sharma" userId="b799adb9ba789c8f" providerId="LiveId" clId="{A56E9385-429C-4983-850E-ECA79ECDBB0A}" dt="2022-07-22T12:31:21.664" v="547"/>
          <ac:cxnSpMkLst>
            <pc:docMk/>
            <pc:sldMk cId="1075115820" sldId="471"/>
            <ac:cxnSpMk id="8" creationId="{048F24FC-89B0-84F8-CC7B-EFE799D6874D}"/>
          </ac:cxnSpMkLst>
        </pc:cxnChg>
        <pc:cxnChg chg="add mod">
          <ac:chgData name="Manish Sharma" userId="b799adb9ba789c8f" providerId="LiveId" clId="{A56E9385-429C-4983-850E-ECA79ECDBB0A}" dt="2022-07-22T12:31:57.182" v="548"/>
          <ac:cxnSpMkLst>
            <pc:docMk/>
            <pc:sldMk cId="1075115820" sldId="471"/>
            <ac:cxnSpMk id="10" creationId="{D1770EBB-4F0C-753C-6CC3-C2E2B43D77D1}"/>
          </ac:cxnSpMkLst>
        </pc:cxnChg>
        <pc:cxnChg chg="add mod">
          <ac:chgData name="Manish Sharma" userId="b799adb9ba789c8f" providerId="LiveId" clId="{A56E9385-429C-4983-850E-ECA79ECDBB0A}" dt="2022-07-22T12:32:23.307" v="549"/>
          <ac:cxnSpMkLst>
            <pc:docMk/>
            <pc:sldMk cId="1075115820" sldId="471"/>
            <ac:cxnSpMk id="12" creationId="{606E6D46-F9DD-C8DA-1346-B52430A4E4CF}"/>
          </ac:cxnSpMkLst>
        </pc:cxnChg>
      </pc:sldChg>
      <pc:sldChg chg="addSp delSp modSp new mod">
        <pc:chgData name="Manish Sharma" userId="b799adb9ba789c8f" providerId="LiveId" clId="{A56E9385-429C-4983-850E-ECA79ECDBB0A}" dt="2022-07-22T12:36:29.314" v="556"/>
        <pc:sldMkLst>
          <pc:docMk/>
          <pc:sldMk cId="3298199892" sldId="472"/>
        </pc:sldMkLst>
        <pc:spChg chg="mod">
          <ac:chgData name="Manish Sharma" userId="b799adb9ba789c8f" providerId="LiveId" clId="{A56E9385-429C-4983-850E-ECA79ECDBB0A}" dt="2022-07-22T12:35:49.955" v="551"/>
          <ac:spMkLst>
            <pc:docMk/>
            <pc:sldMk cId="3298199892" sldId="472"/>
            <ac:spMk id="2" creationId="{1BD5D340-6A2C-17BB-0E00-33598CBCC467}"/>
          </ac:spMkLst>
        </pc:spChg>
        <pc:spChg chg="del">
          <ac:chgData name="Manish Sharma" userId="b799adb9ba789c8f" providerId="LiveId" clId="{A56E9385-429C-4983-850E-ECA79ECDBB0A}" dt="2022-07-22T12:35:52.642" v="552" actId="478"/>
          <ac:spMkLst>
            <pc:docMk/>
            <pc:sldMk cId="3298199892" sldId="472"/>
            <ac:spMk id="3" creationId="{D30D659D-19A4-CDE8-82EA-7F78E0E51054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4" creationId="{6616693B-25F5-5F8A-6F63-B73D761DBABB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5" creationId="{2AA681BA-18B2-FDEB-6AA3-54994B02EC9C}"/>
          </ac:spMkLst>
        </pc:spChg>
        <pc:spChg chg="add mod">
          <ac:chgData name="Manish Sharma" userId="b799adb9ba789c8f" providerId="LiveId" clId="{A56E9385-429C-4983-850E-ECA79ECDBB0A}" dt="2022-07-22T12:36:09.979" v="554"/>
          <ac:spMkLst>
            <pc:docMk/>
            <pc:sldMk cId="3298199892" sldId="472"/>
            <ac:spMk id="6" creationId="{35CACACA-C869-49D6-2333-A788E497EF27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7" creationId="{5573DD32-38F5-A8EE-25F2-C5AD4426B92F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8" creationId="{0EFF7D31-F9ED-8DD8-8FE8-58F5D4323FFC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9" creationId="{78279255-63A5-EF0F-E3A5-A71DEC43AD1A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10" creationId="{BA97692C-6E90-49A9-B2E7-E4E46CFBFF08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1" creationId="{0073A53F-E011-79F8-FBB6-DDF7102CA057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2" creationId="{AE4DC35E-6F0C-A5C2-30C5-4FECB5626B0D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3" creationId="{5E05B6E5-2B5B-1A90-AE33-CE034B9980B3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4" creationId="{E9F534E8-35F3-5DA3-F5FC-08DB427CE4FC}"/>
          </ac:spMkLst>
        </pc:spChg>
      </pc:sldChg>
      <pc:sldChg chg="add">
        <pc:chgData name="Manish Sharma" userId="b799adb9ba789c8f" providerId="LiveId" clId="{A56E9385-429C-4983-850E-ECA79ECDBB0A}" dt="2022-07-22T12:37:41.815" v="557"/>
        <pc:sldMkLst>
          <pc:docMk/>
          <pc:sldMk cId="3052745591" sldId="473"/>
        </pc:sldMkLst>
      </pc:sldChg>
      <pc:sldChg chg="modSp new mod">
        <pc:chgData name="Manish Sharma" userId="b799adb9ba789c8f" providerId="LiveId" clId="{A56E9385-429C-4983-850E-ECA79ECDBB0A}" dt="2022-07-22T12:46:52.723" v="658" actId="20577"/>
        <pc:sldMkLst>
          <pc:docMk/>
          <pc:sldMk cId="730106421" sldId="474"/>
        </pc:sldMkLst>
        <pc:spChg chg="mod">
          <ac:chgData name="Manish Sharma" userId="b799adb9ba789c8f" providerId="LiveId" clId="{A56E9385-429C-4983-850E-ECA79ECDBB0A}" dt="2022-07-22T12:46:52.723" v="658" actId="20577"/>
          <ac:spMkLst>
            <pc:docMk/>
            <pc:sldMk cId="730106421" sldId="474"/>
            <ac:spMk id="2" creationId="{C6A4C2B9-E0B2-6EBC-4F24-9BE83AB6A6E4}"/>
          </ac:spMkLst>
        </pc:spChg>
        <pc:spChg chg="mod">
          <ac:chgData name="Manish Sharma" userId="b799adb9ba789c8f" providerId="LiveId" clId="{A56E9385-429C-4983-850E-ECA79ECDBB0A}" dt="2022-07-22T12:43:08.435" v="609" actId="20577"/>
          <ac:spMkLst>
            <pc:docMk/>
            <pc:sldMk cId="730106421" sldId="474"/>
            <ac:spMk id="3" creationId="{0F64E94B-5D92-79B4-ECE7-28D8B88A5AAE}"/>
          </ac:spMkLst>
        </pc:spChg>
      </pc:sldChg>
      <pc:sldChg chg="addSp delSp modSp add mod">
        <pc:chgData name="Manish Sharma" userId="b799adb9ba789c8f" providerId="LiveId" clId="{A56E9385-429C-4983-850E-ECA79ECDBB0A}" dt="2022-07-22T12:46:18.702" v="645" actId="1076"/>
        <pc:sldMkLst>
          <pc:docMk/>
          <pc:sldMk cId="265883163" sldId="475"/>
        </pc:sldMkLst>
        <pc:spChg chg="mod">
          <ac:chgData name="Manish Sharma" userId="b799adb9ba789c8f" providerId="LiveId" clId="{A56E9385-429C-4983-850E-ECA79ECDBB0A}" dt="2022-07-22T12:46:18.702" v="645" actId="1076"/>
          <ac:spMkLst>
            <pc:docMk/>
            <pc:sldMk cId="265883163" sldId="475"/>
            <ac:spMk id="6" creationId="{A272C91E-F1F3-1B6A-6FB6-98E8ECF77E09}"/>
          </ac:spMkLst>
        </pc:spChg>
        <pc:spChg chg="mod">
          <ac:chgData name="Manish Sharma" userId="b799adb9ba789c8f" providerId="LiveId" clId="{A56E9385-429C-4983-850E-ECA79ECDBB0A}" dt="2022-07-22T12:45:48.405" v="622" actId="20577"/>
          <ac:spMkLst>
            <pc:docMk/>
            <pc:sldMk cId="265883163" sldId="475"/>
            <ac:spMk id="28" creationId="{E6E933E0-575D-2915-E6C1-8F3522613261}"/>
          </ac:spMkLst>
        </pc:spChg>
        <pc:spChg chg="del">
          <ac:chgData name="Manish Sharma" userId="b799adb9ba789c8f" providerId="LiveId" clId="{A56E9385-429C-4983-850E-ECA79ECDBB0A}" dt="2022-07-22T12:43:45.478" v="611" actId="478"/>
          <ac:spMkLst>
            <pc:docMk/>
            <pc:sldMk cId="265883163" sldId="475"/>
            <ac:spMk id="29" creationId="{BE9788F9-9380-D997-8F20-4EB8A2DCC7B5}"/>
          </ac:spMkLst>
        </pc:spChg>
        <pc:spChg chg="mod">
          <ac:chgData name="Manish Sharma" userId="b799adb9ba789c8f" providerId="LiveId" clId="{A56E9385-429C-4983-850E-ECA79ECDBB0A}" dt="2022-07-22T12:43:52.662" v="613" actId="1076"/>
          <ac:spMkLst>
            <pc:docMk/>
            <pc:sldMk cId="265883163" sldId="475"/>
            <ac:spMk id="30" creationId="{4402FE60-E50E-4FFF-C8FA-CA1CC09950DB}"/>
          </ac:spMkLst>
        </pc:spChg>
        <pc:spChg chg="add mod ord">
          <ac:chgData name="Manish Sharma" userId="b799adb9ba789c8f" providerId="LiveId" clId="{A56E9385-429C-4983-850E-ECA79ECDBB0A}" dt="2022-07-22T12:44:06.636" v="615" actId="167"/>
          <ac:spMkLst>
            <pc:docMk/>
            <pc:sldMk cId="265883163" sldId="475"/>
            <ac:spMk id="31" creationId="{3111E30B-94A3-D2BB-6344-EF5BBBF7C3B9}"/>
          </ac:spMkLst>
        </pc:spChg>
        <pc:spChg chg="add mod">
          <ac:chgData name="Manish Sharma" userId="b799adb9ba789c8f" providerId="LiveId" clId="{A56E9385-429C-4983-850E-ECA79ECDBB0A}" dt="2022-07-22T12:44:13.165" v="616"/>
          <ac:spMkLst>
            <pc:docMk/>
            <pc:sldMk cId="265883163" sldId="475"/>
            <ac:spMk id="32" creationId="{CF387E7C-D4AE-5045-F8B6-6B8713D1DF5A}"/>
          </ac:spMkLst>
        </pc:spChg>
      </pc:sldChg>
      <pc:sldChg chg="add">
        <pc:chgData name="Manish Sharma" userId="b799adb9ba789c8f" providerId="LiveId" clId="{A56E9385-429C-4983-850E-ECA79ECDBB0A}" dt="2022-07-23T05:38:08.852" v="659"/>
        <pc:sldMkLst>
          <pc:docMk/>
          <pc:sldMk cId="1148228370" sldId="476"/>
        </pc:sldMkLst>
      </pc:sldChg>
      <pc:sldChg chg="modSp add mod">
        <pc:chgData name="Manish Sharma" userId="b799adb9ba789c8f" providerId="LiveId" clId="{A56E9385-429C-4983-850E-ECA79ECDBB0A}" dt="2022-07-23T08:01:42.861" v="662" actId="20577"/>
        <pc:sldMkLst>
          <pc:docMk/>
          <pc:sldMk cId="3436347431" sldId="477"/>
        </pc:sldMkLst>
        <pc:spChg chg="mod">
          <ac:chgData name="Manish Sharma" userId="b799adb9ba789c8f" providerId="LiveId" clId="{A56E9385-429C-4983-850E-ECA79ECDBB0A}" dt="2022-07-23T08:01:42.861" v="662" actId="20577"/>
          <ac:spMkLst>
            <pc:docMk/>
            <pc:sldMk cId="3436347431" sldId="477"/>
            <ac:spMk id="2" creationId="{2DDB61F2-8C7F-41CC-9C09-1186116DDDDE}"/>
          </ac:spMkLst>
        </pc:spChg>
      </pc:sldChg>
      <pc:sldChg chg="add">
        <pc:chgData name="Manish Sharma" userId="b799adb9ba789c8f" providerId="LiveId" clId="{A56E9385-429C-4983-850E-ECA79ECDBB0A}" dt="2022-07-23T08:25:50.445" v="664"/>
        <pc:sldMkLst>
          <pc:docMk/>
          <pc:sldMk cId="337758348" sldId="478"/>
        </pc:sldMkLst>
      </pc:sldChg>
      <pc:sldChg chg="addSp delSp modSp new mod">
        <pc:chgData name="Manish Sharma" userId="b799adb9ba789c8f" providerId="LiveId" clId="{A56E9385-429C-4983-850E-ECA79ECDBB0A}" dt="2022-07-23T08:30:55.964" v="674"/>
        <pc:sldMkLst>
          <pc:docMk/>
          <pc:sldMk cId="1773484330" sldId="479"/>
        </pc:sldMkLst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2" creationId="{A5E9E9F1-5DF0-F46D-0BDE-6FC71C2CD703}"/>
          </ac:spMkLst>
        </pc:spChg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3" creationId="{70ACC521-63DD-8B67-80E5-0052B8B77778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4" creationId="{7F5BF6C0-6BCB-6978-E96D-14946D6DAE86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5" creationId="{CF284094-FF85-810F-8023-C3C372EA98AC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6" creationId="{5064D497-61A6-A8E3-780D-B2B0166A06B4}"/>
          </ac:spMkLst>
        </pc:spChg>
        <pc:spChg chg="add mod">
          <ac:chgData name="Manish Sharma" userId="b799adb9ba789c8f" providerId="LiveId" clId="{A56E9385-429C-4983-850E-ECA79ECDBB0A}" dt="2022-07-23T08:26:53.890" v="668"/>
          <ac:spMkLst>
            <pc:docMk/>
            <pc:sldMk cId="1773484330" sldId="479"/>
            <ac:spMk id="9" creationId="{09EB606C-6791-3632-375B-83A2F10515EB}"/>
          </ac:spMkLst>
        </pc:spChg>
        <pc:spChg chg="add mod">
          <ac:chgData name="Manish Sharma" userId="b799adb9ba789c8f" providerId="LiveId" clId="{A56E9385-429C-4983-850E-ECA79ECDBB0A}" dt="2022-07-23T08:27:41.566" v="669"/>
          <ac:spMkLst>
            <pc:docMk/>
            <pc:sldMk cId="1773484330" sldId="479"/>
            <ac:spMk id="11" creationId="{A29BC133-714F-A3B4-0F8E-86F8557CAB97}"/>
          </ac:spMkLst>
        </pc:spChg>
        <pc:spChg chg="add mod">
          <ac:chgData name="Manish Sharma" userId="b799adb9ba789c8f" providerId="LiveId" clId="{A56E9385-429C-4983-850E-ECA79ECDBB0A}" dt="2022-07-23T08:27:53.287" v="670"/>
          <ac:spMkLst>
            <pc:docMk/>
            <pc:sldMk cId="1773484330" sldId="479"/>
            <ac:spMk id="12" creationId="{EE2B527A-7049-A5CA-19FD-EF707D14BE21}"/>
          </ac:spMkLst>
        </pc:spChg>
        <pc:spChg chg="add mod">
          <ac:chgData name="Manish Sharma" userId="b799adb9ba789c8f" providerId="LiveId" clId="{A56E9385-429C-4983-850E-ECA79ECDBB0A}" dt="2022-07-23T08:28:10.216" v="671"/>
          <ac:spMkLst>
            <pc:docMk/>
            <pc:sldMk cId="1773484330" sldId="479"/>
            <ac:spMk id="15" creationId="{A4CE4881-C906-50E5-DCA1-1F52D0C35A2E}"/>
          </ac:spMkLst>
        </pc:spChg>
        <pc:spChg chg="add mod">
          <ac:chgData name="Manish Sharma" userId="b799adb9ba789c8f" providerId="LiveId" clId="{A56E9385-429C-4983-850E-ECA79ECDBB0A}" dt="2022-07-23T08:28:26.476" v="672"/>
          <ac:spMkLst>
            <pc:docMk/>
            <pc:sldMk cId="1773484330" sldId="479"/>
            <ac:spMk id="16" creationId="{54B637A0-C97E-C9E9-0106-6A5801E010D5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8" creationId="{7E66C95A-8D60-B773-EC1F-2A3F2AEA12B3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9" creationId="{7259CE7A-7BE1-D20F-CD3E-76FCFE9624DE}"/>
          </ac:spMkLst>
        </pc:spChg>
        <pc:spChg chg="add mod">
          <ac:chgData name="Manish Sharma" userId="b799adb9ba789c8f" providerId="LiveId" clId="{A56E9385-429C-4983-850E-ECA79ECDBB0A}" dt="2022-07-23T08:30:55.964" v="674"/>
          <ac:spMkLst>
            <pc:docMk/>
            <pc:sldMk cId="1773484330" sldId="479"/>
            <ac:spMk id="21" creationId="{870F41DB-F1BB-5118-554B-A33B40204E0D}"/>
          </ac:spMkLst>
        </pc:spChg>
        <pc:cxnChg chg="add mod">
          <ac:chgData name="Manish Sharma" userId="b799adb9ba789c8f" providerId="LiveId" clId="{A56E9385-429C-4983-850E-ECA79ECDBB0A}" dt="2022-07-23T08:26:34.921" v="667"/>
          <ac:cxnSpMkLst>
            <pc:docMk/>
            <pc:sldMk cId="1773484330" sldId="479"/>
            <ac:cxnSpMk id="7" creationId="{5E41920B-54B5-3F9F-21D9-0E57F8F3F43D}"/>
          </ac:cxnSpMkLst>
        </pc:cxnChg>
        <pc:cxnChg chg="add mod">
          <ac:chgData name="Manish Sharma" userId="b799adb9ba789c8f" providerId="LiveId" clId="{A56E9385-429C-4983-850E-ECA79ECDBB0A}" dt="2022-07-23T08:26:53.890" v="668"/>
          <ac:cxnSpMkLst>
            <pc:docMk/>
            <pc:sldMk cId="1773484330" sldId="479"/>
            <ac:cxnSpMk id="8" creationId="{1842EACF-3C80-6E0B-69D4-F61009FCB37F}"/>
          </ac:cxnSpMkLst>
        </pc:cxnChg>
        <pc:cxnChg chg="add mod">
          <ac:chgData name="Manish Sharma" userId="b799adb9ba789c8f" providerId="LiveId" clId="{A56E9385-429C-4983-850E-ECA79ECDBB0A}" dt="2022-07-23T08:27:41.566" v="669"/>
          <ac:cxnSpMkLst>
            <pc:docMk/>
            <pc:sldMk cId="1773484330" sldId="479"/>
            <ac:cxnSpMk id="10" creationId="{6E26E45E-81DF-9AB0-F9FB-F025C648231F}"/>
          </ac:cxnSpMkLst>
        </pc:cxnChg>
        <pc:cxnChg chg="add mod">
          <ac:chgData name="Manish Sharma" userId="b799adb9ba789c8f" providerId="LiveId" clId="{A56E9385-429C-4983-850E-ECA79ECDBB0A}" dt="2022-07-23T08:27:53.287" v="670"/>
          <ac:cxnSpMkLst>
            <pc:docMk/>
            <pc:sldMk cId="1773484330" sldId="479"/>
            <ac:cxnSpMk id="13" creationId="{44BE87C1-AF6C-B38A-C669-22347276AA82}"/>
          </ac:cxnSpMkLst>
        </pc:cxnChg>
        <pc:cxnChg chg="add mod">
          <ac:chgData name="Manish Sharma" userId="b799adb9ba789c8f" providerId="LiveId" clId="{A56E9385-429C-4983-850E-ECA79ECDBB0A}" dt="2022-07-23T08:28:10.216" v="671"/>
          <ac:cxnSpMkLst>
            <pc:docMk/>
            <pc:sldMk cId="1773484330" sldId="479"/>
            <ac:cxnSpMk id="14" creationId="{917E2C37-6855-562B-E368-71E128EEA4FB}"/>
          </ac:cxnSpMkLst>
        </pc:cxnChg>
        <pc:cxnChg chg="add mod">
          <ac:chgData name="Manish Sharma" userId="b799adb9ba789c8f" providerId="LiveId" clId="{A56E9385-429C-4983-850E-ECA79ECDBB0A}" dt="2022-07-23T08:28:26.476" v="672"/>
          <ac:cxnSpMkLst>
            <pc:docMk/>
            <pc:sldMk cId="1773484330" sldId="479"/>
            <ac:cxnSpMk id="17" creationId="{CB41EC2F-9546-3B0C-CDC8-B88FFA5D51C6}"/>
          </ac:cxnSpMkLst>
        </pc:cxnChg>
        <pc:cxnChg chg="add mod">
          <ac:chgData name="Manish Sharma" userId="b799adb9ba789c8f" providerId="LiveId" clId="{A56E9385-429C-4983-850E-ECA79ECDBB0A}" dt="2022-07-23T08:28:50.048" v="673"/>
          <ac:cxnSpMkLst>
            <pc:docMk/>
            <pc:sldMk cId="1773484330" sldId="479"/>
            <ac:cxnSpMk id="20" creationId="{829DE222-901F-3302-1000-28E5F627A981}"/>
          </ac:cxnSpMkLst>
        </pc:cxnChg>
        <pc:cxnChg chg="add mod">
          <ac:chgData name="Manish Sharma" userId="b799adb9ba789c8f" providerId="LiveId" clId="{A56E9385-429C-4983-850E-ECA79ECDBB0A}" dt="2022-07-23T08:30:55.964" v="674"/>
          <ac:cxnSpMkLst>
            <pc:docMk/>
            <pc:sldMk cId="1773484330" sldId="479"/>
            <ac:cxnSpMk id="22" creationId="{2AD90DEA-B8C5-28E5-EB05-0EF6A9B2C65C}"/>
          </ac:cxnSpMkLst>
        </pc:cxnChg>
      </pc:sldChg>
      <pc:sldChg chg="modSp new mod">
        <pc:chgData name="Manish Sharma" userId="b799adb9ba789c8f" providerId="LiveId" clId="{A56E9385-429C-4983-850E-ECA79ECDBB0A}" dt="2022-07-23T08:39:36.119" v="1129" actId="113"/>
        <pc:sldMkLst>
          <pc:docMk/>
          <pc:sldMk cId="3257562741" sldId="480"/>
        </pc:sldMkLst>
        <pc:spChg chg="mod">
          <ac:chgData name="Manish Sharma" userId="b799adb9ba789c8f" providerId="LiveId" clId="{A56E9385-429C-4983-850E-ECA79ECDBB0A}" dt="2022-07-23T08:35:44.251" v="676"/>
          <ac:spMkLst>
            <pc:docMk/>
            <pc:sldMk cId="3257562741" sldId="480"/>
            <ac:spMk id="2" creationId="{2D611357-B0C3-7D2E-A78B-3C34F0DEF956}"/>
          </ac:spMkLst>
        </pc:spChg>
        <pc:spChg chg="mod">
          <ac:chgData name="Manish Sharma" userId="b799adb9ba789c8f" providerId="LiveId" clId="{A56E9385-429C-4983-850E-ECA79ECDBB0A}" dt="2022-07-23T08:39:36.119" v="1129" actId="113"/>
          <ac:spMkLst>
            <pc:docMk/>
            <pc:sldMk cId="3257562741" sldId="480"/>
            <ac:spMk id="3" creationId="{CE07DDD9-8806-8FBE-41C0-63DA7504C245}"/>
          </ac:spMkLst>
        </pc:spChg>
      </pc:sldChg>
      <pc:sldChg chg="modSp new mod">
        <pc:chgData name="Manish Sharma" userId="b799adb9ba789c8f" providerId="LiveId" clId="{A56E9385-429C-4983-850E-ECA79ECDBB0A}" dt="2022-07-29T08:28:13.798" v="1320" actId="113"/>
        <pc:sldMkLst>
          <pc:docMk/>
          <pc:sldMk cId="1113224190" sldId="481"/>
        </pc:sldMkLst>
        <pc:spChg chg="mod">
          <ac:chgData name="Manish Sharma" userId="b799adb9ba789c8f" providerId="LiveId" clId="{A56E9385-429C-4983-850E-ECA79ECDBB0A}" dt="2022-07-23T08:40:05.186" v="1131"/>
          <ac:spMkLst>
            <pc:docMk/>
            <pc:sldMk cId="1113224190" sldId="481"/>
            <ac:spMk id="2" creationId="{BDD55087-1B2D-808B-2731-8EF6ECDF6D78}"/>
          </ac:spMkLst>
        </pc:spChg>
        <pc:spChg chg="mod">
          <ac:chgData name="Manish Sharma" userId="b799adb9ba789c8f" providerId="LiveId" clId="{A56E9385-429C-4983-850E-ECA79ECDBB0A}" dt="2022-07-29T08:28:13.798" v="1320" actId="113"/>
          <ac:spMkLst>
            <pc:docMk/>
            <pc:sldMk cId="1113224190" sldId="481"/>
            <ac:spMk id="3" creationId="{6B93F565-EFCB-0890-FEC5-AE5B52A554E0}"/>
          </ac:spMkLst>
        </pc:spChg>
      </pc:sldChg>
      <pc:sldChg chg="modSp add mod">
        <pc:chgData name="Manish Sharma" userId="b799adb9ba789c8f" providerId="LiveId" clId="{A56E9385-429C-4983-850E-ECA79ECDBB0A}" dt="2022-07-23T12:42:05.841" v="1297" actId="20577"/>
        <pc:sldMkLst>
          <pc:docMk/>
          <pc:sldMk cId="1539205222" sldId="482"/>
        </pc:sldMkLst>
        <pc:spChg chg="mod">
          <ac:chgData name="Manish Sharma" userId="b799adb9ba789c8f" providerId="LiveId" clId="{A56E9385-429C-4983-850E-ECA79ECDBB0A}" dt="2022-07-23T12:42:05.841" v="1297" actId="20577"/>
          <ac:spMkLst>
            <pc:docMk/>
            <pc:sldMk cId="1539205222" sldId="482"/>
            <ac:spMk id="2" creationId="{4158C489-52BE-4B37-B045-E4AEE2EEB5B4}"/>
          </ac:spMkLst>
        </pc:spChg>
        <pc:spChg chg="mod">
          <ac:chgData name="Manish Sharma" userId="b799adb9ba789c8f" providerId="LiveId" clId="{A56E9385-429C-4983-850E-ECA79ECDBB0A}" dt="2022-07-23T12:38:43.396" v="1287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addSp delSp modSp new mod">
        <pc:chgData name="Manish Sharma" userId="b799adb9ba789c8f" providerId="LiveId" clId="{A56E9385-429C-4983-850E-ECA79ECDBB0A}" dt="2022-07-29T05:41:22.754" v="1308"/>
        <pc:sldMkLst>
          <pc:docMk/>
          <pc:sldMk cId="735297440" sldId="483"/>
        </pc:sldMkLst>
        <pc:spChg chg="mod">
          <ac:chgData name="Manish Sharma" userId="b799adb9ba789c8f" providerId="LiveId" clId="{A56E9385-429C-4983-850E-ECA79ECDBB0A}" dt="2022-07-29T05:40:42.251" v="1304"/>
          <ac:spMkLst>
            <pc:docMk/>
            <pc:sldMk cId="735297440" sldId="483"/>
            <ac:spMk id="2" creationId="{A577F09B-DC52-D89B-94DE-1247B969D2E4}"/>
          </ac:spMkLst>
        </pc:spChg>
        <pc:spChg chg="del">
          <ac:chgData name="Manish Sharma" userId="b799adb9ba789c8f" providerId="LiveId" clId="{A56E9385-429C-4983-850E-ECA79ECDBB0A}" dt="2022-07-29T05:40:45.765" v="1305" actId="478"/>
          <ac:spMkLst>
            <pc:docMk/>
            <pc:sldMk cId="735297440" sldId="483"/>
            <ac:spMk id="3" creationId="{9F0E5331-8ADA-10FC-4C10-8E4F2BC733BE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4" creationId="{207EDC2D-F45E-892D-31C6-7951DE596844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5" creationId="{BE70DF94-675F-789D-F3B4-43700A554423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6" creationId="{8A4E4C86-09A9-7AD1-9D11-52E2005EFDB6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8" creationId="{709BAB65-69FA-19A9-4733-96B20069884D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9" creationId="{F2034735-1667-425A-63D5-C64636589E80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0" creationId="{4706F93D-79FD-09B7-FF1E-9EA8E4D4383E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1" creationId="{E5E54BF3-0BBA-C877-BF9B-622024B7E9E2}"/>
          </ac:spMkLst>
        </pc:spChg>
        <pc:spChg chg="add mod">
          <ac:chgData name="Manish Sharma" userId="b799adb9ba789c8f" providerId="LiveId" clId="{A56E9385-429C-4983-850E-ECA79ECDBB0A}" dt="2022-07-29T05:41:22.754" v="1308"/>
          <ac:spMkLst>
            <pc:docMk/>
            <pc:sldMk cId="735297440" sldId="483"/>
            <ac:spMk id="13" creationId="{023A6302-D484-0127-C231-08DC74AC6BB7}"/>
          </ac:spMkLst>
        </pc:spChg>
        <pc:cxnChg chg="add mod">
          <ac:chgData name="Manish Sharma" userId="b799adb9ba789c8f" providerId="LiveId" clId="{A56E9385-429C-4983-850E-ECA79ECDBB0A}" dt="2022-07-29T05:40:55.528" v="1306"/>
          <ac:cxnSpMkLst>
            <pc:docMk/>
            <pc:sldMk cId="735297440" sldId="483"/>
            <ac:cxnSpMk id="7" creationId="{0494011A-03A9-A0D1-DED0-7CE2B903B078}"/>
          </ac:cxnSpMkLst>
        </pc:cxnChg>
        <pc:cxnChg chg="add mod">
          <ac:chgData name="Manish Sharma" userId="b799adb9ba789c8f" providerId="LiveId" clId="{A56E9385-429C-4983-850E-ECA79ECDBB0A}" dt="2022-07-29T05:41:15.146" v="1307"/>
          <ac:cxnSpMkLst>
            <pc:docMk/>
            <pc:sldMk cId="735297440" sldId="483"/>
            <ac:cxnSpMk id="12" creationId="{261AD48A-91F6-EE5E-4FBD-C2F1307BE77B}"/>
          </ac:cxnSpMkLst>
        </pc:cxnChg>
      </pc:sldChg>
      <pc:sldChg chg="addSp delSp modSp new del">
        <pc:chgData name="Manish Sharma" userId="b799adb9ba789c8f" providerId="LiveId" clId="{A56E9385-429C-4983-850E-ECA79ECDBB0A}" dt="2022-07-29T05:40:38.218" v="1302" actId="680"/>
        <pc:sldMkLst>
          <pc:docMk/>
          <pc:sldMk cId="2766880203" sldId="483"/>
        </pc:sldMkLst>
        <pc:spChg chg="add del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2" creationId="{8018D694-DB87-263F-2700-5449EC7DB6A5}"/>
          </ac:spMkLst>
        </pc:spChg>
        <pc:spChg chg="add del mod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4" creationId="{C88D24B2-F79F-94A8-5F17-EEAC01A29F21}"/>
          </ac:spMkLst>
        </pc:spChg>
      </pc:sldChg>
      <pc:sldChg chg="addSp delSp modSp new mod">
        <pc:chgData name="Manish Sharma" userId="b799adb9ba789c8f" providerId="LiveId" clId="{A56E9385-429C-4983-850E-ECA79ECDBB0A}" dt="2022-07-29T05:50:28.191" v="1314"/>
        <pc:sldMkLst>
          <pc:docMk/>
          <pc:sldMk cId="165807153" sldId="484"/>
        </pc:sldMkLst>
        <pc:spChg chg="mod">
          <ac:chgData name="Manish Sharma" userId="b799adb9ba789c8f" providerId="LiveId" clId="{A56E9385-429C-4983-850E-ECA79ECDBB0A}" dt="2022-07-29T05:49:39.437" v="1310"/>
          <ac:spMkLst>
            <pc:docMk/>
            <pc:sldMk cId="165807153" sldId="484"/>
            <ac:spMk id="2" creationId="{48A5EA89-EE0D-7B7A-BCFA-7876805A355A}"/>
          </ac:spMkLst>
        </pc:spChg>
        <pc:spChg chg="del">
          <ac:chgData name="Manish Sharma" userId="b799adb9ba789c8f" providerId="LiveId" clId="{A56E9385-429C-4983-850E-ECA79ECDBB0A}" dt="2022-07-29T05:49:42.605" v="1311" actId="478"/>
          <ac:spMkLst>
            <pc:docMk/>
            <pc:sldMk cId="165807153" sldId="484"/>
            <ac:spMk id="3" creationId="{586C60D4-02DF-6F75-5C64-2214E4C6B356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4" creationId="{DCA54DA3-9BD4-AA42-F8D1-06ABC3A14210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5" creationId="{36F41A1B-3D3B-AC47-8010-668723449C4D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6" creationId="{E87A4550-F36F-BEF2-664B-83C8C81FE26A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9" creationId="{1EB97233-CC52-E5ED-773A-A743544C2599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10" creationId="{234D9574-2ACB-88D2-8E44-7BC09880DF7A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1" creationId="{1B107D7A-6E62-991A-B453-413F16D69F86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2" creationId="{823AFA9F-55C3-D1F8-8F06-F920334865BA}"/>
          </ac:spMkLst>
        </pc:sp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7" creationId="{40D477DE-E4EE-437A-D952-4387D3306A0D}"/>
          </ac:cxnSpMkLst>
        </pc:cxn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8" creationId="{F463849E-786C-A389-F4F7-BC30DF6B88C1}"/>
          </ac:cxnSpMkLst>
        </pc:cxnChg>
      </pc:sldChg>
      <pc:sldChg chg="add">
        <pc:chgData name="Manish Sharma" userId="b799adb9ba789c8f" providerId="LiveId" clId="{A56E9385-429C-4983-850E-ECA79ECDBB0A}" dt="2022-07-29T07:24:58.632" v="1315"/>
        <pc:sldMkLst>
          <pc:docMk/>
          <pc:sldMk cId="2113187241" sldId="485"/>
        </pc:sldMkLst>
      </pc:sldChg>
      <pc:sldChg chg="add">
        <pc:chgData name="Manish Sharma" userId="b799adb9ba789c8f" providerId="LiveId" clId="{A56E9385-429C-4983-850E-ECA79ECDBB0A}" dt="2022-07-29T08:14:49.164" v="1317"/>
        <pc:sldMkLst>
          <pc:docMk/>
          <pc:sldMk cId="2848824250" sldId="486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063568358" sldId="487"/>
        </pc:sldMkLst>
      </pc:sldChg>
      <pc:sldChg chg="add del">
        <pc:chgData name="Manish Sharma" userId="b799adb9ba789c8f" providerId="LiveId" clId="{A56E9385-429C-4983-850E-ECA79ECDBB0A}" dt="2022-07-30T05:25:55.704" v="1334" actId="47"/>
        <pc:sldMkLst>
          <pc:docMk/>
          <pc:sldMk cId="2986602669" sldId="487"/>
        </pc:sldMkLst>
      </pc:sldChg>
      <pc:sldChg chg="addSp delSp modSp new del mod">
        <pc:chgData name="Manish Sharma" userId="b799adb9ba789c8f" providerId="LiveId" clId="{A56E9385-429C-4983-850E-ECA79ECDBB0A}" dt="2022-07-30T05:25:55.704" v="1334" actId="47"/>
        <pc:sldMkLst>
          <pc:docMk/>
          <pc:sldMk cId="507910450" sldId="488"/>
        </pc:sldMkLst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2" creationId="{6D68103C-3348-977D-2787-5276EFFC0AD3}"/>
          </ac:spMkLst>
        </pc:spChg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3" creationId="{2E44CB93-F4A7-DAE1-560B-0FB6D8609C1F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4" creationId="{23210A4D-76E7-D11F-2216-D48541262D14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5" creationId="{09631EA5-9CE1-AEBB-A48E-1DAD3032B5F7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6" creationId="{E1A5DF13-7420-719B-CC75-7DBE8447FF3C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8" creationId="{12228D25-FC96-6FFF-C678-F3D4F5808B90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9" creationId="{812EB30D-15A4-9AEE-04AB-3E6C9057A2FD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10" creationId="{0196402C-6162-5863-AA08-9EC51DEB2A4D}"/>
          </ac:spMkLst>
        </pc:spChg>
        <pc:spChg chg="add mod">
          <ac:chgData name="Manish Sharma" userId="b799adb9ba789c8f" providerId="LiveId" clId="{A56E9385-429C-4983-850E-ECA79ECDBB0A}" dt="2022-07-29T12:21:31.686" v="1325"/>
          <ac:spMkLst>
            <pc:docMk/>
            <pc:sldMk cId="507910450" sldId="488"/>
            <ac:spMk id="12" creationId="{D922581D-75FD-A3DE-3444-39E292146720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3" creationId="{4CA09C01-5F5C-2901-F307-AADDE37C5F26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4" creationId="{BB92F715-D7E5-F77E-EC4D-9881E89B1FC8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6" creationId="{1110A02A-D776-7FAC-A510-A812B2C2ABA2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8" creationId="{A8AF22D5-961C-6A6F-B867-6DF153042AE4}"/>
          </ac:spMkLst>
        </pc:spChg>
        <pc:spChg chg="add mod">
          <ac:chgData name="Manish Sharma" userId="b799adb9ba789c8f" providerId="LiveId" clId="{A56E9385-429C-4983-850E-ECA79ECDBB0A}" dt="2022-07-29T12:27:39.934" v="1327"/>
          <ac:spMkLst>
            <pc:docMk/>
            <pc:sldMk cId="507910450" sldId="488"/>
            <ac:spMk id="19" creationId="{2C0EECDF-BF1C-E527-AD23-A5CA739FCB7A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2" creationId="{B5AED9D0-A197-7527-C088-8A896CADEF0B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3" creationId="{8D5A477A-1976-CF60-35AF-424C7C1E6459}"/>
          </ac:spMkLst>
        </pc:spChg>
        <pc:spChg chg="add mod">
          <ac:chgData name="Manish Sharma" userId="b799adb9ba789c8f" providerId="LiveId" clId="{A56E9385-429C-4983-850E-ECA79ECDBB0A}" dt="2022-07-29T12:27:56.086" v="1329"/>
          <ac:spMkLst>
            <pc:docMk/>
            <pc:sldMk cId="507910450" sldId="488"/>
            <ac:spMk id="24" creationId="{3AF7A1E5-BC36-DC3E-016A-FA171FF28729}"/>
          </ac:spMkLst>
        </pc:sp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7" creationId="{74FFB6E6-0860-4706-8FA8-A4F2AF5104A5}"/>
          </ac:cxnSpMkLst>
        </pc:cxn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11" creationId="{E12122B1-C8D2-DACD-7ED8-DD87C48AE87C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5" creationId="{2F238F96-2AC8-AD0B-E518-29978CAD7817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7" creationId="{6F559B60-E37F-7CEF-60F0-3C2B2B82F33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0" creationId="{099CA865-7BA3-15E7-49E9-34FB3711AF5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1" creationId="{696A7575-4A83-9698-43F2-9EF83600C2B4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5" creationId="{F9C63DEB-1ACB-891D-0845-25897489DF90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6" creationId="{F1E05C27-D771-D128-D5AB-43ED9ECD965C}"/>
          </ac:cxnSpMkLst>
        </pc:cxnChg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482665698" sldId="488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952090625" sldId="489"/>
        </pc:sldMkLst>
      </pc:sldChg>
      <pc:sldChg chg="addSp delSp modSp add del mod setBg delDesignElem">
        <pc:chgData name="Manish Sharma" userId="b799adb9ba789c8f" providerId="LiveId" clId="{A56E9385-429C-4983-850E-ECA79ECDBB0A}" dt="2022-07-30T05:25:55.704" v="1334" actId="47"/>
        <pc:sldMkLst>
          <pc:docMk/>
          <pc:sldMk cId="1565417734" sldId="489"/>
        </pc:sldMkLst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" creationId="{B71A776D-8227-4733-A19A-D139BC5A4FE1}"/>
          </ac:spMkLst>
        </pc:spChg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3" creationId="{372B17DD-0106-4B06-95E5-D082DEE04FA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8" creationId="{09588DA8-065E-4F6F-8EFD-43104AB2E0CF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0" creationId="{C4285719-470E-454C-AF62-8323075F1F5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2" creationId="{CD9FE4EF-C4D8-49A0-B2FF-81D8DB7D8A24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4" creationId="{4300840D-0A0B-4512-BACA-B439D5B9C57C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5" creationId="{33CD251C-A887-4D2F-925B-FC097198538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6" creationId="{D2B78728-A580-49A7-84F9-6EF6F583ADE0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7" creationId="{B19D093C-27FB-4032-B282-42C4563F257C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8" creationId="{38FAA1A1-D861-433F-88FA-1E9D6FD31D11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0" creationId="{8D71EDA1-87BF-4D5D-AB79-F346FD19278A}"/>
          </ac:spMkLst>
        </pc:spChg>
        <pc:grpChg chg="del">
          <ac:chgData name="Manish Sharma" userId="b799adb9ba789c8f" providerId="LiveId" clId="{A56E9385-429C-4983-850E-ECA79ECDBB0A}" dt="2022-07-30T05:24:24.029" v="1331"/>
          <ac:grpSpMkLst>
            <pc:docMk/>
            <pc:sldMk cId="1565417734" sldId="489"/>
            <ac:grpSpMk id="19" creationId="{35EE815E-1BD3-4777-B652-6D98825BF66B}"/>
          </ac:grpSpMkLst>
        </pc:grpChg>
      </pc:sldChg>
      <pc:sldChg chg="addSp delSp modSp new mod">
        <pc:chgData name="Manish Sharma" userId="b799adb9ba789c8f" providerId="LiveId" clId="{A56E9385-429C-4983-850E-ECA79ECDBB0A}" dt="2022-07-30T08:43:34.646" v="1355"/>
        <pc:sldMkLst>
          <pc:docMk/>
          <pc:sldMk cId="4251157550" sldId="490"/>
        </pc:sldMkLst>
        <pc:spChg chg="del">
          <ac:chgData name="Manish Sharma" userId="b799adb9ba789c8f" providerId="LiveId" clId="{A56E9385-429C-4983-850E-ECA79ECDBB0A}" dt="2022-07-30T08:04:50.054" v="1341" actId="478"/>
          <ac:spMkLst>
            <pc:docMk/>
            <pc:sldMk cId="4251157550" sldId="490"/>
            <ac:spMk id="2" creationId="{317A5B90-4313-3231-BCD7-EF848537E7E9}"/>
          </ac:spMkLst>
        </pc:spChg>
        <pc:spChg chg="add mod">
          <ac:chgData name="Manish Sharma" userId="b799adb9ba789c8f" providerId="LiveId" clId="{A56E9385-429C-4983-850E-ECA79ECDBB0A}" dt="2022-07-30T08:05:24.316" v="1343" actId="113"/>
          <ac:spMkLst>
            <pc:docMk/>
            <pc:sldMk cId="4251157550" sldId="490"/>
            <ac:spMk id="3" creationId="{1DC1A123-5F6E-929D-DDC2-67F9FFD25DA6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4" creationId="{BF3F9581-FA1D-4121-445C-8C39576B631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5" creationId="{6B85E13F-8E21-AE29-A5F4-4FD3C7CA924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8" creationId="{8749B40E-6333-C18A-FF33-13E2A6D108FD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9" creationId="{EF8CC801-C0D0-7325-C4FB-605D28A0B2C4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10" creationId="{DE45B3E7-3BC9-CABF-896D-A7EFED14541C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1" creationId="{75125731-CF06-10C9-8176-428B74EF83AD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2" creationId="{CF6DBB7F-9BB1-7EC3-23FE-BD0CF62A76EA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3" creationId="{95EE61CE-FE61-A171-9567-70E45FE39172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4" creationId="{EBF99235-3253-9116-A11A-6D5D4C22539C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5" creationId="{34798A02-1C8B-B9B2-F6C9-C5A9583C6ECD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7" creationId="{72AB7ABB-B3DC-A50C-B2E0-96526152DF85}"/>
          </ac:spMkLst>
        </pc:spChg>
        <pc:spChg chg="add mod">
          <ac:chgData name="Manish Sharma" userId="b799adb9ba789c8f" providerId="LiveId" clId="{A56E9385-429C-4983-850E-ECA79ECDBB0A}" dt="2022-07-30T08:08:13.109" v="1348"/>
          <ac:spMkLst>
            <pc:docMk/>
            <pc:sldMk cId="4251157550" sldId="490"/>
            <ac:spMk id="19" creationId="{989684E4-0D48-4CE5-C29D-F04CB0EB5809}"/>
          </ac:spMkLst>
        </pc:spChg>
        <pc:spChg chg="add mod">
          <ac:chgData name="Manish Sharma" userId="b799adb9ba789c8f" providerId="LiveId" clId="{A56E9385-429C-4983-850E-ECA79ECDBB0A}" dt="2022-07-30T08:08:27.182" v="1349"/>
          <ac:spMkLst>
            <pc:docMk/>
            <pc:sldMk cId="4251157550" sldId="490"/>
            <ac:spMk id="21" creationId="{C0265109-86AC-5F09-7848-EFF17B1E9CBB}"/>
          </ac:spMkLst>
        </pc:spChg>
        <pc:spChg chg="add mod">
          <ac:chgData name="Manish Sharma" userId="b799adb9ba789c8f" providerId="LiveId" clId="{A56E9385-429C-4983-850E-ECA79ECDBB0A}" dt="2022-07-30T08:08:38.838" v="1350"/>
          <ac:spMkLst>
            <pc:docMk/>
            <pc:sldMk cId="4251157550" sldId="490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08:08:58.643" v="1351"/>
          <ac:spMkLst>
            <pc:docMk/>
            <pc:sldMk cId="4251157550" sldId="490"/>
            <ac:spMk id="25" creationId="{3502B0F3-1946-B79C-AE4D-F201A74A970C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6" creationId="{F4890939-4585-A2D8-6879-A0EE132BC7B3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7" creationId="{F523BF98-04C3-1AD7-19B6-6DF686D2E25E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8" creationId="{702B15B9-FB5D-FD1B-547A-13ACB08E6F37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9" creationId="{5BD1FB49-32E1-09D6-2B92-9FD0BA2A485D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30" creationId="{C58BB6BE-7695-ECFE-0904-51225A1E31C8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1" creationId="{CC178C43-46D9-F53B-CFD7-3782AD53AEA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2" creationId="{D8468EB1-425D-1EB8-236C-5143ABE0AC80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3" creationId="{A6A9A8CC-EDD3-25D2-CBC0-9D377F281864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4" creationId="{A2DECEB7-CC87-0E3F-EAEB-F18B5B183F0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5" creationId="{5F5916D4-0F50-146D-DB88-E26B5E87BFDA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6" creationId="{68D18BEC-B856-D27A-0965-B9F4160CA74B}"/>
          </ac:spMkLst>
        </pc:spChg>
        <pc:spChg chg="add mod">
          <ac:chgData name="Manish Sharma" userId="b799adb9ba789c8f" providerId="LiveId" clId="{A56E9385-429C-4983-850E-ECA79ECDBB0A}" dt="2022-07-30T08:41:14.446" v="1354"/>
          <ac:spMkLst>
            <pc:docMk/>
            <pc:sldMk cId="4251157550" sldId="490"/>
            <ac:spMk id="37" creationId="{88EE22DA-A5D9-30DD-285C-073CF9655A71}"/>
          </ac:spMkLst>
        </pc:spChg>
        <pc:spChg chg="add mod">
          <ac:chgData name="Manish Sharma" userId="b799adb9ba789c8f" providerId="LiveId" clId="{A56E9385-429C-4983-850E-ECA79ECDBB0A}" dt="2022-07-30T08:43:34.646" v="1355"/>
          <ac:spMkLst>
            <pc:docMk/>
            <pc:sldMk cId="4251157550" sldId="490"/>
            <ac:spMk id="38" creationId="{8EC207F1-3B50-ADF2-C44E-D75B54D2F6F0}"/>
          </ac:spMkLst>
        </pc:sp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6" creationId="{9D493AFC-F7AA-FDC3-C538-A9C357B76064}"/>
          </ac:cxnSpMkLst>
        </pc:cxn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7" creationId="{6E288866-D035-B914-5E88-3EBBDBAE03BA}"/>
          </ac:cxnSpMkLst>
        </pc:cxnChg>
        <pc:cxnChg chg="add mod">
          <ac:chgData name="Manish Sharma" userId="b799adb9ba789c8f" providerId="LiveId" clId="{A56E9385-429C-4983-850E-ECA79ECDBB0A}" dt="2022-07-30T08:07:56.843" v="1347"/>
          <ac:cxnSpMkLst>
            <pc:docMk/>
            <pc:sldMk cId="4251157550" sldId="490"/>
            <ac:cxnSpMk id="16" creationId="{459BF736-9C26-9786-3A3F-03B7A2E8A9AA}"/>
          </ac:cxnSpMkLst>
        </pc:cxnChg>
        <pc:cxnChg chg="add mod">
          <ac:chgData name="Manish Sharma" userId="b799adb9ba789c8f" providerId="LiveId" clId="{A56E9385-429C-4983-850E-ECA79ECDBB0A}" dt="2022-07-30T08:08:13.109" v="1348"/>
          <ac:cxnSpMkLst>
            <pc:docMk/>
            <pc:sldMk cId="4251157550" sldId="490"/>
            <ac:cxnSpMk id="18" creationId="{E7EBA1BB-73E7-88C6-B2FF-9CA045854921}"/>
          </ac:cxnSpMkLst>
        </pc:cxnChg>
        <pc:cxnChg chg="add mod">
          <ac:chgData name="Manish Sharma" userId="b799adb9ba789c8f" providerId="LiveId" clId="{A56E9385-429C-4983-850E-ECA79ECDBB0A}" dt="2022-07-30T08:08:27.182" v="1349"/>
          <ac:cxnSpMkLst>
            <pc:docMk/>
            <pc:sldMk cId="4251157550" sldId="490"/>
            <ac:cxnSpMk id="20" creationId="{B00F1434-3837-3761-EE0F-85AFD4056511}"/>
          </ac:cxnSpMkLst>
        </pc:cxnChg>
        <pc:cxnChg chg="add mod">
          <ac:chgData name="Manish Sharma" userId="b799adb9ba789c8f" providerId="LiveId" clId="{A56E9385-429C-4983-850E-ECA79ECDBB0A}" dt="2022-07-30T08:08:38.838" v="1350"/>
          <ac:cxnSpMkLst>
            <pc:docMk/>
            <pc:sldMk cId="4251157550" sldId="490"/>
            <ac:cxnSpMk id="22" creationId="{7A878876-0BA5-28B7-DC33-4823019E5B9F}"/>
          </ac:cxnSpMkLst>
        </pc:cxnChg>
        <pc:cxnChg chg="add mod">
          <ac:chgData name="Manish Sharma" userId="b799adb9ba789c8f" providerId="LiveId" clId="{A56E9385-429C-4983-850E-ECA79ECDBB0A}" dt="2022-07-30T08:08:58.643" v="1351"/>
          <ac:cxnSpMkLst>
            <pc:docMk/>
            <pc:sldMk cId="4251157550" sldId="490"/>
            <ac:cxnSpMk id="24" creationId="{D07AAB0D-3956-C952-4072-50739054302D}"/>
          </ac:cxnSpMkLst>
        </pc:cxnChg>
      </pc:sldChg>
      <pc:sldChg chg="add">
        <pc:chgData name="Manish Sharma" userId="b799adb9ba789c8f" providerId="LiveId" clId="{A56E9385-429C-4983-850E-ECA79ECDBB0A}" dt="2022-07-30T10:36:05.297" v="1356"/>
        <pc:sldMkLst>
          <pc:docMk/>
          <pc:sldMk cId="3305788119" sldId="491"/>
        </pc:sldMkLst>
      </pc:sldChg>
      <pc:sldChg chg="addSp modSp add mod">
        <pc:chgData name="Manish Sharma" userId="b799adb9ba789c8f" providerId="LiveId" clId="{A56E9385-429C-4983-850E-ECA79ECDBB0A}" dt="2022-07-30T10:38:00.226" v="1371"/>
        <pc:sldMkLst>
          <pc:docMk/>
          <pc:sldMk cId="946674384" sldId="492"/>
        </pc:sldMkLst>
        <pc:spChg chg="mod">
          <ac:chgData name="Manish Sharma" userId="b799adb9ba789c8f" providerId="LiveId" clId="{A56E9385-429C-4983-850E-ECA79ECDBB0A}" dt="2022-07-30T10:37:45.216" v="1370" actId="20577"/>
          <ac:spMkLst>
            <pc:docMk/>
            <pc:sldMk cId="946674384" sldId="492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10:37:36.178" v="1359" actId="1076"/>
          <ac:spMkLst>
            <pc:docMk/>
            <pc:sldMk cId="946674384" sldId="492"/>
            <ac:spMk id="39" creationId="{E6621B9B-1937-74ED-DB9A-0622AE567611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0" creationId="{696A1F92-D682-9FA0-6255-08637B3B5727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1" creationId="{7BA2D166-0CAD-DD40-0C4B-01E3D1C96994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2" creationId="{4BD7B8C0-B99E-0D6B-F8E0-919BAD26518B}"/>
          </ac:spMkLst>
        </pc:sp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3" creationId="{BC21E867-0DC8-76A4-8E93-F255794AAD04}"/>
          </ac:cxnSpMkLst>
        </pc:cxn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4" creationId="{3F0EF69C-85E4-C929-0065-B54B0ECD98EA}"/>
          </ac:cxnSpMkLst>
        </pc:cxn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59696047-4BC6-4463-8263-6F7597EEFB88}"/>
    <pc:docChg chg="undo custSel addSld modSld">
      <pc:chgData name="Manish Sharma" userId="b799adb9ba789c8f" providerId="LiveId" clId="{59696047-4BC6-4463-8263-6F7597EEFB88}" dt="2023-04-04T07:23:59.451" v="49" actId="26606"/>
      <pc:docMkLst>
        <pc:docMk/>
      </pc:docMkLst>
      <pc:sldChg chg="modSp mod">
        <pc:chgData name="Manish Sharma" userId="b799adb9ba789c8f" providerId="LiveId" clId="{59696047-4BC6-4463-8263-6F7597EEFB88}" dt="2023-04-04T04:58:49.291" v="22" actId="20577"/>
        <pc:sldMkLst>
          <pc:docMk/>
          <pc:sldMk cId="2486061415" sldId="458"/>
        </pc:sldMkLst>
        <pc:spChg chg="mod">
          <ac:chgData name="Manish Sharma" userId="b799adb9ba789c8f" providerId="LiveId" clId="{59696047-4BC6-4463-8263-6F7597EEFB88}" dt="2023-04-04T04:58:49.291" v="22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mod">
        <pc:chgData name="Manish Sharma" userId="b799adb9ba789c8f" providerId="LiveId" clId="{59696047-4BC6-4463-8263-6F7597EEFB88}" dt="2023-03-21T05:29:14.065" v="1" actId="33524"/>
        <pc:sldMkLst>
          <pc:docMk/>
          <pc:sldMk cId="1403627280" sldId="534"/>
        </pc:sldMkLst>
        <pc:spChg chg="mod">
          <ac:chgData name="Manish Sharma" userId="b799adb9ba789c8f" providerId="LiveId" clId="{59696047-4BC6-4463-8263-6F7597EEFB88}" dt="2023-03-21T05:29:14.065" v="1" actId="33524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 setBg">
        <pc:chgData name="Manish Sharma" userId="b799adb9ba789c8f" providerId="LiveId" clId="{59696047-4BC6-4463-8263-6F7597EEFB88}" dt="2023-04-04T07:23:59.451" v="49" actId="26606"/>
        <pc:sldMkLst>
          <pc:docMk/>
          <pc:sldMk cId="191225590" sldId="540"/>
        </pc:sldMkLst>
        <pc:spChg chg="mo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" creationId="{83F79F8E-7B7D-476B-5900-C43C183A96BE}"/>
          </ac:spMkLst>
        </pc:spChg>
        <pc:spChg chg="del">
          <ac:chgData name="Manish Sharma" userId="b799adb9ba789c8f" providerId="LiveId" clId="{59696047-4BC6-4463-8263-6F7597EEFB88}" dt="2023-04-04T07:23:16.141" v="24"/>
          <ac:spMkLst>
            <pc:docMk/>
            <pc:sldMk cId="191225590" sldId="540"/>
            <ac:spMk id="3" creationId="{6D7878F8-0013-6919-01D2-55E27CBF7DFE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9" creationId="{9F2522D3-CDFC-ACB8-1D4A-DF2E51538453}"/>
          </ac:spMkLst>
        </pc:spChg>
        <pc:spChg chg="add del">
          <ac:chgData name="Manish Sharma" userId="b799adb9ba789c8f" providerId="LiveId" clId="{59696047-4BC6-4463-8263-6F7597EEFB88}" dt="2023-04-04T07:23:48.494" v="42" actId="26606"/>
          <ac:spMkLst>
            <pc:docMk/>
            <pc:sldMk cId="191225590" sldId="540"/>
            <ac:spMk id="10" creationId="{D4771268-CB57-404A-9271-370EB28F6090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2" creationId="{F13C74B1-5B17-4795-BED0-7140497B445A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4" creationId="{D4974D33-8DC5-464E-8C6D-BE58F0669C17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6" creationId="{22587ECF-85E9-4393-9D87-8EB6F3F6C208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7" creationId="{49F881A9-C045-4664-2D77-346B5F83E59B}"/>
          </ac:spMkLst>
        </pc:spChg>
        <pc:spChg chg="add del">
          <ac:chgData name="Manish Sharma" userId="b799adb9ba789c8f" providerId="LiveId" clId="{59696047-4BC6-4463-8263-6F7597EEFB88}" dt="2023-04-04T07:23:59.447" v="48" actId="26606"/>
          <ac:spMkLst>
            <pc:docMk/>
            <pc:sldMk cId="191225590" sldId="540"/>
            <ac:spMk id="19" creationId="{D12DDE76-C203-4047-9998-63900085B5E8}"/>
          </ac:spMkLst>
        </pc:spChg>
        <pc:spChg chg="ad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1" creationId="{D4771268-CB57-404A-9271-370EB28F6090}"/>
          </ac:spMkLst>
        </pc:spChg>
        <pc:picChg chg="add mod">
          <ac:chgData name="Manish Sharma" userId="b799adb9ba789c8f" providerId="LiveId" clId="{59696047-4BC6-4463-8263-6F7597EEFB88}" dt="2023-04-04T07:23:59.451" v="49" actId="26606"/>
          <ac:picMkLst>
            <pc:docMk/>
            <pc:sldMk cId="191225590" sldId="540"/>
            <ac:picMk id="5" creationId="{96C61F31-D8A0-42FD-8C39-6D17A92193A9}"/>
          </ac:picMkLst>
        </pc:picChg>
      </pc:sldChg>
    </pc:docChg>
  </pc:docChgLst>
  <pc:docChgLst>
    <pc:chgData name="Manish Sharma" userId="b799adb9ba789c8f" providerId="LiveId" clId="{83B61706-642F-4234-8E8A-A9A57AFC15CE}"/>
    <pc:docChg chg="undo custSel addSld delSld modSld sldOrd">
      <pc:chgData name="Manish Sharma" userId="b799adb9ba789c8f" providerId="LiveId" clId="{83B61706-642F-4234-8E8A-A9A57AFC15CE}" dt="2023-02-21T12:24:48.734" v="1678"/>
      <pc:docMkLst>
        <pc:docMk/>
      </pc:docMkLst>
      <pc:sldChg chg="add del">
        <pc:chgData name="Manish Sharma" userId="b799adb9ba789c8f" providerId="LiveId" clId="{83B61706-642F-4234-8E8A-A9A57AFC15CE}" dt="2023-02-09T05:22:54.540" v="110"/>
        <pc:sldMkLst>
          <pc:docMk/>
          <pc:sldMk cId="131055686" sldId="26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863291219" sldId="266"/>
        </pc:sldMkLst>
      </pc:sldChg>
      <pc:sldChg chg="add del">
        <pc:chgData name="Manish Sharma" userId="b799adb9ba789c8f" providerId="LiveId" clId="{83B61706-642F-4234-8E8A-A9A57AFC15CE}" dt="2023-02-09T08:08:48.937" v="323"/>
        <pc:sldMkLst>
          <pc:docMk/>
          <pc:sldMk cId="1040551395" sldId="26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541853456" sldId="270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339964951" sldId="271"/>
        </pc:sldMkLst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1800526853" sldId="272"/>
        </pc:sldMkLst>
      </pc:sldChg>
      <pc:sldChg chg="add del">
        <pc:chgData name="Manish Sharma" userId="b799adb9ba789c8f" providerId="LiveId" clId="{83B61706-642F-4234-8E8A-A9A57AFC15CE}" dt="2023-02-10T11:30:49.161" v="368"/>
        <pc:sldMkLst>
          <pc:docMk/>
          <pc:sldMk cId="1331658581" sldId="273"/>
        </pc:sldMkLst>
      </pc:sldChg>
      <pc:sldChg chg="add del">
        <pc:chgData name="Manish Sharma" userId="b799adb9ba789c8f" providerId="LiveId" clId="{83B61706-642F-4234-8E8A-A9A57AFC15CE}" dt="2023-02-17T07:23:58.358" v="1088"/>
        <pc:sldMkLst>
          <pc:docMk/>
          <pc:sldMk cId="1937767460" sldId="276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2937149028" sldId="282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640020107" sldId="283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936744458" sldId="284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1535532918" sldId="290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927873483" sldId="291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4125748975" sldId="292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3776691465" sldId="296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2063019643" sldId="3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55469918" sldId="302"/>
        </pc:sldMkLst>
      </pc:sldChg>
      <pc:sldChg chg="addSp modSp new mod modClrScheme chgLayout">
        <pc:chgData name="Manish Sharma" userId="b799adb9ba789c8f" providerId="LiveId" clId="{83B61706-642F-4234-8E8A-A9A57AFC15CE}" dt="2023-02-09T05:01:24.334" v="9"/>
        <pc:sldMkLst>
          <pc:docMk/>
          <pc:sldMk cId="4118707530" sldId="302"/>
        </pc:sldMkLst>
        <pc:spChg chg="add mod">
          <ac:chgData name="Manish Sharma" userId="b799adb9ba789c8f" providerId="LiveId" clId="{83B61706-642F-4234-8E8A-A9A57AFC15CE}" dt="2023-02-09T04:59:52.844" v="3"/>
          <ac:spMkLst>
            <pc:docMk/>
            <pc:sldMk cId="4118707530" sldId="302"/>
            <ac:spMk id="2" creationId="{95650DBE-544C-CF4D-576B-07C76B7CED00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3" creationId="{A9A7E6B8-9E5C-E5D1-EBC3-1D53850ACDF9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4" creationId="{5C03FE06-E549-C858-3BEC-AED2EBD84213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6" creationId="{EBFA0041-E693-293B-C2A4-B4C509EDC55A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7" creationId="{B2E4222B-DC8C-D350-B239-BD26C1CAC6E4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9" creationId="{FF877801-C645-D0C2-C206-779C63296336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10" creationId="{861C0401-265B-A411-4384-2024A702F59A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2" creationId="{B3101C91-622A-E3C6-BD50-B3D563E49E8B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4" creationId="{EA494AF5-4256-F004-EFA2-68280B4ACFC6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5" creationId="{5FD07B56-6C39-6507-04A1-F8B3E75591D3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6" creationId="{FFF171C6-19F9-2384-9C46-A03E3E8F4EFB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7" creationId="{8C8EB6BD-B163-F1BA-A97E-CB22CA83ADC1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8" creationId="{0B40DB57-75E7-D524-8279-FE2823D40EC4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9" creationId="{1E1F4BAE-2595-DFDE-25ED-444254029BA5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2" creationId="{16186963-9664-6997-6685-F9B20BCFD690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3" creationId="{47BA3D11-D3FF-9F3F-6666-4D1AD556CEF3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5" creationId="{338704C7-3012-2D09-9709-F354877B2B5D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6" creationId="{08F49D5E-21DC-A365-E772-FE935ED71ED5}"/>
          </ac:spMkLst>
        </pc:s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5" creationId="{DF255A4D-1652-70B9-1080-D35696E2E6DD}"/>
          </ac:grpSpMkLst>
        </pc:gr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8" creationId="{25B8D9A9-4577-0211-A0A1-13CDB54A1F05}"/>
          </ac:grpSpMkLst>
        </pc:grpChg>
        <pc:grpChg chg="add mod">
          <ac:chgData name="Manish Sharma" userId="b799adb9ba789c8f" providerId="LiveId" clId="{83B61706-642F-4234-8E8A-A9A57AFC15CE}" dt="2023-02-09T05:01:24.334" v="9"/>
          <ac:grpSpMkLst>
            <pc:docMk/>
            <pc:sldMk cId="4118707530" sldId="302"/>
            <ac:grpSpMk id="24" creationId="{767BF8E3-FA50-A4D1-F652-DD323B3B4F2D}"/>
          </ac:grpSpMkLst>
        </pc:grp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1" creationId="{0A9346FF-CFEA-BBE4-DE32-75B67F2E11E8}"/>
          </ac:cxnSpMkLst>
        </pc:cxn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3" creationId="{8C268A61-5856-2F34-D26E-E63522AD94EE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0" creationId="{7ACAD27D-FC0F-D4C0-21DD-BC87B354FF4D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1" creationId="{3E31C040-2888-05E8-5CFC-D40ECEBF0A0E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561168574" sldId="303"/>
        </pc:sldMkLst>
      </pc:sldChg>
      <pc:sldChg chg="addSp modSp new mod">
        <pc:chgData name="Manish Sharma" userId="b799adb9ba789c8f" providerId="LiveId" clId="{83B61706-642F-4234-8E8A-A9A57AFC15CE}" dt="2023-02-09T05:04:12.714" v="18"/>
        <pc:sldMkLst>
          <pc:docMk/>
          <pc:sldMk cId="1590007411" sldId="303"/>
        </pc:sldMkLst>
        <pc:spChg chg="mod">
          <ac:chgData name="Manish Sharma" userId="b799adb9ba789c8f" providerId="LiveId" clId="{83B61706-642F-4234-8E8A-A9A57AFC15CE}" dt="2023-02-09T05:02:14.744" v="11"/>
          <ac:spMkLst>
            <pc:docMk/>
            <pc:sldMk cId="1590007411" sldId="303"/>
            <ac:spMk id="2" creationId="{A1D144B6-E5FC-6001-CB7D-74B474BDFCB0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3" creationId="{D5465B5E-993A-AC13-8800-ED5E591F4728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4" creationId="{61F5F763-AE86-8DFC-96F3-84B267B7FB25}"/>
          </ac:spMkLst>
        </pc:spChg>
        <pc:spChg chg="add mod">
          <ac:chgData name="Manish Sharma" userId="b799adb9ba789c8f" providerId="LiveId" clId="{83B61706-642F-4234-8E8A-A9A57AFC15CE}" dt="2023-02-09T05:02:29.670" v="13"/>
          <ac:spMkLst>
            <pc:docMk/>
            <pc:sldMk cId="1590007411" sldId="303"/>
            <ac:spMk id="7" creationId="{FB54428E-D983-8EC4-CE15-BFA0F6C89CC4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9" creationId="{6BAA98E1-28DF-EA03-1742-7983C41CB5EA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11" creationId="{4E931CF8-5C23-597A-0BD8-617B5BD2C958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2" creationId="{E1F80DC2-553E-3946-4B25-1FCF4EEE645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3" creationId="{64F10AE5-83B2-CECF-9811-734A3D486F0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4" creationId="{3C607B07-7A69-2D68-28B2-FF000752B1E3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5" creationId="{AF2816A0-5F7D-9BD8-8C76-6617C420CF4C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6" creationId="{9834DFE6-C72B-46A5-0AB3-C985E2D8EFE1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8" creationId="{418C9617-6EF3-BBD3-014C-5F432C30C17E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9" creationId="{D4E09B92-1F0F-76AC-FCEF-F296BD67480C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1" creationId="{8F221A54-860E-BAF0-3874-BD1054863186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2" creationId="{59B7D5A3-7DC7-A21E-8CCF-99EF182E8DF1}"/>
          </ac:spMkLst>
        </pc:spChg>
        <pc:spChg chg="add mod">
          <ac:chgData name="Manish Sharma" userId="b799adb9ba789c8f" providerId="LiveId" clId="{83B61706-642F-4234-8E8A-A9A57AFC15CE}" dt="2023-02-09T05:03:15.097" v="17"/>
          <ac:spMkLst>
            <pc:docMk/>
            <pc:sldMk cId="1590007411" sldId="303"/>
            <ac:spMk id="24" creationId="{1030F7B0-876A-CBC8-246B-5E7B79DB0721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6" creationId="{BB939051-AE32-8CCD-3E01-780D2A82E858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7" creationId="{B1D63684-AFB7-BE7B-A870-AF378575E0AF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9" creationId="{D05998E6-48D6-04FB-802E-B4B4CAC93308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30" creationId="{AF697298-DD66-794C-D8F7-7F9117A38440}"/>
          </ac:spMkLst>
        </pc:s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17" creationId="{EB6F6BE6-8690-F09C-D65A-25FFE7F31D86}"/>
          </ac:grpSpMkLst>
        </pc:gr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20" creationId="{7B2D5257-8DA8-6C35-BF05-4E50F9C694E6}"/>
          </ac:grpSpMkLst>
        </pc:grpChg>
        <pc:grpChg chg="add mod">
          <ac:chgData name="Manish Sharma" userId="b799adb9ba789c8f" providerId="LiveId" clId="{83B61706-642F-4234-8E8A-A9A57AFC15CE}" dt="2023-02-09T05:04:12.714" v="18"/>
          <ac:grpSpMkLst>
            <pc:docMk/>
            <pc:sldMk cId="1590007411" sldId="303"/>
            <ac:grpSpMk id="28" creationId="{98FB9809-0BC8-F357-1EB4-6115BC47C3F8}"/>
          </ac:grpSpMkLst>
        </pc:grp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5" creationId="{063C9D90-DC8C-F738-B4B9-50CDD8A39BE2}"/>
          </ac:cxnSpMkLst>
        </pc:cxn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6" creationId="{649DEDAF-E9B1-7400-E2DE-3E2F9551AA9F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8" creationId="{EFC253D3-D170-4B24-8C28-F0FF2153ED75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10" creationId="{0FDD33A8-C314-8895-CFD3-319C5D1CFC0F}"/>
          </ac:cxnSpMkLst>
        </pc:cxnChg>
        <pc:cxnChg chg="add mod">
          <ac:chgData name="Manish Sharma" userId="b799adb9ba789c8f" providerId="LiveId" clId="{83B61706-642F-4234-8E8A-A9A57AFC15CE}" dt="2023-02-09T05:03:08.381" v="16"/>
          <ac:cxnSpMkLst>
            <pc:docMk/>
            <pc:sldMk cId="1590007411" sldId="303"/>
            <ac:cxnSpMk id="23" creationId="{5AED3981-204F-6D5B-56B6-8FC6EDC9415A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25" creationId="{02CAB015-F166-6FAC-145B-EA0F36810005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31" creationId="{9EE5A587-05A9-FA87-D97B-003C42803456}"/>
          </ac:cxnSpMkLst>
        </pc:cxnChg>
      </pc:sldChg>
      <pc:sldChg chg="addSp modSp new mod">
        <pc:chgData name="Manish Sharma" userId="b799adb9ba789c8f" providerId="LiveId" clId="{83B61706-642F-4234-8E8A-A9A57AFC15CE}" dt="2023-02-09T05:06:34.075" v="31"/>
        <pc:sldMkLst>
          <pc:docMk/>
          <pc:sldMk cId="891707599" sldId="304"/>
        </pc:sldMkLst>
        <pc:spChg chg="mod">
          <ac:chgData name="Manish Sharma" userId="b799adb9ba789c8f" providerId="LiveId" clId="{83B61706-642F-4234-8E8A-A9A57AFC15CE}" dt="2023-02-09T05:04:44.121" v="20"/>
          <ac:spMkLst>
            <pc:docMk/>
            <pc:sldMk cId="891707599" sldId="304"/>
            <ac:spMk id="2" creationId="{E250E8F3-816F-C0A8-4C18-C6106B6AF7A6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3" creationId="{7A04C07D-4D5D-C42E-97AE-0AD6F92130DA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4" creationId="{5A5D8380-7DDC-4FCC-0F0C-EDEF7C19D906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9" creationId="{0ABF8BA8-9AF6-4929-3D16-E8B65AFF237F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0" creationId="{072D7DB6-4873-E717-B867-5C6819539370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2" creationId="{2BEAF867-76C5-3223-81DE-391F19F29D44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3" creationId="{F0868A15-7E0F-87A9-2834-D6C2FBA7FB65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5" creationId="{7608B962-9AC2-8C41-3A44-69AA7DE97A5C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6" creationId="{12890EC4-3374-2B93-F002-2FF8E838849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7" creationId="{5F8F5AE0-C489-2C81-2750-0FDB9750C88D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9" creationId="{38F6A259-529A-953A-CDC0-6C7B47E2840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21" creationId="{55D70321-D7F3-6A2E-E9F7-680999D46B71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2" creationId="{FD7212E5-EC5F-90AA-98C3-3BCECB5086C9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3" creationId="{FF998E9B-A323-3FC2-4303-57F11415089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4" creationId="{C94241BC-7DA6-4807-B5BD-F692EB89252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5" creationId="{929CA5F6-9B41-4A8E-C507-FDB00D39CD0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6" creationId="{89875874-9A13-1EFE-4395-E69E8DD5E059}"/>
          </ac:spMkLst>
        </pc:spChg>
        <pc:spChg chg="add mod">
          <ac:chgData name="Manish Sharma" userId="b799adb9ba789c8f" providerId="LiveId" clId="{83B61706-642F-4234-8E8A-A9A57AFC15CE}" dt="2023-02-09T05:05:42.936" v="25"/>
          <ac:spMkLst>
            <pc:docMk/>
            <pc:sldMk cId="891707599" sldId="304"/>
            <ac:spMk id="27" creationId="{020F5C2B-A92B-3F03-9329-BEB50B8B6ABB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29" creationId="{B7B2995B-702D-707F-1CE0-8398B8189761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0" creationId="{27298F63-2853-5D93-58AA-86E10A0DCA0F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2" creationId="{D868BB19-0FD2-73B3-EB06-57A502A5F4BD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4" creationId="{469C085E-F27C-8B7C-E188-8FF749C403C1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5" creationId="{ACDD1E62-D014-0FBE-6650-C0398C597FE2}"/>
          </ac:spMkLst>
        </pc:spChg>
        <pc:spChg chg="add mod">
          <ac:chgData name="Manish Sharma" userId="b799adb9ba789c8f" providerId="LiveId" clId="{83B61706-642F-4234-8E8A-A9A57AFC15CE}" dt="2023-02-09T05:06:34.075" v="31"/>
          <ac:spMkLst>
            <pc:docMk/>
            <pc:sldMk cId="891707599" sldId="304"/>
            <ac:spMk id="37" creationId="{8F9BB501-4BA3-88F1-46BA-06ECD8E70D55}"/>
          </ac:spMkLst>
        </pc:s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8" creationId="{373FE6C4-AC19-D1FF-843C-7593B63E3456}"/>
          </ac:grpSpMkLst>
        </pc:gr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11" creationId="{1030729B-0C8B-EF84-37B1-107A2B20AEF8}"/>
          </ac:grpSpMkLst>
        </pc:grpChg>
        <pc:grpChg chg="add mod">
          <ac:chgData name="Manish Sharma" userId="b799adb9ba789c8f" providerId="LiveId" clId="{83B61706-642F-4234-8E8A-A9A57AFC15CE}" dt="2023-02-09T05:05:11.976" v="22"/>
          <ac:grpSpMkLst>
            <pc:docMk/>
            <pc:sldMk cId="891707599" sldId="304"/>
            <ac:grpSpMk id="14" creationId="{913EBE2F-7015-74B4-652E-4B4524F743E2}"/>
          </ac:grpSpMkLst>
        </pc:grpChg>
        <pc:grpChg chg="add mod">
          <ac:chgData name="Manish Sharma" userId="b799adb9ba789c8f" providerId="LiveId" clId="{83B61706-642F-4234-8E8A-A9A57AFC15CE}" dt="2023-02-09T05:06:02.346" v="27"/>
          <ac:grpSpMkLst>
            <pc:docMk/>
            <pc:sldMk cId="891707599" sldId="304"/>
            <ac:grpSpMk id="33" creationId="{7C6497A4-6DB7-760A-06C4-1481DA5D6E86}"/>
          </ac:grpSpMkLst>
        </pc:grpChg>
        <pc:picChg chg="add mod">
          <ac:chgData name="Manish Sharma" userId="b799adb9ba789c8f" providerId="LiveId" clId="{83B61706-642F-4234-8E8A-A9A57AFC15CE}" dt="2023-02-09T05:06:19.628" v="30" actId="1076"/>
          <ac:picMkLst>
            <pc:docMk/>
            <pc:sldMk cId="891707599" sldId="304"/>
            <ac:picMk id="36" creationId="{189DD93D-74A3-8DCE-4F10-41CC7CABA32F}"/>
          </ac:picMkLst>
        </pc:pic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5" creationId="{67B5B314-C8FD-5380-DF18-AF547E0EA16B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6" creationId="{2D90A004-7CAC-D4FE-735E-51FC927FF654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7" creationId="{6CBB053D-B915-48EE-274E-FE16EDCFB23A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18" creationId="{5720510A-BD35-B1E7-7A88-5A7D5701AB67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20" creationId="{80227D70-FA8A-3088-1747-B1C1B52570EC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28" creationId="{7CF314BB-D6C7-5CFD-4351-44FC76905234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31" creationId="{69943508-2EF0-C111-55C5-AAAA6551F115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64903328" sldId="304"/>
        </pc:sldMkLst>
      </pc:sldChg>
      <pc:sldChg chg="addSp modSp new mod">
        <pc:chgData name="Manish Sharma" userId="b799adb9ba789c8f" providerId="LiveId" clId="{83B61706-642F-4234-8E8A-A9A57AFC15CE}" dt="2023-02-09T05:19:49.560" v="108"/>
        <pc:sldMkLst>
          <pc:docMk/>
          <pc:sldMk cId="827014379" sldId="305"/>
        </pc:sldMkLst>
        <pc:spChg chg="mod">
          <ac:chgData name="Manish Sharma" userId="b799adb9ba789c8f" providerId="LiveId" clId="{83B61706-642F-4234-8E8A-A9A57AFC15CE}" dt="2023-02-09T05:19:49.560" v="108"/>
          <ac:spMkLst>
            <pc:docMk/>
            <pc:sldMk cId="827014379" sldId="305"/>
            <ac:spMk id="2" creationId="{166228F0-6161-5560-BBAD-FE1FB2554A01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3" creationId="{0359CFF7-E099-7CF2-A17B-68C5C3E0CBE1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5" creationId="{49007BA1-B767-D77F-3E58-CCF6F174EA2E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6" creationId="{1E90FB4F-6F59-F971-8263-D3E157E98FAA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8" creationId="{1D44646B-8103-0E2B-F8FC-3B9540A64F16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9" creationId="{DBDBFBC7-3103-CBBD-1CB6-827748268744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0" creationId="{2A10EF38-8A3D-069E-D08E-4E7459E7708F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2" creationId="{2EF650FF-87C6-D9E4-647C-0C0C99147D37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3" creationId="{E8C2AD0A-73EC-058D-29EE-3EF25F17FEF5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4" creationId="{B2E7B00D-4D16-9735-64CF-9E1A76E5FE2D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5" creationId="{86B57A92-488B-C96A-32A5-9C7623EE5B7B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7" creationId="{CBE5B55A-D3AD-7E59-AD33-BE7DD3ED1299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9" creationId="{2F415836-352D-F5D7-538D-DB16C50E65C8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0" creationId="{0F511768-1E0A-E235-7AC3-3AE68AC925C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1" creationId="{B7F0CB2E-9189-B07B-FDBD-C216B4F97A8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2" creationId="{6722AB69-F71C-E691-0638-DB1ED5D06010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3" creationId="{EE688826-A6B2-17BB-43E8-BCAF74EDA727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4" creationId="{26FD6CF0-B702-53F9-9432-E26829950A0B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5" creationId="{6AEC0E9A-3C58-FE4E-0614-950A74806880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8" creationId="{983248E4-E65B-9B64-FBD9-B2AE4437A04D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9" creationId="{DE21311C-82BB-25C0-BBF7-0003CAE9C9AF}"/>
          </ac:spMkLst>
        </pc:spChg>
        <pc:spChg chg="add mod">
          <ac:chgData name="Manish Sharma" userId="b799adb9ba789c8f" providerId="LiveId" clId="{83B61706-642F-4234-8E8A-A9A57AFC15CE}" dt="2023-02-09T05:17:03.768" v="36"/>
          <ac:spMkLst>
            <pc:docMk/>
            <pc:sldMk cId="827014379" sldId="305"/>
            <ac:spMk id="31" creationId="{CB6E3809-BC33-A3D2-A7BD-17B6E3395B97}"/>
          </ac:spMkLst>
        </pc:spChg>
        <pc:spChg chg="add mod">
          <ac:chgData name="Manish Sharma" userId="b799adb9ba789c8f" providerId="LiveId" clId="{83B61706-642F-4234-8E8A-A9A57AFC15CE}" dt="2023-02-09T05:17:28.229" v="37"/>
          <ac:spMkLst>
            <pc:docMk/>
            <pc:sldMk cId="827014379" sldId="305"/>
            <ac:spMk id="33" creationId="{7D245F48-5EF7-3121-DF8A-F9E43BAF6A45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4" creationId="{BEACF3C7-B35D-DA8C-DFA3-915A20E48712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5" creationId="{99226EFB-0EAE-F40B-0C23-665BD1D7E01B}"/>
          </ac:spMkLst>
        </pc:spChg>
        <pc:spChg chg="add mod">
          <ac:chgData name="Manish Sharma" userId="b799adb9ba789c8f" providerId="LiveId" clId="{83B61706-642F-4234-8E8A-A9A57AFC15CE}" dt="2023-02-09T05:19:22.892" v="107" actId="113"/>
          <ac:spMkLst>
            <pc:docMk/>
            <pc:sldMk cId="827014379" sldId="305"/>
            <ac:spMk id="37" creationId="{C4B2882B-56B8-31A1-85A9-4CE0032C9D66}"/>
          </ac:spMkLst>
        </pc:s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4" creationId="{F55F661B-4C67-D4A2-02E0-DDC043C192BD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7" creationId="{F1FA4A2C-E815-66DC-60EE-B86474ACB283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11" creationId="{D01ECE87-91F0-ACA0-B6BB-E890F8626B75}"/>
          </ac:grpSpMkLst>
        </pc:grpChg>
        <pc:picChg chg="add mod">
          <ac:chgData name="Manish Sharma" userId="b799adb9ba789c8f" providerId="LiveId" clId="{83B61706-642F-4234-8E8A-A9A57AFC15CE}" dt="2023-02-09T05:18:25.557" v="38"/>
          <ac:picMkLst>
            <pc:docMk/>
            <pc:sldMk cId="827014379" sldId="305"/>
            <ac:picMk id="36" creationId="{D543EC4C-23DE-AAAD-4E23-6E0BFCEA9474}"/>
          </ac:picMkLst>
        </pc:pic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6" creationId="{5FB3C744-6633-4844-8254-C133D23B69A6}"/>
          </ac:cxnSpMkLst>
        </pc:cxn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8" creationId="{E0DFF600-EA8C-56BB-74E5-A84A4C4656F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6" creationId="{99DCA472-3ABB-F020-C935-2C8C12C3C72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7" creationId="{F9F9D10B-B746-532B-FFA7-3B06EE7CE65C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0" creationId="{9E555EC8-4EEF-4CFE-8E3B-6C68A7273628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2" creationId="{3B0A0ECA-DEDE-BBA8-B605-6736CECA4284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98793778" sldId="305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343793836" sldId="30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2896957801" sldId="308"/>
        </pc:sldMkLst>
      </pc:sldChg>
      <pc:sldChg chg="modSp add del mod">
        <pc:chgData name="Manish Sharma" userId="b799adb9ba789c8f" providerId="LiveId" clId="{83B61706-642F-4234-8E8A-A9A57AFC15CE}" dt="2023-02-10T04:51:32.796" v="327" actId="207"/>
        <pc:sldMkLst>
          <pc:docMk/>
          <pc:sldMk cId="3905909107" sldId="310"/>
        </pc:sldMkLst>
        <pc:spChg chg="mod">
          <ac:chgData name="Manish Sharma" userId="b799adb9ba789c8f" providerId="LiveId" clId="{83B61706-642F-4234-8E8A-A9A57AFC15CE}" dt="2023-02-10T04:51:32.796" v="327" actId="207"/>
          <ac:spMkLst>
            <pc:docMk/>
            <pc:sldMk cId="3905909107" sldId="310"/>
            <ac:spMk id="3" creationId="{EF9B0E31-A60A-4A47-B1E9-F174A2E65C1A}"/>
          </ac:spMkLst>
        </pc:spChg>
      </pc:sldChg>
      <pc:sldChg chg="add del">
        <pc:chgData name="Manish Sharma" userId="b799adb9ba789c8f" providerId="LiveId" clId="{83B61706-642F-4234-8E8A-A9A57AFC15CE}" dt="2023-02-10T06:36:17.249" v="331"/>
        <pc:sldMkLst>
          <pc:docMk/>
          <pc:sldMk cId="3363675506" sldId="312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401202457" sldId="315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495837008" sldId="316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729508330" sldId="31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3730346979" sldId="31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3305835573" sldId="3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973237833" sldId="321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33844631" sldId="322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5633748" sldId="323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625194412" sldId="324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492403978" sldId="325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2388020248" sldId="3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55042921" sldId="327"/>
        </pc:sldMkLst>
      </pc:sldChg>
      <pc:sldChg chg="add del">
        <pc:chgData name="Manish Sharma" userId="b799adb9ba789c8f" providerId="LiveId" clId="{83B61706-642F-4234-8E8A-A9A57AFC15CE}" dt="2023-02-10T11:27:40.060" v="340"/>
        <pc:sldMkLst>
          <pc:docMk/>
          <pc:sldMk cId="3819615658" sldId="330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1872235650" sldId="331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4165250704" sldId="333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389683339" sldId="334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599601856" sldId="336"/>
        </pc:sldMkLst>
      </pc:sldChg>
      <pc:sldChg chg="add del">
        <pc:chgData name="Manish Sharma" userId="b799adb9ba789c8f" providerId="LiveId" clId="{83B61706-642F-4234-8E8A-A9A57AFC15CE}" dt="2023-02-10T05:46:59.352" v="329"/>
        <pc:sldMkLst>
          <pc:docMk/>
          <pc:sldMk cId="326244009" sldId="338"/>
        </pc:sldMkLst>
      </pc:sldChg>
      <pc:sldChg chg="add del">
        <pc:chgData name="Manish Sharma" userId="b799adb9ba789c8f" providerId="LiveId" clId="{83B61706-642F-4234-8E8A-A9A57AFC15CE}" dt="2023-02-10T05:04:13.825" v="328"/>
        <pc:sldMkLst>
          <pc:docMk/>
          <pc:sldMk cId="914836995" sldId="339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2737212266" sldId="340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876232458" sldId="341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1083906838" sldId="344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213827792" sldId="345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1923206056" sldId="346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793334372" sldId="34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976377021" sldId="349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857248363" sldId="352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744805497" sldId="353"/>
        </pc:sldMkLst>
      </pc:sldChg>
      <pc:sldChg chg="add del">
        <pc:chgData name="Manish Sharma" userId="b799adb9ba789c8f" providerId="LiveId" clId="{83B61706-642F-4234-8E8A-A9A57AFC15CE}" dt="2023-02-21T12:12:43.011" v="1660"/>
        <pc:sldMkLst>
          <pc:docMk/>
          <pc:sldMk cId="3543660359" sldId="35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237243737" sldId="35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787089593" sldId="358"/>
        </pc:sldMkLst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972214110" sldId="360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14910419" sldId="379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486550458" sldId="383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1424805398" sldId="384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1239693065" sldId="386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2331089218" sldId="387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940231496" sldId="388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2204562738" sldId="392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694169232" sldId="395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3920928659" sldId="396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3923253326" sldId="399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1859098652" sldId="400"/>
        </pc:sldMkLst>
      </pc:sldChg>
      <pc:sldChg chg="add del">
        <pc:chgData name="Manish Sharma" userId="b799adb9ba789c8f" providerId="LiveId" clId="{83B61706-642F-4234-8E8A-A9A57AFC15CE}" dt="2023-02-18T09:40:57.384" v="1634"/>
        <pc:sldMkLst>
          <pc:docMk/>
          <pc:sldMk cId="2486780815" sldId="401"/>
        </pc:sldMkLst>
      </pc:sldChg>
      <pc:sldChg chg="add del">
        <pc:chgData name="Manish Sharma" userId="b799adb9ba789c8f" providerId="LiveId" clId="{83B61706-642F-4234-8E8A-A9A57AFC15CE}" dt="2023-02-18T09:43:50.380" v="1635"/>
        <pc:sldMkLst>
          <pc:docMk/>
          <pc:sldMk cId="2478318775" sldId="402"/>
        </pc:sldMkLst>
      </pc:sldChg>
      <pc:sldChg chg="add del">
        <pc:chgData name="Manish Sharma" userId="b799adb9ba789c8f" providerId="LiveId" clId="{83B61706-642F-4234-8E8A-A9A57AFC15CE}" dt="2023-02-21T10:59:07.368" v="1652"/>
        <pc:sldMkLst>
          <pc:docMk/>
          <pc:sldMk cId="1747891241" sldId="405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747173488" sldId="40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956484382" sldId="410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2092420744" sldId="41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659409853" sldId="416"/>
        </pc:sldMkLst>
      </pc:sldChg>
      <pc:sldChg chg="add del">
        <pc:chgData name="Manish Sharma" userId="b799adb9ba789c8f" providerId="LiveId" clId="{83B61706-642F-4234-8E8A-A9A57AFC15CE}" dt="2023-02-11T06:21:33.226" v="421"/>
        <pc:sldMkLst>
          <pc:docMk/>
          <pc:sldMk cId="1426255416" sldId="419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275185108" sldId="4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07821572" sldId="421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43228366" sldId="422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451827515" sldId="423"/>
        </pc:sldMkLst>
      </pc:sldChg>
      <pc:sldChg chg="add">
        <pc:chgData name="Manish Sharma" userId="b799adb9ba789c8f" providerId="LiveId" clId="{83B61706-642F-4234-8E8A-A9A57AFC15CE}" dt="2023-02-10T08:23:53.595" v="334"/>
        <pc:sldMkLst>
          <pc:docMk/>
          <pc:sldMk cId="2259310618" sldId="4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60196464" sldId="433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333941658" sldId="43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92172318" sldId="435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2424590513" sldId="438"/>
        </pc:sldMkLst>
      </pc:sldChg>
      <pc:sldChg chg="add del">
        <pc:chgData name="Manish Sharma" userId="b799adb9ba789c8f" providerId="LiveId" clId="{83B61706-642F-4234-8E8A-A9A57AFC15CE}" dt="2023-02-21T12:14:49.308" v="1661"/>
        <pc:sldMkLst>
          <pc:docMk/>
          <pc:sldMk cId="4182215369" sldId="443"/>
        </pc:sldMkLst>
      </pc:sldChg>
      <pc:sldChg chg="modSp add del mod">
        <pc:chgData name="Manish Sharma" userId="b799adb9ba789c8f" providerId="LiveId" clId="{83B61706-642F-4234-8E8A-A9A57AFC15CE}" dt="2023-02-21T12:16:05.644" v="1663" actId="207"/>
        <pc:sldMkLst>
          <pc:docMk/>
          <pc:sldMk cId="1412042572" sldId="444"/>
        </pc:sldMkLst>
        <pc:spChg chg="mod">
          <ac:chgData name="Manish Sharma" userId="b799adb9ba789c8f" providerId="LiveId" clId="{83B61706-642F-4234-8E8A-A9A57AFC15CE}" dt="2023-02-21T12:16:05.644" v="1663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1755021175" sldId="446"/>
        </pc:sldMkLst>
      </pc:sldChg>
      <pc:sldChg chg="add del">
        <pc:chgData name="Manish Sharma" userId="b799adb9ba789c8f" providerId="LiveId" clId="{83B61706-642F-4234-8E8A-A9A57AFC15CE}" dt="2023-02-09T05:22:20.502" v="109"/>
        <pc:sldMkLst>
          <pc:docMk/>
          <pc:sldMk cId="2232520977" sldId="451"/>
        </pc:sldMkLst>
      </pc:sldChg>
      <pc:sldChg chg="modSp add del mod">
        <pc:chgData name="Manish Sharma" userId="b799adb9ba789c8f" providerId="LiveId" clId="{83B61706-642F-4234-8E8A-A9A57AFC15CE}" dt="2023-02-09T05:23:18.700" v="116" actId="20577"/>
        <pc:sldMkLst>
          <pc:docMk/>
          <pc:sldMk cId="721619654" sldId="453"/>
        </pc:sldMkLst>
        <pc:spChg chg="mod">
          <ac:chgData name="Manish Sharma" userId="b799adb9ba789c8f" providerId="LiveId" clId="{83B61706-642F-4234-8E8A-A9A57AFC15CE}" dt="2023-02-09T05:23:18.700" v="116" actId="20577"/>
          <ac:spMkLst>
            <pc:docMk/>
            <pc:sldMk cId="721619654" sldId="453"/>
            <ac:spMk id="2" creationId="{A6C1BEA8-3274-8FFC-3E9B-9FE973B76EBB}"/>
          </ac:spMkLst>
        </pc:spChg>
      </pc:sldChg>
      <pc:sldChg chg="addSp delSp modSp new mod setBg">
        <pc:chgData name="Manish Sharma" userId="b799adb9ba789c8f" providerId="LiveId" clId="{83B61706-642F-4234-8E8A-A9A57AFC15CE}" dt="2023-02-09T05:35:00.762" v="122" actId="26606"/>
        <pc:sldMkLst>
          <pc:docMk/>
          <pc:sldMk cId="755159816" sldId="454"/>
        </pc:sldMkLst>
        <pc:spChg chg="del mod">
          <ac:chgData name="Manish Sharma" userId="b799adb9ba789c8f" providerId="LiveId" clId="{83B61706-642F-4234-8E8A-A9A57AFC15CE}" dt="2023-02-09T05:34:57.076" v="121" actId="478"/>
          <ac:spMkLst>
            <pc:docMk/>
            <pc:sldMk cId="755159816" sldId="454"/>
            <ac:spMk id="2" creationId="{C248F95E-2D67-13AC-11CE-C030AF8A3475}"/>
          </ac:spMkLst>
        </pc:spChg>
        <pc:spChg chg="del">
          <ac:chgData name="Manish Sharma" userId="b799adb9ba789c8f" providerId="LiveId" clId="{83B61706-642F-4234-8E8A-A9A57AFC15CE}" dt="2023-02-09T05:34:51.663" v="118"/>
          <ac:spMkLst>
            <pc:docMk/>
            <pc:sldMk cId="755159816" sldId="454"/>
            <ac:spMk id="3" creationId="{FA51094F-5B46-B1B5-3172-722C8494418C}"/>
          </ac:spMkLst>
        </pc:spChg>
        <pc:picChg chg="add mod">
          <ac:chgData name="Manish Sharma" userId="b799adb9ba789c8f" providerId="LiveId" clId="{83B61706-642F-4234-8E8A-A9A57AFC15CE}" dt="2023-02-09T05:35:00.762" v="122" actId="26606"/>
          <ac:picMkLst>
            <pc:docMk/>
            <pc:sldMk cId="755159816" sldId="454"/>
            <ac:picMk id="5" creationId="{779B9936-2386-B86A-34FF-100F059AC31E}"/>
          </ac:picMkLst>
        </pc:pic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87687427" sldId="454"/>
        </pc:sldMkLst>
      </pc:sldChg>
      <pc:sldChg chg="add del">
        <pc:chgData name="Manish Sharma" userId="b799adb9ba789c8f" providerId="LiveId" clId="{83B61706-642F-4234-8E8A-A9A57AFC15CE}" dt="2023-02-09T05:58:07.299" v="123"/>
        <pc:sldMkLst>
          <pc:docMk/>
          <pc:sldMk cId="1185307111" sldId="455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4205991571" sldId="457"/>
        </pc:sldMkLst>
      </pc:sldChg>
      <pc:sldChg chg="add del">
        <pc:chgData name="Manish Sharma" userId="b799adb9ba789c8f" providerId="LiveId" clId="{83B61706-642F-4234-8E8A-A9A57AFC15CE}" dt="2023-02-09T06:36:43.677" v="133"/>
        <pc:sldMkLst>
          <pc:docMk/>
          <pc:sldMk cId="2486061415" sldId="458"/>
        </pc:sldMkLst>
      </pc:sldChg>
      <pc:sldChg chg="modSp add del mod">
        <pc:chgData name="Manish Sharma" userId="b799adb9ba789c8f" providerId="LiveId" clId="{83B61706-642F-4234-8E8A-A9A57AFC15CE}" dt="2023-02-09T06:33:29.982" v="131" actId="20577"/>
        <pc:sldMkLst>
          <pc:docMk/>
          <pc:sldMk cId="3558497055" sldId="459"/>
        </pc:sldMkLst>
        <pc:spChg chg="mod">
          <ac:chgData name="Manish Sharma" userId="b799adb9ba789c8f" providerId="LiveId" clId="{83B61706-642F-4234-8E8A-A9A57AFC15CE}" dt="2023-02-09T06:33:29.982" v="131" actId="20577"/>
          <ac:spMkLst>
            <pc:docMk/>
            <pc:sldMk cId="3558497055" sldId="459"/>
            <ac:spMk id="2" creationId="{7FFCFAFA-9071-78C8-9B41-8E5241550FBE}"/>
          </ac:spMkLst>
        </pc:spChg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2550034210" sldId="460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1759732001" sldId="461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255217092" sldId="462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1745736043" sldId="463"/>
        </pc:sldMkLst>
      </pc:sldChg>
      <pc:sldChg chg="add del">
        <pc:chgData name="Manish Sharma" userId="b799adb9ba789c8f" providerId="LiveId" clId="{83B61706-642F-4234-8E8A-A9A57AFC15CE}" dt="2023-02-10T06:09:26.643" v="330"/>
        <pc:sldMkLst>
          <pc:docMk/>
          <pc:sldMk cId="2451713000" sldId="464"/>
        </pc:sldMkLst>
      </pc:sldChg>
      <pc:sldChg chg="add del">
        <pc:chgData name="Manish Sharma" userId="b799adb9ba789c8f" providerId="LiveId" clId="{83B61706-642F-4234-8E8A-A9A57AFC15CE}" dt="2023-02-10T11:16:02.748" v="337"/>
        <pc:sldMkLst>
          <pc:docMk/>
          <pc:sldMk cId="443152461" sldId="465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653811040" sldId="468"/>
        </pc:sldMkLst>
      </pc:sldChg>
      <pc:sldChg chg="add del">
        <pc:chgData name="Manish Sharma" userId="b799adb9ba789c8f" providerId="LiveId" clId="{83B61706-642F-4234-8E8A-A9A57AFC15CE}" dt="2023-02-11T04:48:09.291" v="372"/>
        <pc:sldMkLst>
          <pc:docMk/>
          <pc:sldMk cId="250440974" sldId="469"/>
        </pc:sldMkLst>
      </pc:sldChg>
      <pc:sldChg chg="add del">
        <pc:chgData name="Manish Sharma" userId="b799adb9ba789c8f" providerId="LiveId" clId="{83B61706-642F-4234-8E8A-A9A57AFC15CE}" dt="2023-02-09T05:58:42.350" v="124"/>
        <pc:sldMkLst>
          <pc:docMk/>
          <pc:sldMk cId="3052745591" sldId="473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2211863049" sldId="474"/>
        </pc:sldMkLst>
      </pc:sldChg>
      <pc:sldChg chg="modSp new mod">
        <pc:chgData name="Manish Sharma" userId="b799adb9ba789c8f" providerId="LiveId" clId="{83B61706-642F-4234-8E8A-A9A57AFC15CE}" dt="2023-02-09T07:19:08.450" v="191" actId="15"/>
        <pc:sldMkLst>
          <pc:docMk/>
          <pc:sldMk cId="1807450965" sldId="475"/>
        </pc:sldMkLst>
        <pc:spChg chg="mod">
          <ac:chgData name="Manish Sharma" userId="b799adb9ba789c8f" providerId="LiveId" clId="{83B61706-642F-4234-8E8A-A9A57AFC15CE}" dt="2023-02-09T07:16:14.161" v="157" actId="20577"/>
          <ac:spMkLst>
            <pc:docMk/>
            <pc:sldMk cId="1807450965" sldId="475"/>
            <ac:spMk id="2" creationId="{28842476-4D01-B0DD-C9F8-F1BADF646070}"/>
          </ac:spMkLst>
        </pc:spChg>
        <pc:spChg chg="mod">
          <ac:chgData name="Manish Sharma" userId="b799adb9ba789c8f" providerId="LiveId" clId="{83B61706-642F-4234-8E8A-A9A57AFC15CE}" dt="2023-02-09T07:19:08.450" v="191" actId="15"/>
          <ac:spMkLst>
            <pc:docMk/>
            <pc:sldMk cId="1807450965" sldId="475"/>
            <ac:spMk id="3" creationId="{122F1AC5-06EB-39CD-39BE-BEF5116DDC7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50553638" sldId="47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148228370" sldId="476"/>
        </pc:sldMkLst>
      </pc:sldChg>
      <pc:sldChg chg="addSp delSp modSp new mod">
        <pc:chgData name="Manish Sharma" userId="b799adb9ba789c8f" providerId="LiveId" clId="{83B61706-642F-4234-8E8A-A9A57AFC15CE}" dt="2023-02-09T07:36:01.494" v="214"/>
        <pc:sldMkLst>
          <pc:docMk/>
          <pc:sldMk cId="1841394374" sldId="476"/>
        </pc:sldMkLst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2" creationId="{DF116D25-4EA9-8C86-FEC7-44F4ECF1EA12}"/>
          </ac:spMkLst>
        </pc:spChg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3" creationId="{B5BB4C3E-9F04-552E-55E7-D1933F7F442F}"/>
          </ac:spMkLst>
        </pc:spChg>
        <pc:spChg chg="add mod">
          <ac:chgData name="Manish Sharma" userId="b799adb9ba789c8f" providerId="LiveId" clId="{83B61706-642F-4234-8E8A-A9A57AFC15CE}" dt="2023-02-09T07:29:02.820" v="195"/>
          <ac:spMkLst>
            <pc:docMk/>
            <pc:sldMk cId="1841394374" sldId="476"/>
            <ac:spMk id="4" creationId="{8660E366-3D8D-9A6F-3D2F-AAC2DCDBEA08}"/>
          </ac:spMkLst>
        </pc:spChg>
        <pc:spChg chg="add mod">
          <ac:chgData name="Manish Sharma" userId="b799adb9ba789c8f" providerId="LiveId" clId="{83B61706-642F-4234-8E8A-A9A57AFC15CE}" dt="2023-02-09T07:29:13.500" v="196"/>
          <ac:spMkLst>
            <pc:docMk/>
            <pc:sldMk cId="1841394374" sldId="476"/>
            <ac:spMk id="5" creationId="{DE7C28EF-F55A-B13E-D4D9-00E5760A445C}"/>
          </ac:spMkLst>
        </pc:spChg>
        <pc:spChg chg="add mod">
          <ac:chgData name="Manish Sharma" userId="b799adb9ba789c8f" providerId="LiveId" clId="{83B61706-642F-4234-8E8A-A9A57AFC15CE}" dt="2023-02-09T07:29:20.755" v="197"/>
          <ac:spMkLst>
            <pc:docMk/>
            <pc:sldMk cId="1841394374" sldId="476"/>
            <ac:spMk id="7" creationId="{F3698913-580B-64AD-1730-5FAA9D9E9BEE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9" creationId="{08F0E088-F181-A438-3495-14B93C1B8653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10" creationId="{E1543498-F901-B6C1-8DF7-117F7BDFA1A6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2" creationId="{97C0C67E-1A7F-1F13-CC05-4E1A38853DA3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3" creationId="{B3F2A2ED-4652-C682-AE78-ED5AB070C6F0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4" creationId="{F6C52D90-CB2E-14C4-9C2C-A7048F5673C6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6" creationId="{0A591CEB-52E6-C805-75E8-3638052AA1E6}"/>
          </ac:spMkLst>
        </pc:spChg>
        <pc:spChg chg="add mod">
          <ac:chgData name="Manish Sharma" userId="b799adb9ba789c8f" providerId="LiveId" clId="{83B61706-642F-4234-8E8A-A9A57AFC15CE}" dt="2023-02-09T07:30:31.957" v="201"/>
          <ac:spMkLst>
            <pc:docMk/>
            <pc:sldMk cId="1841394374" sldId="476"/>
            <ac:spMk id="17" creationId="{ACB4E1B5-387D-A1C3-064D-26133E0FCCC4}"/>
          </ac:spMkLst>
        </pc:spChg>
        <pc:spChg chg="add mod">
          <ac:chgData name="Manish Sharma" userId="b799adb9ba789c8f" providerId="LiveId" clId="{83B61706-642F-4234-8E8A-A9A57AFC15CE}" dt="2023-02-09T07:30:53.177" v="202"/>
          <ac:spMkLst>
            <pc:docMk/>
            <pc:sldMk cId="1841394374" sldId="476"/>
            <ac:spMk id="20" creationId="{208678C3-161E-ED36-630D-EC43FF3C9E45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2" creationId="{BD359C9E-352F-79C4-D8E3-A94A4618CBEE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3" creationId="{673AA9DF-7006-F4FC-FA5C-305E175885BF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5" creationId="{FC61113F-DF32-0532-4910-CC41F49298BD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6" creationId="{6EB8E7DE-CE89-D5E8-1708-6F42E9EBCDB0}"/>
          </ac:spMkLst>
        </pc:spChg>
        <pc:spChg chg="add mod">
          <ac:chgData name="Manish Sharma" userId="b799adb9ba789c8f" providerId="LiveId" clId="{83B61706-642F-4234-8E8A-A9A57AFC15CE}" dt="2023-02-09T07:31:43.086" v="205"/>
          <ac:spMkLst>
            <pc:docMk/>
            <pc:sldMk cId="1841394374" sldId="476"/>
            <ac:spMk id="28" creationId="{0F79F76D-41D3-7A71-7F96-352629438530}"/>
          </ac:spMkLst>
        </pc:spChg>
        <pc:spChg chg="add mod">
          <ac:chgData name="Manish Sharma" userId="b799adb9ba789c8f" providerId="LiveId" clId="{83B61706-642F-4234-8E8A-A9A57AFC15CE}" dt="2023-02-09T07:32:09.562" v="210" actId="1076"/>
          <ac:spMkLst>
            <pc:docMk/>
            <pc:sldMk cId="1841394374" sldId="476"/>
            <ac:spMk id="29" creationId="{DEFE7B03-793D-310B-A21B-47D8F43D9246}"/>
          </ac:spMkLst>
        </pc:spChg>
        <pc:spChg chg="add mod">
          <ac:chgData name="Manish Sharma" userId="b799adb9ba789c8f" providerId="LiveId" clId="{83B61706-642F-4234-8E8A-A9A57AFC15CE}" dt="2023-02-09T07:32:40.275" v="212" actId="1076"/>
          <ac:spMkLst>
            <pc:docMk/>
            <pc:sldMk cId="1841394374" sldId="476"/>
            <ac:spMk id="30" creationId="{B6C7ED53-8940-6C83-413F-C842E1391322}"/>
          </ac:spMkLst>
        </pc:spChg>
        <pc:spChg chg="add mod">
          <ac:chgData name="Manish Sharma" userId="b799adb9ba789c8f" providerId="LiveId" clId="{83B61706-642F-4234-8E8A-A9A57AFC15CE}" dt="2023-02-09T07:35:55.222" v="213"/>
          <ac:spMkLst>
            <pc:docMk/>
            <pc:sldMk cId="1841394374" sldId="476"/>
            <ac:spMk id="31" creationId="{23EA29D4-8D69-B943-B346-5AB3EBBDF5C0}"/>
          </ac:spMkLst>
        </pc:spChg>
        <pc:spChg chg="add mod">
          <ac:chgData name="Manish Sharma" userId="b799adb9ba789c8f" providerId="LiveId" clId="{83B61706-642F-4234-8E8A-A9A57AFC15CE}" dt="2023-02-09T07:36:01.494" v="214"/>
          <ac:spMkLst>
            <pc:docMk/>
            <pc:sldMk cId="1841394374" sldId="476"/>
            <ac:spMk id="32" creationId="{93D74EC8-51AF-D000-492D-97CEF03BAA32}"/>
          </ac:spMkLst>
        </pc:spChg>
        <pc:cxnChg chg="add mod">
          <ac:chgData name="Manish Sharma" userId="b799adb9ba789c8f" providerId="LiveId" clId="{83B61706-642F-4234-8E8A-A9A57AFC15CE}" dt="2023-02-09T07:29:20.755" v="197"/>
          <ac:cxnSpMkLst>
            <pc:docMk/>
            <pc:sldMk cId="1841394374" sldId="476"/>
            <ac:cxnSpMk id="6" creationId="{19959FBB-1CEE-A520-BF96-85DAE84D7071}"/>
          </ac:cxnSpMkLst>
        </pc:cxnChg>
        <pc:cxnChg chg="add mod">
          <ac:chgData name="Manish Sharma" userId="b799adb9ba789c8f" providerId="LiveId" clId="{83B61706-642F-4234-8E8A-A9A57AFC15CE}" dt="2023-02-09T07:29:47.784" v="198"/>
          <ac:cxnSpMkLst>
            <pc:docMk/>
            <pc:sldMk cId="1841394374" sldId="476"/>
            <ac:cxnSpMk id="8" creationId="{F89D3133-239D-6C2A-86E4-44EE2B943A5E}"/>
          </ac:cxnSpMkLst>
        </pc:cxnChg>
        <pc:cxnChg chg="add mod">
          <ac:chgData name="Manish Sharma" userId="b799adb9ba789c8f" providerId="LiveId" clId="{83B61706-642F-4234-8E8A-A9A57AFC15CE}" dt="2023-02-09T07:29:57.603" v="199"/>
          <ac:cxnSpMkLst>
            <pc:docMk/>
            <pc:sldMk cId="1841394374" sldId="476"/>
            <ac:cxnSpMk id="11" creationId="{48D7FAB1-273A-484D-C77F-2363541A39AD}"/>
          </ac:cxnSpMkLst>
        </pc:cxnChg>
        <pc:cxnChg chg="add mod">
          <ac:chgData name="Manish Sharma" userId="b799adb9ba789c8f" providerId="LiveId" clId="{83B61706-642F-4234-8E8A-A9A57AFC15CE}" dt="2023-02-09T07:30:18.891" v="200"/>
          <ac:cxnSpMkLst>
            <pc:docMk/>
            <pc:sldMk cId="1841394374" sldId="476"/>
            <ac:cxnSpMk id="15" creationId="{71921248-A7BE-CC7E-F471-8FCD919C045A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8" creationId="{E623FFB9-7E68-427C-E2B3-8665F3E33E26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9" creationId="{502E6B50-71E1-1C17-A7F6-0F9E8EFF6DB2}"/>
          </ac:cxnSpMkLst>
        </pc:cxnChg>
        <pc:cxnChg chg="add mod">
          <ac:chgData name="Manish Sharma" userId="b799adb9ba789c8f" providerId="LiveId" clId="{83B61706-642F-4234-8E8A-A9A57AFC15CE}" dt="2023-02-09T07:30:53.177" v="202"/>
          <ac:cxnSpMkLst>
            <pc:docMk/>
            <pc:sldMk cId="1841394374" sldId="476"/>
            <ac:cxnSpMk id="21" creationId="{C6A45A69-19B3-CCF0-5BCA-1421006CE4DB}"/>
          </ac:cxnSpMkLst>
        </pc:cxnChg>
        <pc:cxnChg chg="add mod">
          <ac:chgData name="Manish Sharma" userId="b799adb9ba789c8f" providerId="LiveId" clId="{83B61706-642F-4234-8E8A-A9A57AFC15CE}" dt="2023-02-09T07:31:19.880" v="204"/>
          <ac:cxnSpMkLst>
            <pc:docMk/>
            <pc:sldMk cId="1841394374" sldId="476"/>
            <ac:cxnSpMk id="24" creationId="{E31D309A-DA70-661A-8BE1-CD66607D90D1}"/>
          </ac:cxnSpMkLst>
        </pc:cxnChg>
        <pc:cxnChg chg="add mod">
          <ac:chgData name="Manish Sharma" userId="b799adb9ba789c8f" providerId="LiveId" clId="{83B61706-642F-4234-8E8A-A9A57AFC15CE}" dt="2023-02-09T07:31:43.086" v="205"/>
          <ac:cxnSpMkLst>
            <pc:docMk/>
            <pc:sldMk cId="1841394374" sldId="476"/>
            <ac:cxnSpMk id="27" creationId="{76CE13AA-2BD2-B4E1-6219-21B107DFF1D9}"/>
          </ac:cxnSpMkLst>
        </pc:cxnChg>
      </pc:sldChg>
      <pc:sldChg chg="modSp new mod">
        <pc:chgData name="Manish Sharma" userId="b799adb9ba789c8f" providerId="LiveId" clId="{83B61706-642F-4234-8E8A-A9A57AFC15CE}" dt="2023-02-09T07:39:20.394" v="322" actId="20577"/>
        <pc:sldMkLst>
          <pc:docMk/>
          <pc:sldMk cId="4170414273" sldId="477"/>
        </pc:sldMkLst>
        <pc:spChg chg="mod">
          <ac:chgData name="Manish Sharma" userId="b799adb9ba789c8f" providerId="LiveId" clId="{83B61706-642F-4234-8E8A-A9A57AFC15CE}" dt="2023-02-09T07:38:21.631" v="236" actId="20577"/>
          <ac:spMkLst>
            <pc:docMk/>
            <pc:sldMk cId="4170414273" sldId="477"/>
            <ac:spMk id="2" creationId="{51BA3F20-1D86-452F-F8EC-B07AED773603}"/>
          </ac:spMkLst>
        </pc:spChg>
        <pc:spChg chg="mod">
          <ac:chgData name="Manish Sharma" userId="b799adb9ba789c8f" providerId="LiveId" clId="{83B61706-642F-4234-8E8A-A9A57AFC15CE}" dt="2023-02-09T07:39:20.394" v="322" actId="20577"/>
          <ac:spMkLst>
            <pc:docMk/>
            <pc:sldMk cId="4170414273" sldId="477"/>
            <ac:spMk id="3" creationId="{F336F531-46E1-501A-E438-B84623423A63}"/>
          </ac:spMkLst>
        </pc:spChg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337758348" sldId="478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539205222" sldId="482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2113187241" sldId="485"/>
        </pc:sldMkLst>
      </pc:sldChg>
      <pc:sldChg chg="add del">
        <pc:chgData name="Manish Sharma" userId="b799adb9ba789c8f" providerId="LiveId" clId="{83B61706-642F-4234-8E8A-A9A57AFC15CE}" dt="2023-02-17T09:58:17.874" v="1091"/>
        <pc:sldMkLst>
          <pc:docMk/>
          <pc:sldMk cId="2848824250" sldId="486"/>
        </pc:sldMkLst>
      </pc:sldChg>
      <pc:sldChg chg="add del">
        <pc:chgData name="Manish Sharma" userId="b799adb9ba789c8f" providerId="LiveId" clId="{83B61706-642F-4234-8E8A-A9A57AFC15CE}" dt="2023-02-21T10:58:58.377" v="1651"/>
        <pc:sldMkLst>
          <pc:docMk/>
          <pc:sldMk cId="3305788119" sldId="491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74731954" sldId="493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034109750" sldId="494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66353709" sldId="49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974997282" sldId="496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196172213" sldId="49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16271112" sldId="498"/>
        </pc:sldMkLst>
      </pc:sldChg>
      <pc:sldChg chg="addSp delSp modSp new mod">
        <pc:chgData name="Manish Sharma" userId="b799adb9ba789c8f" providerId="LiveId" clId="{83B61706-642F-4234-8E8A-A9A57AFC15CE}" dt="2023-02-10T11:28:59.599" v="364"/>
        <pc:sldMkLst>
          <pc:docMk/>
          <pc:sldMk cId="2175658438" sldId="499"/>
        </pc:sldMkLst>
        <pc:spChg chg="del">
          <ac:chgData name="Manish Sharma" userId="b799adb9ba789c8f" providerId="LiveId" clId="{83B61706-642F-4234-8E8A-A9A57AFC15CE}" dt="2023-02-10T11:27:58.558" v="343" actId="478"/>
          <ac:spMkLst>
            <pc:docMk/>
            <pc:sldMk cId="2175658438" sldId="499"/>
            <ac:spMk id="2" creationId="{1EA014AE-A5BF-94E8-42B7-46FCA032C3A0}"/>
          </ac:spMkLst>
        </pc:spChg>
        <pc:spChg chg="del">
          <ac:chgData name="Manish Sharma" userId="b799adb9ba789c8f" providerId="LiveId" clId="{83B61706-642F-4234-8E8A-A9A57AFC15CE}" dt="2023-02-10T11:27:55.432" v="342" actId="478"/>
          <ac:spMkLst>
            <pc:docMk/>
            <pc:sldMk cId="2175658438" sldId="499"/>
            <ac:spMk id="3" creationId="{E0047D30-E715-CE79-21D9-8DA0EEE53C5B}"/>
          </ac:spMkLst>
        </pc:spChg>
        <pc:spChg chg="add mod">
          <ac:chgData name="Manish Sharma" userId="b799adb9ba789c8f" providerId="LiveId" clId="{83B61706-642F-4234-8E8A-A9A57AFC15CE}" dt="2023-02-10T11:28:12.012" v="359" actId="20577"/>
          <ac:spMkLst>
            <pc:docMk/>
            <pc:sldMk cId="2175658438" sldId="499"/>
            <ac:spMk id="4" creationId="{1B4D7631-FB7A-DDE2-C3A5-49AD23DB826A}"/>
          </ac:spMkLst>
        </pc:spChg>
        <pc:spChg chg="add mod">
          <ac:chgData name="Manish Sharma" userId="b799adb9ba789c8f" providerId="LiveId" clId="{83B61706-642F-4234-8E8A-A9A57AFC15CE}" dt="2023-02-10T11:28:23.718" v="360"/>
          <ac:spMkLst>
            <pc:docMk/>
            <pc:sldMk cId="2175658438" sldId="499"/>
            <ac:spMk id="5" creationId="{FA920B3E-E517-28B0-9D70-5E3331C50305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6" creationId="{FDC3D64D-D635-8FBF-8E89-E90DD04074B2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7" creationId="{CE3A3742-0104-C53D-8A16-8326393D8BEB}"/>
          </ac:spMkLst>
        </pc:spChg>
        <pc:spChg chg="add mod">
          <ac:chgData name="Manish Sharma" userId="b799adb9ba789c8f" providerId="LiveId" clId="{83B61706-642F-4234-8E8A-A9A57AFC15CE}" dt="2023-02-10T11:28:38.918" v="362"/>
          <ac:spMkLst>
            <pc:docMk/>
            <pc:sldMk cId="2175658438" sldId="499"/>
            <ac:spMk id="8" creationId="{C8765ACE-A52E-97DE-5371-B4DF48A3D833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9" creationId="{EFC9846F-2199-E9B9-E851-41620AD9B520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10" creationId="{4A64731E-379E-619A-0799-327A148ADEBB}"/>
          </ac:spMkLst>
        </pc:spChg>
        <pc:spChg chg="add mod">
          <ac:chgData name="Manish Sharma" userId="b799adb9ba789c8f" providerId="LiveId" clId="{83B61706-642F-4234-8E8A-A9A57AFC15CE}" dt="2023-02-10T11:28:59.599" v="364"/>
          <ac:spMkLst>
            <pc:docMk/>
            <pc:sldMk cId="2175658438" sldId="499"/>
            <ac:spMk id="11" creationId="{BCBCD889-3A8B-2E11-1A77-F5552586198D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89318150" sldId="499"/>
        </pc:sldMkLst>
      </pc:sldChg>
      <pc:sldChg chg="new del">
        <pc:chgData name="Manish Sharma" userId="b799adb9ba789c8f" providerId="LiveId" clId="{83B61706-642F-4234-8E8A-A9A57AFC15CE}" dt="2023-02-10T11:30:47.417" v="367" actId="47"/>
        <pc:sldMkLst>
          <pc:docMk/>
          <pc:sldMk cId="2920446450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454922796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48720223" sldId="501"/>
        </pc:sldMkLst>
      </pc:sldChg>
      <pc:sldChg chg="add">
        <pc:chgData name="Manish Sharma" userId="b799adb9ba789c8f" providerId="LiveId" clId="{83B61706-642F-4234-8E8A-A9A57AFC15CE}" dt="2023-02-10T11:29:42.088" v="366"/>
        <pc:sldMkLst>
          <pc:docMk/>
          <pc:sldMk cId="3454922796" sldId="501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947240966" sldId="50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66788346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51997077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85500022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18859238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64508696" sldId="505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711182489" sldId="50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46438858" sldId="506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892473587" sldId="506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30106421" sldId="507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154777455" sldId="507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448720223" sldId="50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170346756" sldId="508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766788346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381919833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409959478" sldId="510"/>
        </pc:sldMkLst>
      </pc:sldChg>
      <pc:sldChg chg="addSp delSp modSp new mod">
        <pc:chgData name="Manish Sharma" userId="b799adb9ba789c8f" providerId="LiveId" clId="{83B61706-642F-4234-8E8A-A9A57AFC15CE}" dt="2023-02-11T04:57:34.720" v="390"/>
        <pc:sldMkLst>
          <pc:docMk/>
          <pc:sldMk cId="2331030667" sldId="510"/>
        </pc:sldMkLst>
        <pc:spChg chg="mod">
          <ac:chgData name="Manish Sharma" userId="b799adb9ba789c8f" providerId="LiveId" clId="{83B61706-642F-4234-8E8A-A9A57AFC15CE}" dt="2023-02-11T04:57:34.720" v="390"/>
          <ac:spMkLst>
            <pc:docMk/>
            <pc:sldMk cId="2331030667" sldId="510"/>
            <ac:spMk id="2" creationId="{F9A97C18-847C-7546-34C0-D72D38E12BC0}"/>
          </ac:spMkLst>
        </pc:spChg>
        <pc:spChg chg="del">
          <ac:chgData name="Manish Sharma" userId="b799adb9ba789c8f" providerId="LiveId" clId="{83B61706-642F-4234-8E8A-A9A57AFC15CE}" dt="2023-02-11T04:51:49.222" v="374" actId="478"/>
          <ac:spMkLst>
            <pc:docMk/>
            <pc:sldMk cId="2331030667" sldId="510"/>
            <ac:spMk id="3" creationId="{F2DD7A01-A1BA-EE2E-C205-196A8477523D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4" creationId="{CE72CBC5-7F53-266C-6B1F-08BE60CD35DF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5" creationId="{2F04061C-4456-CF31-78DC-74C92595D6AA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6" creationId="{4CE9F5F1-660A-ED49-A900-CA0E34989568}"/>
          </ac:spMkLst>
        </pc:spChg>
        <pc:spChg chg="add mod">
          <ac:chgData name="Manish Sharma" userId="b799adb9ba789c8f" providerId="LiveId" clId="{83B61706-642F-4234-8E8A-A9A57AFC15CE}" dt="2023-02-11T04:54:31.821" v="376"/>
          <ac:spMkLst>
            <pc:docMk/>
            <pc:sldMk cId="2331030667" sldId="510"/>
            <ac:spMk id="7" creationId="{47EE7FFD-D04A-85F2-2849-BBDB966AEA2E}"/>
          </ac:spMkLst>
        </pc:spChg>
        <pc:spChg chg="add mod">
          <ac:chgData name="Manish Sharma" userId="b799adb9ba789c8f" providerId="LiveId" clId="{83B61706-642F-4234-8E8A-A9A57AFC15CE}" dt="2023-02-11T04:54:46.100" v="377"/>
          <ac:spMkLst>
            <pc:docMk/>
            <pc:sldMk cId="2331030667" sldId="510"/>
            <ac:spMk id="9" creationId="{DF315EC4-B91C-9719-4CB4-C2D0191F2572}"/>
          </ac:spMkLst>
        </pc:spChg>
        <pc:spChg chg="add mod ord">
          <ac:chgData name="Manish Sharma" userId="b799adb9ba789c8f" providerId="LiveId" clId="{83B61706-642F-4234-8E8A-A9A57AFC15CE}" dt="2023-02-11T04:55:23.299" v="382" actId="167"/>
          <ac:spMkLst>
            <pc:docMk/>
            <pc:sldMk cId="2331030667" sldId="510"/>
            <ac:spMk id="14" creationId="{14B644E5-17A6-B8F7-294E-431E216E86DF}"/>
          </ac:spMkLst>
        </pc:spChg>
        <pc:spChg chg="add mod">
          <ac:chgData name="Manish Sharma" userId="b799adb9ba789c8f" providerId="LiveId" clId="{83B61706-642F-4234-8E8A-A9A57AFC15CE}" dt="2023-02-11T04:55:31.394" v="383"/>
          <ac:spMkLst>
            <pc:docMk/>
            <pc:sldMk cId="2331030667" sldId="510"/>
            <ac:spMk id="15" creationId="{147EED46-CCE5-F933-5900-59FF7BFB1FFB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6" creationId="{96940B08-254B-2F76-DFDE-71F32752556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7" creationId="{727B78F5-5F3E-08E5-A7DE-E9475D3DE5F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8" creationId="{678A3B17-45D7-79D8-690F-AD18454BDC71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9" creationId="{C036DF6A-66F7-6CEA-8464-483B0D3B93F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0" creationId="{80723D09-0C95-BCD9-5FC9-20298B1D656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2" creationId="{EBC10927-FF3A-2AB0-FCB0-8CF60640FC2A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7" creationId="{90B7B2AD-F716-0388-DC77-E86B299CDA0F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29" creationId="{880CBB47-E9D4-32CE-005D-1B8D9FF71946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30" creationId="{306A098F-C230-832B-E2D6-EBD7AFBED3A2}"/>
          </ac:spMkLst>
        </pc:sp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8" creationId="{78A60A80-EB9E-8028-EA71-68D0B45EC9BD}"/>
          </ac:cxnSpMkLst>
        </pc:cxn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10" creationId="{61D8F123-B662-7BE6-0519-2A7E900AFCBD}"/>
          </ac:cxnSpMkLst>
        </pc:cxnChg>
        <pc:cxnChg chg="add mod">
          <ac:chgData name="Manish Sharma" userId="b799adb9ba789c8f" providerId="LiveId" clId="{83B61706-642F-4234-8E8A-A9A57AFC15CE}" dt="2023-02-11T04:54:51.944" v="378"/>
          <ac:cxnSpMkLst>
            <pc:docMk/>
            <pc:sldMk cId="2331030667" sldId="510"/>
            <ac:cxnSpMk id="11" creationId="{A0CE3B3C-7C17-03F5-0970-68C24C9A6B78}"/>
          </ac:cxnSpMkLst>
        </pc:cxnChg>
        <pc:cxnChg chg="add mod">
          <ac:chgData name="Manish Sharma" userId="b799adb9ba789c8f" providerId="LiveId" clId="{83B61706-642F-4234-8E8A-A9A57AFC15CE}" dt="2023-02-11T04:54:58.870" v="379"/>
          <ac:cxnSpMkLst>
            <pc:docMk/>
            <pc:sldMk cId="2331030667" sldId="510"/>
            <ac:cxnSpMk id="12" creationId="{201FF0F7-A782-CE24-53CD-8E5535A298CE}"/>
          </ac:cxnSpMkLst>
        </pc:cxnChg>
        <pc:cxnChg chg="add mod">
          <ac:chgData name="Manish Sharma" userId="b799adb9ba789c8f" providerId="LiveId" clId="{83B61706-642F-4234-8E8A-A9A57AFC15CE}" dt="2023-02-11T04:55:06.751" v="380"/>
          <ac:cxnSpMkLst>
            <pc:docMk/>
            <pc:sldMk cId="2331030667" sldId="510"/>
            <ac:cxnSpMk id="13" creationId="{8AB215CF-DAF2-7002-6511-48CB415ECEA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1" creationId="{148D72BE-4826-DB35-E792-F1E60E6416F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3" creationId="{554B2C07-CDF9-F45E-C44F-121FF887D9B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4" creationId="{81E940FA-A607-3246-E81E-4FA6C5510AB8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5" creationId="{D01891D0-B710-4D1D-E7F4-B4499E64227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6" creationId="{B2337F97-6491-69EA-93B6-15C25B9BAF68}"/>
          </ac:cxnSpMkLst>
        </pc:cxnChg>
        <pc:cxnChg chg="add mod">
          <ac:chgData name="Manish Sharma" userId="b799adb9ba789c8f" providerId="LiveId" clId="{83B61706-642F-4234-8E8A-A9A57AFC15CE}" dt="2023-02-11T04:56:23.639" v="389"/>
          <ac:cxnSpMkLst>
            <pc:docMk/>
            <pc:sldMk cId="2331030667" sldId="510"/>
            <ac:cxnSpMk id="28" creationId="{EA17AD18-7072-A7C1-6E04-791E87697E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835943585" sldId="511"/>
        </pc:sldMkLst>
      </pc:sldChg>
      <pc:sldChg chg="addSp delSp modSp new mod">
        <pc:chgData name="Manish Sharma" userId="b799adb9ba789c8f" providerId="LiveId" clId="{83B61706-642F-4234-8E8A-A9A57AFC15CE}" dt="2023-02-11T05:02:15.814" v="409"/>
        <pc:sldMkLst>
          <pc:docMk/>
          <pc:sldMk cId="2597580169" sldId="511"/>
        </pc:sldMkLst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2" creationId="{0600182C-E682-035E-E1A0-376B5F28BE42}"/>
          </ac:spMkLst>
        </pc:spChg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3" creationId="{5A020F71-ED91-6F54-F071-F8C1776D9715}"/>
          </ac:spMkLst>
        </pc:spChg>
        <pc:spChg chg="add mod">
          <ac:chgData name="Manish Sharma" userId="b799adb9ba789c8f" providerId="LiveId" clId="{83B61706-642F-4234-8E8A-A9A57AFC15CE}" dt="2023-02-11T05:00:16.061" v="405" actId="20577"/>
          <ac:spMkLst>
            <pc:docMk/>
            <pc:sldMk cId="2597580169" sldId="511"/>
            <ac:spMk id="4" creationId="{DF7CACFB-8873-831A-B734-7E06F7737218}"/>
          </ac:spMkLst>
        </pc:spChg>
        <pc:spChg chg="add del">
          <ac:chgData name="Manish Sharma" userId="b799adb9ba789c8f" providerId="LiveId" clId="{83B61706-642F-4234-8E8A-A9A57AFC15CE}" dt="2023-02-11T04:58:53.596" v="395" actId="478"/>
          <ac:spMkLst>
            <pc:docMk/>
            <pc:sldMk cId="2597580169" sldId="511"/>
            <ac:spMk id="6" creationId="{A12CA558-A7C0-B72B-69CF-8ADDC575AAA8}"/>
          </ac:spMkLst>
        </pc:spChg>
        <pc:spChg chg="add mod">
          <ac:chgData name="Manish Sharma" userId="b799adb9ba789c8f" providerId="LiveId" clId="{83B61706-642F-4234-8E8A-A9A57AFC15CE}" dt="2023-02-11T05:00:50.635" v="406"/>
          <ac:spMkLst>
            <pc:docMk/>
            <pc:sldMk cId="2597580169" sldId="511"/>
            <ac:spMk id="7" creationId="{7D68CCA6-E953-1C76-F949-8B278A79A6B7}"/>
          </ac:spMkLst>
        </pc:spChg>
        <pc:spChg chg="add mod">
          <ac:chgData name="Manish Sharma" userId="b799adb9ba789c8f" providerId="LiveId" clId="{83B61706-642F-4234-8E8A-A9A57AFC15CE}" dt="2023-02-11T05:01:25.250" v="407"/>
          <ac:spMkLst>
            <pc:docMk/>
            <pc:sldMk cId="2597580169" sldId="511"/>
            <ac:spMk id="9" creationId="{7803EAD6-AAE3-7FDD-A4B5-6C691F8B0BC3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1" creationId="{AD7A8603-14F3-8211-A889-F329B79DB6F7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3" creationId="{CA5B392C-9117-E09E-77D7-AE3A8EFD75BF}"/>
          </ac:spMkLst>
        </pc:spChg>
        <pc:spChg chg="add mod">
          <ac:chgData name="Manish Sharma" userId="b799adb9ba789c8f" providerId="LiveId" clId="{83B61706-642F-4234-8E8A-A9A57AFC15CE}" dt="2023-02-11T05:02:15.814" v="409"/>
          <ac:spMkLst>
            <pc:docMk/>
            <pc:sldMk cId="2597580169" sldId="511"/>
            <ac:spMk id="15" creationId="{D7489106-0075-6429-EC00-143BC1FC3918}"/>
          </ac:spMkLst>
        </pc:spChg>
        <pc:cxnChg chg="add mod">
          <ac:chgData name="Manish Sharma" userId="b799adb9ba789c8f" providerId="LiveId" clId="{83B61706-642F-4234-8E8A-A9A57AFC15CE}" dt="2023-02-11T05:00:50.635" v="406"/>
          <ac:cxnSpMkLst>
            <pc:docMk/>
            <pc:sldMk cId="2597580169" sldId="511"/>
            <ac:cxnSpMk id="8" creationId="{56F59DA4-A733-E3DC-18DF-912792B111B9}"/>
          </ac:cxnSpMkLst>
        </pc:cxnChg>
        <pc:cxnChg chg="add mod">
          <ac:chgData name="Manish Sharma" userId="b799adb9ba789c8f" providerId="LiveId" clId="{83B61706-642F-4234-8E8A-A9A57AFC15CE}" dt="2023-02-11T05:01:25.250" v="407"/>
          <ac:cxnSpMkLst>
            <pc:docMk/>
            <pc:sldMk cId="2597580169" sldId="511"/>
            <ac:cxnSpMk id="10" creationId="{A9220008-58FF-EFD5-C397-4FFFBFDB840B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2" creationId="{8E130BEA-498F-E705-0899-6D64CE421C41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4" creationId="{FE82DF76-B64B-9E43-5E57-AF87D5F4061D}"/>
          </ac:cxnSpMkLst>
        </pc:cxnChg>
        <pc:cxnChg chg="add mod">
          <ac:chgData name="Manish Sharma" userId="b799adb9ba789c8f" providerId="LiveId" clId="{83B61706-642F-4234-8E8A-A9A57AFC15CE}" dt="2023-02-11T05:02:15.814" v="409"/>
          <ac:cxnSpMkLst>
            <pc:docMk/>
            <pc:sldMk cId="2597580169" sldId="511"/>
            <ac:cxnSpMk id="16" creationId="{F1ED6F29-C6C2-C577-BC8C-E8151309E407}"/>
          </ac:cxnSpMkLst>
        </pc:cxnChg>
      </pc:sldChg>
      <pc:sldChg chg="addSp delSp modSp new mod">
        <pc:chgData name="Manish Sharma" userId="b799adb9ba789c8f" providerId="LiveId" clId="{83B61706-642F-4234-8E8A-A9A57AFC15CE}" dt="2023-02-11T05:04:01.559" v="418"/>
        <pc:sldMkLst>
          <pc:docMk/>
          <pc:sldMk cId="3736666755" sldId="512"/>
        </pc:sldMkLst>
        <pc:spChg chg="mod">
          <ac:chgData name="Manish Sharma" userId="b799adb9ba789c8f" providerId="LiveId" clId="{83B61706-642F-4234-8E8A-A9A57AFC15CE}" dt="2023-02-11T05:03:04.562" v="411"/>
          <ac:spMkLst>
            <pc:docMk/>
            <pc:sldMk cId="3736666755" sldId="512"/>
            <ac:spMk id="2" creationId="{4412117E-A95D-4D85-AE2D-6921CA5701C7}"/>
          </ac:spMkLst>
        </pc:spChg>
        <pc:spChg chg="del">
          <ac:chgData name="Manish Sharma" userId="b799adb9ba789c8f" providerId="LiveId" clId="{83B61706-642F-4234-8E8A-A9A57AFC15CE}" dt="2023-02-11T05:03:11.658" v="412" actId="478"/>
          <ac:spMkLst>
            <pc:docMk/>
            <pc:sldMk cId="3736666755" sldId="512"/>
            <ac:spMk id="3" creationId="{2E117373-FD84-AF86-2356-540C6CCD9C11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4" creationId="{40C44FB9-87C9-0ADF-ACA1-E8665DDE1842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5" creationId="{5CAEF0F4-B320-B052-DB44-5C353CE67F50}"/>
          </ac:spMkLst>
        </pc:spChg>
        <pc:spChg chg="add mod">
          <ac:chgData name="Manish Sharma" userId="b799adb9ba789c8f" providerId="LiveId" clId="{83B61706-642F-4234-8E8A-A9A57AFC15CE}" dt="2023-02-11T05:03:32.710" v="414"/>
          <ac:spMkLst>
            <pc:docMk/>
            <pc:sldMk cId="3736666755" sldId="512"/>
            <ac:spMk id="6" creationId="{16C191AB-DE68-4725-D3B1-1D296B9547E2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7" creationId="{539A288D-11CA-7DFD-9D7B-B3523DA965D4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8" creationId="{F3E19A22-E3B7-00B8-4B6A-21F0001DABD6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9" creationId="{5DC682D9-2DDF-643F-8A26-15181D3C742E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10" creationId="{AC1050B3-ED73-CBA8-B8B1-DE1B14E9D712}"/>
          </ac:spMkLst>
        </pc:spChg>
        <pc:spChg chg="add mod">
          <ac:chgData name="Manish Sharma" userId="b799adb9ba789c8f" providerId="LiveId" clId="{83B61706-642F-4234-8E8A-A9A57AFC15CE}" dt="2023-02-11T05:03:48.076" v="416"/>
          <ac:spMkLst>
            <pc:docMk/>
            <pc:sldMk cId="3736666755" sldId="512"/>
            <ac:spMk id="11" creationId="{634B15F5-7516-2117-1E5B-16C50F1D5DDB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2" creationId="{7823010C-CE69-D5F2-51B1-14A22A81ECF4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3" creationId="{89764758-BCF5-B83A-79DA-95A3220AF2B8}"/>
          </ac:spMkLst>
        </pc:spChg>
        <pc:spChg chg="add mod">
          <ac:chgData name="Manish Sharma" userId="b799adb9ba789c8f" providerId="LiveId" clId="{83B61706-642F-4234-8E8A-A9A57AFC15CE}" dt="2023-02-11T05:04:01.559" v="418"/>
          <ac:spMkLst>
            <pc:docMk/>
            <pc:sldMk cId="3736666755" sldId="512"/>
            <ac:spMk id="14" creationId="{FDFAC0DB-2D39-F36B-25BF-47D2BBE6D7BA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68679643" sldId="512"/>
        </pc:sldMkLst>
      </pc:sldChg>
      <pc:sldChg chg="add">
        <pc:chgData name="Manish Sharma" userId="b799adb9ba789c8f" providerId="LiveId" clId="{83B61706-642F-4234-8E8A-A9A57AFC15CE}" dt="2023-02-11T05:40:43.518" v="419"/>
        <pc:sldMkLst>
          <pc:docMk/>
          <pc:sldMk cId="730106421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701968868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067279816" sldId="514"/>
        </pc:sldMkLst>
      </pc:sldChg>
      <pc:sldChg chg="add">
        <pc:chgData name="Manish Sharma" userId="b799adb9ba789c8f" providerId="LiveId" clId="{83B61706-642F-4234-8E8A-A9A57AFC15CE}" dt="2023-02-11T05:41:07.297" v="420"/>
        <pc:sldMkLst>
          <pc:docMk/>
          <pc:sldMk cId="4170346756" sldId="514"/>
        </pc:sldMkLst>
      </pc:sldChg>
      <pc:sldChg chg="add">
        <pc:chgData name="Manish Sharma" userId="b799adb9ba789c8f" providerId="LiveId" clId="{83B61706-642F-4234-8E8A-A9A57AFC15CE}" dt="2023-02-11T06:21:33.226" v="421"/>
        <pc:sldMkLst>
          <pc:docMk/>
          <pc:sldMk cId="1148228370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33492962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73085877" sldId="516"/>
        </pc:sldMkLst>
      </pc:sldChg>
      <pc:sldChg chg="modSp new mod">
        <pc:chgData name="Manish Sharma" userId="b799adb9ba789c8f" providerId="LiveId" clId="{83B61706-642F-4234-8E8A-A9A57AFC15CE}" dt="2023-02-11T07:30:00.034" v="494" actId="20577"/>
        <pc:sldMkLst>
          <pc:docMk/>
          <pc:sldMk cId="4006983286" sldId="516"/>
        </pc:sldMkLst>
        <pc:spChg chg="mod">
          <ac:chgData name="Manish Sharma" userId="b799adb9ba789c8f" providerId="LiveId" clId="{83B61706-642F-4234-8E8A-A9A57AFC15CE}" dt="2023-02-11T07:29:41.933" v="445" actId="20577"/>
          <ac:spMkLst>
            <pc:docMk/>
            <pc:sldMk cId="4006983286" sldId="516"/>
            <ac:spMk id="2" creationId="{F768806D-F4A9-5F28-F396-EF8C5F8B3F37}"/>
          </ac:spMkLst>
        </pc:spChg>
        <pc:spChg chg="mod">
          <ac:chgData name="Manish Sharma" userId="b799adb9ba789c8f" providerId="LiveId" clId="{83B61706-642F-4234-8E8A-A9A57AFC15CE}" dt="2023-02-11T07:30:00.034" v="494" actId="20577"/>
          <ac:spMkLst>
            <pc:docMk/>
            <pc:sldMk cId="4006983286" sldId="516"/>
            <ac:spMk id="3" creationId="{88AE18B2-30A5-0BB9-124B-4387E705D1A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15387773" sldId="517"/>
        </pc:sldMkLst>
      </pc:sldChg>
      <pc:sldChg chg="new del">
        <pc:chgData name="Manish Sharma" userId="b799adb9ba789c8f" providerId="LiveId" clId="{83B61706-642F-4234-8E8A-A9A57AFC15CE}" dt="2023-02-11T07:30:10.664" v="496" actId="47"/>
        <pc:sldMkLst>
          <pc:docMk/>
          <pc:sldMk cId="1676547129" sldId="517"/>
        </pc:sldMkLst>
      </pc:sldChg>
      <pc:sldChg chg="addSp delSp modSp new mod">
        <pc:chgData name="Manish Sharma" userId="b799adb9ba789c8f" providerId="LiveId" clId="{83B61706-642F-4234-8E8A-A9A57AFC15CE}" dt="2023-02-11T09:36:37.407" v="508"/>
        <pc:sldMkLst>
          <pc:docMk/>
          <pc:sldMk cId="3540927300" sldId="517"/>
        </pc:sldMkLst>
        <pc:spChg chg="mod">
          <ac:chgData name="Manish Sharma" userId="b799adb9ba789c8f" providerId="LiveId" clId="{83B61706-642F-4234-8E8A-A9A57AFC15CE}" dt="2023-02-11T09:31:44.298" v="499"/>
          <ac:spMkLst>
            <pc:docMk/>
            <pc:sldMk cId="3540927300" sldId="517"/>
            <ac:spMk id="2" creationId="{ED3952ED-2361-149D-79F0-4D6B5C857A75}"/>
          </ac:spMkLst>
        </pc:spChg>
        <pc:spChg chg="del">
          <ac:chgData name="Manish Sharma" userId="b799adb9ba789c8f" providerId="LiveId" clId="{83B61706-642F-4234-8E8A-A9A57AFC15CE}" dt="2023-02-11T09:31:48.304" v="500" actId="478"/>
          <ac:spMkLst>
            <pc:docMk/>
            <pc:sldMk cId="3540927300" sldId="517"/>
            <ac:spMk id="3" creationId="{2A563893-8F92-B16A-8733-9ABD73005A40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4" creationId="{DAACAAED-AD51-6882-6DD9-D9EF193E6CDC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5" creationId="{8182BE70-8B53-97BF-97CC-1CC143406C18}"/>
          </ac:spMkLst>
        </pc:spChg>
        <pc:spChg chg="add mod">
          <ac:chgData name="Manish Sharma" userId="b799adb9ba789c8f" providerId="LiveId" clId="{83B61706-642F-4234-8E8A-A9A57AFC15CE}" dt="2023-02-11T09:33:27.826" v="502"/>
          <ac:spMkLst>
            <pc:docMk/>
            <pc:sldMk cId="3540927300" sldId="517"/>
            <ac:spMk id="7" creationId="{D1DB84C6-857D-D8EC-0BE1-AB55A040A9FC}"/>
          </ac:spMkLst>
        </pc:spChg>
        <pc:spChg chg="add mod">
          <ac:chgData name="Manish Sharma" userId="b799adb9ba789c8f" providerId="LiveId" clId="{83B61706-642F-4234-8E8A-A9A57AFC15CE}" dt="2023-02-11T09:33:34.271" v="503"/>
          <ac:spMkLst>
            <pc:docMk/>
            <pc:sldMk cId="3540927300" sldId="517"/>
            <ac:spMk id="9" creationId="{4EE8A777-8978-E556-F7E9-80DEFE2E6C1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1" creationId="{F001CA6E-E9C7-57F4-050A-53E8AB592CE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2" creationId="{20A6B6F3-5591-4648-43A4-DF9400AD580C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4" creationId="{2581F8C3-A196-09E1-C7D2-8F9C2A3D0463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6" creationId="{441507F2-0FA6-35B8-2E09-6E1B9424475D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9" creationId="{1AD82C86-7357-4A2D-3827-424DC1617202}"/>
          </ac:spMkLst>
        </pc:spChg>
        <pc:spChg chg="add mod">
          <ac:chgData name="Manish Sharma" userId="b799adb9ba789c8f" providerId="LiveId" clId="{83B61706-642F-4234-8E8A-A9A57AFC15CE}" dt="2023-02-11T09:36:23.865" v="506"/>
          <ac:spMkLst>
            <pc:docMk/>
            <pc:sldMk cId="3540927300" sldId="517"/>
            <ac:spMk id="21" creationId="{84E4A209-6E40-D9F6-C2B1-EAA615EF8D56}"/>
          </ac:spMkLst>
        </pc:spChg>
        <pc:spChg chg="add mod">
          <ac:chgData name="Manish Sharma" userId="b799adb9ba789c8f" providerId="LiveId" clId="{83B61706-642F-4234-8E8A-A9A57AFC15CE}" dt="2023-02-11T09:36:30.151" v="507"/>
          <ac:spMkLst>
            <pc:docMk/>
            <pc:sldMk cId="3540927300" sldId="517"/>
            <ac:spMk id="23" creationId="{12205AC5-D373-07A5-3465-9A4011DC5DAA}"/>
          </ac:spMkLst>
        </pc:spChg>
        <pc:spChg chg="add mod">
          <ac:chgData name="Manish Sharma" userId="b799adb9ba789c8f" providerId="LiveId" clId="{83B61706-642F-4234-8E8A-A9A57AFC15CE}" dt="2023-02-11T09:36:37.407" v="508"/>
          <ac:spMkLst>
            <pc:docMk/>
            <pc:sldMk cId="3540927300" sldId="517"/>
            <ac:spMk id="26" creationId="{707D7A07-1AFC-1CD4-9919-04878E1FDD36}"/>
          </ac:spMkLst>
        </pc:spChg>
        <pc:cxnChg chg="add mod">
          <ac:chgData name="Manish Sharma" userId="b799adb9ba789c8f" providerId="LiveId" clId="{83B61706-642F-4234-8E8A-A9A57AFC15CE}" dt="2023-02-11T09:33:18.053" v="501"/>
          <ac:cxnSpMkLst>
            <pc:docMk/>
            <pc:sldMk cId="3540927300" sldId="517"/>
            <ac:cxnSpMk id="6" creationId="{399F659D-B6D1-290B-E2A6-AAB1B108D240}"/>
          </ac:cxnSpMkLst>
        </pc:cxnChg>
        <pc:cxnChg chg="add mod">
          <ac:chgData name="Manish Sharma" userId="b799adb9ba789c8f" providerId="LiveId" clId="{83B61706-642F-4234-8E8A-A9A57AFC15CE}" dt="2023-02-11T09:33:27.826" v="502"/>
          <ac:cxnSpMkLst>
            <pc:docMk/>
            <pc:sldMk cId="3540927300" sldId="517"/>
            <ac:cxnSpMk id="8" creationId="{CB689D54-7603-96CB-1DE6-3C9B796DAF70}"/>
          </ac:cxnSpMkLst>
        </pc:cxnChg>
        <pc:cxnChg chg="add mod">
          <ac:chgData name="Manish Sharma" userId="b799adb9ba789c8f" providerId="LiveId" clId="{83B61706-642F-4234-8E8A-A9A57AFC15CE}" dt="2023-02-11T09:33:34.271" v="503"/>
          <ac:cxnSpMkLst>
            <pc:docMk/>
            <pc:sldMk cId="3540927300" sldId="517"/>
            <ac:cxnSpMk id="10" creationId="{8CD16C7D-C301-08E5-F885-0373331042DE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3" creationId="{775878D0-8372-601E-7182-EBF28B2C3257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5" creationId="{67306652-3BF0-CF30-3C56-7733CA65DB15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7" creationId="{8385F1DA-5D2E-76F3-84DB-C5585B1ABA66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8" creationId="{31BB6751-B3C2-4A2C-9F28-9925A1967988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20" creationId="{95085BD0-1568-2AF8-D5CE-352CC738F55E}"/>
          </ac:cxnSpMkLst>
        </pc:cxnChg>
        <pc:cxnChg chg="add mod">
          <ac:chgData name="Manish Sharma" userId="b799adb9ba789c8f" providerId="LiveId" clId="{83B61706-642F-4234-8E8A-A9A57AFC15CE}" dt="2023-02-11T09:36:23.865" v="506"/>
          <ac:cxnSpMkLst>
            <pc:docMk/>
            <pc:sldMk cId="3540927300" sldId="517"/>
            <ac:cxnSpMk id="22" creationId="{341C4976-3508-8552-682E-31FCFE653476}"/>
          </ac:cxnSpMkLst>
        </pc:cxnChg>
        <pc:cxnChg chg="add mod">
          <ac:chgData name="Manish Sharma" userId="b799adb9ba789c8f" providerId="LiveId" clId="{83B61706-642F-4234-8E8A-A9A57AFC15CE}" dt="2023-02-11T09:36:30.151" v="507"/>
          <ac:cxnSpMkLst>
            <pc:docMk/>
            <pc:sldMk cId="3540927300" sldId="517"/>
            <ac:cxnSpMk id="24" creationId="{EC3D003E-07A9-A48B-84D7-777686736CBD}"/>
          </ac:cxnSpMkLst>
        </pc:cxnChg>
        <pc:cxnChg chg="add mod">
          <ac:chgData name="Manish Sharma" userId="b799adb9ba789c8f" providerId="LiveId" clId="{83B61706-642F-4234-8E8A-A9A57AFC15CE}" dt="2023-02-11T09:36:37.407" v="508"/>
          <ac:cxnSpMkLst>
            <pc:docMk/>
            <pc:sldMk cId="3540927300" sldId="517"/>
            <ac:cxnSpMk id="25" creationId="{EC06A273-91A3-037E-0758-E72516B8390E}"/>
          </ac:cxnSpMkLst>
        </pc:cxnChg>
      </pc:sldChg>
      <pc:sldChg chg="addSp delSp modSp new mod">
        <pc:chgData name="Manish Sharma" userId="b799adb9ba789c8f" providerId="LiveId" clId="{83B61706-642F-4234-8E8A-A9A57AFC15CE}" dt="2023-02-11T09:49:23.431" v="527" actId="108"/>
        <pc:sldMkLst>
          <pc:docMk/>
          <pc:sldMk cId="626639955" sldId="518"/>
        </pc:sldMkLst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2" creationId="{E81AD126-0034-4313-1325-FF4766C37688}"/>
          </ac:spMkLst>
        </pc:spChg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3" creationId="{002B3494-1B1A-2B5D-4A03-8344C280C873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4" creationId="{BEEBFB2F-4876-C9BD-0F78-E40D114A6539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5" creationId="{68403E69-C696-3F20-C3E4-7631097561B1}"/>
          </ac:spMkLst>
        </pc:spChg>
        <pc:spChg chg="add mod">
          <ac:chgData name="Manish Sharma" userId="b799adb9ba789c8f" providerId="LiveId" clId="{83B61706-642F-4234-8E8A-A9A57AFC15CE}" dt="2023-02-11T09:47:34.695" v="513"/>
          <ac:spMkLst>
            <pc:docMk/>
            <pc:sldMk cId="626639955" sldId="518"/>
            <ac:spMk id="7" creationId="{408D6677-E7DA-2A47-A072-230E59A8AAA4}"/>
          </ac:spMkLst>
        </pc:spChg>
        <pc:spChg chg="add mod">
          <ac:chgData name="Manish Sharma" userId="b799adb9ba789c8f" providerId="LiveId" clId="{83B61706-642F-4234-8E8A-A9A57AFC15CE}" dt="2023-02-11T09:47:50.073" v="514"/>
          <ac:spMkLst>
            <pc:docMk/>
            <pc:sldMk cId="626639955" sldId="518"/>
            <ac:spMk id="9" creationId="{21D6ED6E-A4C2-0198-1536-D135481D37D7}"/>
          </ac:spMkLst>
        </pc:spChg>
        <pc:spChg chg="add mod">
          <ac:chgData name="Manish Sharma" userId="b799adb9ba789c8f" providerId="LiveId" clId="{83B61706-642F-4234-8E8A-A9A57AFC15CE}" dt="2023-02-11T09:47:58.220" v="515"/>
          <ac:spMkLst>
            <pc:docMk/>
            <pc:sldMk cId="626639955" sldId="518"/>
            <ac:spMk id="11" creationId="{10B4FC55-229B-48D9-2A5B-C4E1C60E2AC7}"/>
          </ac:spMkLst>
        </pc:spChg>
        <pc:spChg chg="add mod">
          <ac:chgData name="Manish Sharma" userId="b799adb9ba789c8f" providerId="LiveId" clId="{83B61706-642F-4234-8E8A-A9A57AFC15CE}" dt="2023-02-11T09:48:04.045" v="516"/>
          <ac:spMkLst>
            <pc:docMk/>
            <pc:sldMk cId="626639955" sldId="518"/>
            <ac:spMk id="12" creationId="{16B730D0-11E2-F416-A95B-74D08BC8861C}"/>
          </ac:spMkLst>
        </pc:spChg>
        <pc:spChg chg="add mod">
          <ac:chgData name="Manish Sharma" userId="b799adb9ba789c8f" providerId="LiveId" clId="{83B61706-642F-4234-8E8A-A9A57AFC15CE}" dt="2023-02-11T09:48:13.958" v="517"/>
          <ac:spMkLst>
            <pc:docMk/>
            <pc:sldMk cId="626639955" sldId="518"/>
            <ac:spMk id="15" creationId="{59C5F77C-8C6A-0538-5C15-EB66106D2A66}"/>
          </ac:spMkLst>
        </pc:spChg>
        <pc:spChg chg="add mod">
          <ac:chgData name="Manish Sharma" userId="b799adb9ba789c8f" providerId="LiveId" clId="{83B61706-642F-4234-8E8A-A9A57AFC15CE}" dt="2023-02-11T09:48:23.345" v="518"/>
          <ac:spMkLst>
            <pc:docMk/>
            <pc:sldMk cId="626639955" sldId="518"/>
            <ac:spMk id="16" creationId="{E27F0D4A-8BEB-11D6-9757-A6FBCA82E88D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8" creationId="{C3AF2735-A1F0-A483-BE8D-16A5FCC29C82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9" creationId="{BD44F76C-8BAD-6258-8CE5-F8AD24C6F019}"/>
          </ac:spMkLst>
        </pc:spChg>
        <pc:spChg chg="add mod">
          <ac:chgData name="Manish Sharma" userId="b799adb9ba789c8f" providerId="LiveId" clId="{83B61706-642F-4234-8E8A-A9A57AFC15CE}" dt="2023-02-11T09:49:12.329" v="525" actId="20577"/>
          <ac:spMkLst>
            <pc:docMk/>
            <pc:sldMk cId="626639955" sldId="518"/>
            <ac:spMk id="21" creationId="{6E84B9BA-FEA2-8B8E-5A1B-594AC2154864}"/>
          </ac:spMkLst>
        </pc:spChg>
        <pc:cxnChg chg="add mod">
          <ac:chgData name="Manish Sharma" userId="b799adb9ba789c8f" providerId="LiveId" clId="{83B61706-642F-4234-8E8A-A9A57AFC15CE}" dt="2023-02-11T09:47:28.334" v="512"/>
          <ac:cxnSpMkLst>
            <pc:docMk/>
            <pc:sldMk cId="626639955" sldId="518"/>
            <ac:cxnSpMk id="6" creationId="{169F7BE0-A14A-C40E-9B30-E9D20C360796}"/>
          </ac:cxnSpMkLst>
        </pc:cxnChg>
        <pc:cxnChg chg="add mod">
          <ac:chgData name="Manish Sharma" userId="b799adb9ba789c8f" providerId="LiveId" clId="{83B61706-642F-4234-8E8A-A9A57AFC15CE}" dt="2023-02-11T09:47:34.695" v="513"/>
          <ac:cxnSpMkLst>
            <pc:docMk/>
            <pc:sldMk cId="626639955" sldId="518"/>
            <ac:cxnSpMk id="8" creationId="{8C65CA3D-E37C-9A65-F4D8-21542CBB623F}"/>
          </ac:cxnSpMkLst>
        </pc:cxnChg>
        <pc:cxnChg chg="add mod">
          <ac:chgData name="Manish Sharma" userId="b799adb9ba789c8f" providerId="LiveId" clId="{83B61706-642F-4234-8E8A-A9A57AFC15CE}" dt="2023-02-11T09:47:58.220" v="515"/>
          <ac:cxnSpMkLst>
            <pc:docMk/>
            <pc:sldMk cId="626639955" sldId="518"/>
            <ac:cxnSpMk id="10" creationId="{8FD9E38C-A54D-04EB-3CC2-8A8A75253F80}"/>
          </ac:cxnSpMkLst>
        </pc:cxnChg>
        <pc:cxnChg chg="add mod">
          <ac:chgData name="Manish Sharma" userId="b799adb9ba789c8f" providerId="LiveId" clId="{83B61706-642F-4234-8E8A-A9A57AFC15CE}" dt="2023-02-11T09:48:04.045" v="516"/>
          <ac:cxnSpMkLst>
            <pc:docMk/>
            <pc:sldMk cId="626639955" sldId="518"/>
            <ac:cxnSpMk id="13" creationId="{71D02198-8B80-B51D-47A9-054EB3EF65E9}"/>
          </ac:cxnSpMkLst>
        </pc:cxnChg>
        <pc:cxnChg chg="add mod">
          <ac:chgData name="Manish Sharma" userId="b799adb9ba789c8f" providerId="LiveId" clId="{83B61706-642F-4234-8E8A-A9A57AFC15CE}" dt="2023-02-11T09:48:13.958" v="517"/>
          <ac:cxnSpMkLst>
            <pc:docMk/>
            <pc:sldMk cId="626639955" sldId="518"/>
            <ac:cxnSpMk id="14" creationId="{CCB6E352-8810-1A9F-30F7-BC818BEA22E2}"/>
          </ac:cxnSpMkLst>
        </pc:cxnChg>
        <pc:cxnChg chg="add mod">
          <ac:chgData name="Manish Sharma" userId="b799adb9ba789c8f" providerId="LiveId" clId="{83B61706-642F-4234-8E8A-A9A57AFC15CE}" dt="2023-02-11T09:48:23.345" v="518"/>
          <ac:cxnSpMkLst>
            <pc:docMk/>
            <pc:sldMk cId="626639955" sldId="518"/>
            <ac:cxnSpMk id="17" creationId="{F5B4690C-C116-6533-C7C2-11866EACDB67}"/>
          </ac:cxnSpMkLst>
        </pc:cxnChg>
        <pc:cxnChg chg="add mod">
          <ac:chgData name="Manish Sharma" userId="b799adb9ba789c8f" providerId="LiveId" clId="{83B61706-642F-4234-8E8A-A9A57AFC15CE}" dt="2023-02-11T09:48:36.300" v="519"/>
          <ac:cxnSpMkLst>
            <pc:docMk/>
            <pc:sldMk cId="626639955" sldId="518"/>
            <ac:cxnSpMk id="20" creationId="{ACB21DD7-E167-7996-9BC5-DACA9C487839}"/>
          </ac:cxnSpMkLst>
        </pc:cxnChg>
        <pc:cxnChg chg="add mod">
          <ac:chgData name="Manish Sharma" userId="b799adb9ba789c8f" providerId="LiveId" clId="{83B61706-642F-4234-8E8A-A9A57AFC15CE}" dt="2023-02-11T09:49:23.431" v="527" actId="108"/>
          <ac:cxnSpMkLst>
            <pc:docMk/>
            <pc:sldMk cId="626639955" sldId="518"/>
            <ac:cxnSpMk id="23" creationId="{0DAB90A1-BEB2-F0F9-840A-ACF10AF27FF7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324921" sldId="51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85897063" sldId="519"/>
        </pc:sldMkLst>
      </pc:sldChg>
      <pc:sldChg chg="add">
        <pc:chgData name="Manish Sharma" userId="b799adb9ba789c8f" providerId="LiveId" clId="{83B61706-642F-4234-8E8A-A9A57AFC15CE}" dt="2023-02-11T12:19:12.468" v="531"/>
        <pc:sldMkLst>
          <pc:docMk/>
          <pc:sldMk cId="3701968868" sldId="519"/>
        </pc:sldMkLst>
      </pc:sldChg>
      <pc:sldChg chg="addSp delSp modSp new mod">
        <pc:chgData name="Manish Sharma" userId="b799adb9ba789c8f" providerId="LiveId" clId="{83B61706-642F-4234-8E8A-A9A57AFC15CE}" dt="2023-02-17T06:16:19.213" v="536"/>
        <pc:sldMkLst>
          <pc:docMk/>
          <pc:sldMk cId="1161927057" sldId="520"/>
        </pc:sldMkLst>
        <pc:spChg chg="mod">
          <ac:chgData name="Manish Sharma" userId="b799adb9ba789c8f" providerId="LiveId" clId="{83B61706-642F-4234-8E8A-A9A57AFC15CE}" dt="2023-02-17T06:02:10.054" v="533"/>
          <ac:spMkLst>
            <pc:docMk/>
            <pc:sldMk cId="1161927057" sldId="520"/>
            <ac:spMk id="2" creationId="{C1EB5C60-26A7-9500-674C-60F3236C3803}"/>
          </ac:spMkLst>
        </pc:spChg>
        <pc:spChg chg="del">
          <ac:chgData name="Manish Sharma" userId="b799adb9ba789c8f" providerId="LiveId" clId="{83B61706-642F-4234-8E8A-A9A57AFC15CE}" dt="2023-02-17T06:02:12.911" v="534" actId="478"/>
          <ac:spMkLst>
            <pc:docMk/>
            <pc:sldMk cId="1161927057" sldId="520"/>
            <ac:spMk id="3" creationId="{3507967C-9238-E5FC-6359-2382D854ADC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4" creationId="{B6154499-40AF-7FB1-BCE5-2663E17B6B06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5" creationId="{C84E78E8-CFC8-F8AD-FCDC-4A48559818A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6" creationId="{6C0A5F97-566D-FA49-CDD0-E6768A158477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8" creationId="{75AF1825-ABE8-E9FA-FF18-4724D87A35D4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9" creationId="{5729A40F-3C67-6C09-AA60-483D6D783246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0" creationId="{5CE3DAA6-9DEF-2DE9-A335-06E47E672452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1" creationId="{AA407071-7E8B-1A46-18B6-36824E5B45B0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3" creationId="{D47AE414-3ADA-FD8A-915C-84588F128CAB}"/>
          </ac:spMkLst>
        </pc:spChg>
        <pc:cxnChg chg="add mod">
          <ac:chgData name="Manish Sharma" userId="b799adb9ba789c8f" providerId="LiveId" clId="{83B61706-642F-4234-8E8A-A9A57AFC15CE}" dt="2023-02-17T06:02:19.984" v="535"/>
          <ac:cxnSpMkLst>
            <pc:docMk/>
            <pc:sldMk cId="1161927057" sldId="520"/>
            <ac:cxnSpMk id="7" creationId="{A171BB40-FF81-B725-4FB7-1C814C977426}"/>
          </ac:cxnSpMkLst>
        </pc:cxnChg>
        <pc:cxnChg chg="add mod">
          <ac:chgData name="Manish Sharma" userId="b799adb9ba789c8f" providerId="LiveId" clId="{83B61706-642F-4234-8E8A-A9A57AFC15CE}" dt="2023-02-17T06:16:19.213" v="536"/>
          <ac:cxnSpMkLst>
            <pc:docMk/>
            <pc:sldMk cId="1161927057" sldId="520"/>
            <ac:cxnSpMk id="12" creationId="{4F0BA9A2-A7B0-AD28-878D-BE09D81680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70375891" sldId="520"/>
        </pc:sldMkLst>
      </pc:sldChg>
      <pc:sldChg chg="add">
        <pc:chgData name="Manish Sharma" userId="b799adb9ba789c8f" providerId="LiveId" clId="{83B61706-642F-4234-8E8A-A9A57AFC15CE}" dt="2023-02-17T06:16:53.013" v="537"/>
        <pc:sldMkLst>
          <pc:docMk/>
          <pc:sldMk cId="1733492962" sldId="521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41608948" sldId="521"/>
        </pc:sldMkLst>
      </pc:sldChg>
      <pc:sldChg chg="modSp new mod">
        <pc:chgData name="Manish Sharma" userId="b799adb9ba789c8f" providerId="LiveId" clId="{83B61706-642F-4234-8E8A-A9A57AFC15CE}" dt="2023-02-17T07:21:00.439" v="929" actId="113"/>
        <pc:sldMkLst>
          <pc:docMk/>
          <pc:sldMk cId="310987076" sldId="522"/>
        </pc:sldMkLst>
        <pc:spChg chg="mod">
          <ac:chgData name="Manish Sharma" userId="b799adb9ba789c8f" providerId="LiveId" clId="{83B61706-642F-4234-8E8A-A9A57AFC15CE}" dt="2023-02-17T07:17:40.896" v="539"/>
          <ac:spMkLst>
            <pc:docMk/>
            <pc:sldMk cId="310987076" sldId="522"/>
            <ac:spMk id="2" creationId="{DC02267C-FCF8-4CF5-242D-2AE30C97A9BF}"/>
          </ac:spMkLst>
        </pc:spChg>
        <pc:spChg chg="mod">
          <ac:chgData name="Manish Sharma" userId="b799adb9ba789c8f" providerId="LiveId" clId="{83B61706-642F-4234-8E8A-A9A57AFC15CE}" dt="2023-02-17T07:21:00.439" v="929" actId="113"/>
          <ac:spMkLst>
            <pc:docMk/>
            <pc:sldMk cId="310987076" sldId="522"/>
            <ac:spMk id="3" creationId="{CB896755-BFF0-986A-2903-D37F6AB23213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458298" sldId="52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71136336" sldId="523"/>
        </pc:sldMkLst>
      </pc:sldChg>
      <pc:sldChg chg="modSp new mod">
        <pc:chgData name="Manish Sharma" userId="b799adb9ba789c8f" providerId="LiveId" clId="{83B61706-642F-4234-8E8A-A9A57AFC15CE}" dt="2023-02-17T07:23:44.218" v="1087" actId="20577"/>
        <pc:sldMkLst>
          <pc:docMk/>
          <pc:sldMk cId="4052133212" sldId="523"/>
        </pc:sldMkLst>
        <pc:spChg chg="mod">
          <ac:chgData name="Manish Sharma" userId="b799adb9ba789c8f" providerId="LiveId" clId="{83B61706-642F-4234-8E8A-A9A57AFC15CE}" dt="2023-02-17T07:21:56.026" v="931"/>
          <ac:spMkLst>
            <pc:docMk/>
            <pc:sldMk cId="4052133212" sldId="523"/>
            <ac:spMk id="2" creationId="{8ACA79E0-FF24-7334-963D-6F07F8713AF3}"/>
          </ac:spMkLst>
        </pc:spChg>
        <pc:spChg chg="mod">
          <ac:chgData name="Manish Sharma" userId="b799adb9ba789c8f" providerId="LiveId" clId="{83B61706-642F-4234-8E8A-A9A57AFC15CE}" dt="2023-02-17T07:23:44.218" v="1087" actId="20577"/>
          <ac:spMkLst>
            <pc:docMk/>
            <pc:sldMk cId="4052133212" sldId="523"/>
            <ac:spMk id="3" creationId="{E3CEA6A3-157B-A591-0457-72EC6400432B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87795584" sldId="524"/>
        </pc:sldMkLst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773085877" sldId="524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2" creationId="{3FCFB1DE-0B7E-48CC-BA90-B2AB0889F9D6}"/>
          </ac:spMkLst>
        </pc:spChg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315387773" sldId="525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2" creationId="{3FCFB1DE-0B7E-48CC-BA90-B2AB0889F9D6}"/>
          </ac:spMkLst>
        </pc:spChg>
      </pc:sldChg>
      <pc:sldChg chg="modSp new mod ord">
        <pc:chgData name="Manish Sharma" userId="b799adb9ba789c8f" providerId="LiveId" clId="{83B61706-642F-4234-8E8A-A9A57AFC15CE}" dt="2023-02-18T04:39:57.398" v="1297" actId="20577"/>
        <pc:sldMkLst>
          <pc:docMk/>
          <pc:sldMk cId="106649594" sldId="526"/>
        </pc:sldMkLst>
        <pc:spChg chg="mod">
          <ac:chgData name="Manish Sharma" userId="b799adb9ba789c8f" providerId="LiveId" clId="{83B61706-642F-4234-8E8A-A9A57AFC15CE}" dt="2023-02-17T11:55:51.555" v="1106" actId="20577"/>
          <ac:spMkLst>
            <pc:docMk/>
            <pc:sldMk cId="106649594" sldId="526"/>
            <ac:spMk id="2" creationId="{BF843F40-F25C-0540-41EC-C214B11BF4F4}"/>
          </ac:spMkLst>
        </pc:spChg>
        <pc:spChg chg="mod">
          <ac:chgData name="Manish Sharma" userId="b799adb9ba789c8f" providerId="LiveId" clId="{83B61706-642F-4234-8E8A-A9A57AFC15CE}" dt="2023-02-18T04:39:57.398" v="1297" actId="20577"/>
          <ac:spMkLst>
            <pc:docMk/>
            <pc:sldMk cId="106649594" sldId="526"/>
            <ac:spMk id="3" creationId="{60F6C868-3E34-078B-4D2D-CD019BCECE31}"/>
          </ac:spMkLst>
        </pc:spChg>
      </pc:sldChg>
      <pc:sldChg chg="addSp delSp modSp new mod">
        <pc:chgData name="Manish Sharma" userId="b799adb9ba789c8f" providerId="LiveId" clId="{83B61706-642F-4234-8E8A-A9A57AFC15CE}" dt="2023-02-18T05:45:08.654" v="1306" actId="167"/>
        <pc:sldMkLst>
          <pc:docMk/>
          <pc:sldMk cId="310785823" sldId="527"/>
        </pc:sldMkLst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2" creationId="{DE1064C3-5D8D-6F8E-C1E6-C6E036B77C51}"/>
          </ac:spMkLst>
        </pc:spChg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3" creationId="{621FF1D4-9212-4470-3C18-BB8BB34C4F2C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4" creationId="{61A2DB91-810F-B24E-798A-4218CB3081FF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5" creationId="{3F96FC74-75D4-B130-A012-8D8936115BF8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6" creationId="{044A486F-C4C5-8F35-FD78-86B6CB2DC43B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7" creationId="{417BD7FC-17E1-2140-5A99-AC5EBD3C59B7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0" creationId="{605D4416-9EBF-8A2D-3234-6C25657D664F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1" creationId="{2B1278B1-1241-3D80-BAD4-31A9B546EEF6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4" creationId="{7BC3C89C-F968-D781-9D7B-28CF1EFB223B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8" creationId="{65BAEA11-3E4E-5773-73EC-3A75BDC07A95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9" creationId="{B623029A-7486-5787-21BF-5A67FCBA2ECA}"/>
          </ac:spMkLst>
        </pc:spChg>
        <pc:spChg chg="add mod ord">
          <ac:chgData name="Manish Sharma" userId="b799adb9ba789c8f" providerId="LiveId" clId="{83B61706-642F-4234-8E8A-A9A57AFC15CE}" dt="2023-02-18T05:45:08.654" v="1306" actId="167"/>
          <ac:spMkLst>
            <pc:docMk/>
            <pc:sldMk cId="310785823" sldId="527"/>
            <ac:spMk id="20" creationId="{75FEA0A9-1518-F7DD-B078-CE873C0C7951}"/>
          </ac:spMkLst>
        </pc:sp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8" creationId="{B11F1341-0E5F-BE00-E679-C5FA88BDA231}"/>
          </ac:cxnSpMkLst>
        </pc:cxn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9" creationId="{AE96BD94-38E6-9DDE-5449-09BB6B4DF511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2" creationId="{EE46D6E7-6640-CB8D-5165-04849793A0B8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3" creationId="{0A9C79E7-1666-14AA-3E38-548A06246725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5" creationId="{CC985530-902E-7391-CCA8-5973FCFCD022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6" creationId="{D80585BD-C98C-D23A-02BC-D30019D89AA1}"/>
          </ac:cxnSpMkLst>
        </pc:cxnChg>
      </pc:sldChg>
      <pc:sldChg chg="add">
        <pc:chgData name="Manish Sharma" userId="b799adb9ba789c8f" providerId="LiveId" clId="{83B61706-642F-4234-8E8A-A9A57AFC15CE}" dt="2023-02-18T05:40:16.516" v="1303"/>
        <pc:sldMkLst>
          <pc:docMk/>
          <pc:sldMk cId="3377683499" sldId="528"/>
        </pc:sldMkLst>
      </pc:sldChg>
      <pc:sldChg chg="addSp modSp add mod">
        <pc:chgData name="Manish Sharma" userId="b799adb9ba789c8f" providerId="LiveId" clId="{83B61706-642F-4234-8E8A-A9A57AFC15CE}" dt="2023-02-18T06:14:28.109" v="1336" actId="1076"/>
        <pc:sldMkLst>
          <pc:docMk/>
          <pc:sldMk cId="3711636381" sldId="529"/>
        </pc:sldMkLst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3" creationId="{DC002E73-C849-32A4-056D-948B2CF49870}"/>
          </ac:spMkLst>
        </pc:spChg>
        <pc:spChg chg="mod">
          <ac:chgData name="Manish Sharma" userId="b799adb9ba789c8f" providerId="LiveId" clId="{83B61706-642F-4234-8E8A-A9A57AFC15CE}" dt="2023-02-18T05:49:22.578" v="1317" actId="1076"/>
          <ac:spMkLst>
            <pc:docMk/>
            <pc:sldMk cId="3711636381" sldId="529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22" creationId="{1ADD97FB-544B-A15C-4374-01ABFF8B2E60}"/>
          </ac:spMkLst>
        </pc:sp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" creationId="{711BC7ED-B428-66FC-933A-58578A7CE2F9}"/>
          </ac:cxnSpMkLst>
        </pc:cxn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1" creationId="{B6C865F4-2370-ED68-CE54-B459E7D448F8}"/>
          </ac:cxnSpMkLst>
        </pc:cxnChg>
      </pc:sldChg>
      <pc:sldChg chg="modSp new mod">
        <pc:chgData name="Manish Sharma" userId="b799adb9ba789c8f" providerId="LiveId" clId="{83B61706-642F-4234-8E8A-A9A57AFC15CE}" dt="2023-02-18T06:14:00.840" v="1334" actId="20577"/>
        <pc:sldMkLst>
          <pc:docMk/>
          <pc:sldMk cId="781192643" sldId="530"/>
        </pc:sldMkLst>
        <pc:spChg chg="mod">
          <ac:chgData name="Manish Sharma" userId="b799adb9ba789c8f" providerId="LiveId" clId="{83B61706-642F-4234-8E8A-A9A57AFC15CE}" dt="2023-02-18T05:58:43.059" v="1319"/>
          <ac:spMkLst>
            <pc:docMk/>
            <pc:sldMk cId="781192643" sldId="530"/>
            <ac:spMk id="2" creationId="{832B49F6-21D2-1268-97E1-682DC14BAA3B}"/>
          </ac:spMkLst>
        </pc:spChg>
        <pc:spChg chg="mod">
          <ac:chgData name="Manish Sharma" userId="b799adb9ba789c8f" providerId="LiveId" clId="{83B61706-642F-4234-8E8A-A9A57AFC15CE}" dt="2023-02-18T06:14:00.840" v="1334" actId="20577"/>
          <ac:spMkLst>
            <pc:docMk/>
            <pc:sldMk cId="781192643" sldId="530"/>
            <ac:spMk id="3" creationId="{CCFC3D7D-1D3C-2503-B2C6-2787A1B00AE7}"/>
          </ac:spMkLst>
        </pc:spChg>
      </pc:sldChg>
      <pc:sldChg chg="addSp delSp modSp new mod">
        <pc:chgData name="Manish Sharma" userId="b799adb9ba789c8f" providerId="LiveId" clId="{83B61706-642F-4234-8E8A-A9A57AFC15CE}" dt="2023-02-18T07:09:44.359" v="1547" actId="1076"/>
        <pc:sldMkLst>
          <pc:docMk/>
          <pc:sldMk cId="3445655058" sldId="531"/>
        </pc:sldMkLst>
        <pc:spChg chg="mod">
          <ac:chgData name="Manish Sharma" userId="b799adb9ba789c8f" providerId="LiveId" clId="{83B61706-642F-4234-8E8A-A9A57AFC15CE}" dt="2023-02-18T07:04:31.855" v="1354" actId="20577"/>
          <ac:spMkLst>
            <pc:docMk/>
            <pc:sldMk cId="3445655058" sldId="531"/>
            <ac:spMk id="2" creationId="{3C6B9D19-F3EB-C7D8-ED69-68F7B9FDB4C2}"/>
          </ac:spMkLst>
        </pc:spChg>
        <pc:spChg chg="mod">
          <ac:chgData name="Manish Sharma" userId="b799adb9ba789c8f" providerId="LiveId" clId="{83B61706-642F-4234-8E8A-A9A57AFC15CE}" dt="2023-02-18T07:09:36.489" v="1545" actId="20577"/>
          <ac:spMkLst>
            <pc:docMk/>
            <pc:sldMk cId="3445655058" sldId="531"/>
            <ac:spMk id="3" creationId="{C0EE9709-5D31-4BA3-7917-3EFBFDEB5124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4" creationId="{B05FD383-11B1-6118-FD6B-80C1190A5309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5" creationId="{590FA5C2-1DF3-2F27-A27A-F12DAA5FCD62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6" creationId="{5568121C-FA5B-470C-A7B4-95350230592F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2" creationId="{0261DBB5-194A-BB80-6B79-971DC28F9777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3" creationId="{4D4E0AF8-7C52-1613-8CCD-FE2167D3CFBA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4" creationId="{BB214CCE-0E5E-AA19-782D-B4D2149DD3F1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5" creationId="{52E2EEA5-4874-3F6C-F648-D787D9DBC9FE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6" creationId="{DF328A6F-4EC8-2B91-642E-2ADC917B91C8}"/>
          </ac:spMkLst>
        </pc:spChg>
        <pc:spChg chg="add del">
          <ac:chgData name="Manish Sharma" userId="b799adb9ba789c8f" providerId="LiveId" clId="{83B61706-642F-4234-8E8A-A9A57AFC15CE}" dt="2023-02-18T07:08:53.511" v="1497"/>
          <ac:spMkLst>
            <pc:docMk/>
            <pc:sldMk cId="3445655058" sldId="531"/>
            <ac:spMk id="17" creationId="{CFDEC703-6CC5-DED2-9DF3-53B2053B37AC}"/>
          </ac:spMkLst>
        </pc:spChg>
        <pc:grpChg chg="add mod">
          <ac:chgData name="Manish Sharma" userId="b799adb9ba789c8f" providerId="LiveId" clId="{83B61706-642F-4234-8E8A-A9A57AFC15CE}" dt="2023-02-18T07:09:44.359" v="1547" actId="1076"/>
          <ac:grpSpMkLst>
            <pc:docMk/>
            <pc:sldMk cId="3445655058" sldId="531"/>
            <ac:grpSpMk id="18" creationId="{C19C56DF-A776-E869-8418-F1CB3361618A}"/>
          </ac:grpSpMkLst>
        </pc:grp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8" creationId="{4B58E704-01E7-F7B4-FBD4-27F27F1269AF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9" creationId="{307EB37E-67E4-A59C-EF5D-B50D44037EF0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0" creationId="{A31E5A69-762F-7B6B-B4D2-9D4A8B56B9DA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1" creationId="{3732BDD0-9F82-BAC4-A67C-984D3FC006D4}"/>
          </ac:cxnSpMkLst>
        </pc:cxnChg>
      </pc:sldChg>
      <pc:sldChg chg="modSp add mod">
        <pc:chgData name="Manish Sharma" userId="b799adb9ba789c8f" providerId="LiveId" clId="{83B61706-642F-4234-8E8A-A9A57AFC15CE}" dt="2023-02-18T07:10:08.795" v="1568" actId="20577"/>
        <pc:sldMkLst>
          <pc:docMk/>
          <pc:sldMk cId="2122041938" sldId="532"/>
        </pc:sldMkLst>
        <pc:spChg chg="mod">
          <ac:chgData name="Manish Sharma" userId="b799adb9ba789c8f" providerId="LiveId" clId="{83B61706-642F-4234-8E8A-A9A57AFC15CE}" dt="2023-02-18T07:10:08.795" v="1568" actId="20577"/>
          <ac:spMkLst>
            <pc:docMk/>
            <pc:sldMk cId="2122041938" sldId="532"/>
            <ac:spMk id="3" creationId="{CCFC3D7D-1D3C-2503-B2C6-2787A1B00AE7}"/>
          </ac:spMkLst>
        </pc:spChg>
      </pc:sldChg>
      <pc:sldChg chg="modSp new mod">
        <pc:chgData name="Manish Sharma" userId="b799adb9ba789c8f" providerId="LiveId" clId="{83B61706-642F-4234-8E8A-A9A57AFC15CE}" dt="2023-02-18T07:36:46.899" v="1605" actId="20577"/>
        <pc:sldMkLst>
          <pc:docMk/>
          <pc:sldMk cId="5811799" sldId="533"/>
        </pc:sldMkLst>
        <pc:spChg chg="mod">
          <ac:chgData name="Manish Sharma" userId="b799adb9ba789c8f" providerId="LiveId" clId="{83B61706-642F-4234-8E8A-A9A57AFC15CE}" dt="2023-02-18T07:34:32.849" v="1579" actId="20577"/>
          <ac:spMkLst>
            <pc:docMk/>
            <pc:sldMk cId="5811799" sldId="533"/>
            <ac:spMk id="2" creationId="{E0E5951E-6C82-771A-D658-BDCD9B60E683}"/>
          </ac:spMkLst>
        </pc:spChg>
        <pc:spChg chg="mod">
          <ac:chgData name="Manish Sharma" userId="b799adb9ba789c8f" providerId="LiveId" clId="{83B61706-642F-4234-8E8A-A9A57AFC15CE}" dt="2023-02-18T07:36:46.899" v="1605" actId="20577"/>
          <ac:spMkLst>
            <pc:docMk/>
            <pc:sldMk cId="5811799" sldId="533"/>
            <ac:spMk id="3" creationId="{C1EFAFBA-7C20-4044-AFCA-8094479908EF}"/>
          </ac:spMkLst>
        </pc:spChg>
      </pc:sldChg>
      <pc:sldChg chg="modSp new mod">
        <pc:chgData name="Manish Sharma" userId="b799adb9ba789c8f" providerId="LiveId" clId="{83B61706-642F-4234-8E8A-A9A57AFC15CE}" dt="2023-02-18T08:31:36.081" v="1632" actId="6549"/>
        <pc:sldMkLst>
          <pc:docMk/>
          <pc:sldMk cId="1403627280" sldId="534"/>
        </pc:sldMkLst>
        <pc:spChg chg="mod">
          <ac:chgData name="Manish Sharma" userId="b799adb9ba789c8f" providerId="LiveId" clId="{83B61706-642F-4234-8E8A-A9A57AFC15CE}" dt="2023-02-18T08:31:17.219" v="1616" actId="20577"/>
          <ac:spMkLst>
            <pc:docMk/>
            <pc:sldMk cId="1403627280" sldId="534"/>
            <ac:spMk id="2" creationId="{D1EFB327-9E33-4B80-2C5A-462E960E337B}"/>
          </ac:spMkLst>
        </pc:spChg>
        <pc:spChg chg="mod">
          <ac:chgData name="Manish Sharma" userId="b799adb9ba789c8f" providerId="LiveId" clId="{83B61706-642F-4234-8E8A-A9A57AFC15CE}" dt="2023-02-18T08:31:36.081" v="1632" actId="6549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">
        <pc:chgData name="Manish Sharma" userId="b799adb9ba789c8f" providerId="LiveId" clId="{83B61706-642F-4234-8E8A-A9A57AFC15CE}" dt="2023-02-18T10:06:57.218" v="1650"/>
        <pc:sldMkLst>
          <pc:docMk/>
          <pc:sldMk cId="1656534127" sldId="535"/>
        </pc:sldMkLst>
        <pc:spChg chg="del">
          <ac:chgData name="Manish Sharma" userId="b799adb9ba789c8f" providerId="LiveId" clId="{83B61706-642F-4234-8E8A-A9A57AFC15CE}" dt="2023-02-18T09:44:30.638" v="1637" actId="478"/>
          <ac:spMkLst>
            <pc:docMk/>
            <pc:sldMk cId="1656534127" sldId="535"/>
            <ac:spMk id="2" creationId="{F9441F28-8D95-06EB-C690-A0A93D2721BD}"/>
          </ac:spMkLst>
        </pc:spChg>
        <pc:spChg chg="add mod">
          <ac:chgData name="Manish Sharma" userId="b799adb9ba789c8f" providerId="LiveId" clId="{83B61706-642F-4234-8E8A-A9A57AFC15CE}" dt="2023-02-18T09:44:38.394" v="1638"/>
          <ac:spMkLst>
            <pc:docMk/>
            <pc:sldMk cId="1656534127" sldId="535"/>
            <ac:spMk id="3" creationId="{D16882CC-FE40-170F-5EB6-9DE923162774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4" creationId="{04FB0805-1853-E38A-FFED-E36D217F356F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5" creationId="{A4950615-6E85-C6DB-8537-68A7F8E5908B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6" creationId="{0338037B-5A47-3BF2-8E0B-499C63935F1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9" creationId="{95A7F7B2-F86A-EDE3-4A54-2D06813B40D6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1" creationId="{812F76E6-866D-334B-B843-2B2D95C2E95D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2" creationId="{A5204FD3-ED47-2F14-7826-1AC18738B36C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3" creationId="{909A79B1-C141-551F-218F-267469771C49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4" creationId="{A6C31743-1DF2-506F-5761-ED2C138EF52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5" creationId="{94506467-EFD2-4E9F-E75B-AA996EC45300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6" creationId="{D88601D0-D8AD-CBCD-F921-0F915E94E80E}"/>
          </ac:spMkLst>
        </pc:spChg>
        <pc:spChg chg="add mod">
          <ac:chgData name="Manish Sharma" userId="b799adb9ba789c8f" providerId="LiveId" clId="{83B61706-642F-4234-8E8A-A9A57AFC15CE}" dt="2023-02-18T09:46:16.991" v="1642"/>
          <ac:spMkLst>
            <pc:docMk/>
            <pc:sldMk cId="1656534127" sldId="535"/>
            <ac:spMk id="17" creationId="{794BEA2B-BB33-2EAA-EDEC-2F022AE69CAA}"/>
          </ac:spMkLst>
        </pc:spChg>
        <pc:spChg chg="add mod">
          <ac:chgData name="Manish Sharma" userId="b799adb9ba789c8f" providerId="LiveId" clId="{83B61706-642F-4234-8E8A-A9A57AFC15CE}" dt="2023-02-18T09:46:27.659" v="1643"/>
          <ac:spMkLst>
            <pc:docMk/>
            <pc:sldMk cId="1656534127" sldId="535"/>
            <ac:spMk id="19" creationId="{E14D8995-2560-7C64-36D4-32EBB2443C1C}"/>
          </ac:spMkLst>
        </pc:spChg>
        <pc:spChg chg="add mod">
          <ac:chgData name="Manish Sharma" userId="b799adb9ba789c8f" providerId="LiveId" clId="{83B61706-642F-4234-8E8A-A9A57AFC15CE}" dt="2023-02-18T09:46:37.434" v="1644"/>
          <ac:spMkLst>
            <pc:docMk/>
            <pc:sldMk cId="1656534127" sldId="535"/>
            <ac:spMk id="21" creationId="{4FC6365C-7EC3-79D7-2573-352D1907646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2" creationId="{7B348304-98B6-F252-93D1-243C7FD3694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3" creationId="{B13AB3C0-DB6D-2A55-27FF-22DFB21E2A44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4" creationId="{5FEE9A41-A408-BB1A-160D-1B0A77685250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5" creationId="{13D005F8-2EF6-5B75-B507-0CEBC85CB5E6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6" creationId="{D0C00065-8BA0-8ADD-60B6-55A8795D2754}"/>
          </ac:spMkLst>
        </pc:spChg>
        <pc:spChg chg="add mod">
          <ac:chgData name="Manish Sharma" userId="b799adb9ba789c8f" providerId="LiveId" clId="{83B61706-642F-4234-8E8A-A9A57AFC15CE}" dt="2023-02-18T09:47:15.311" v="1646"/>
          <ac:spMkLst>
            <pc:docMk/>
            <pc:sldMk cId="1656534127" sldId="535"/>
            <ac:spMk id="28" creationId="{E4BA4BD6-610C-9067-46ED-5924046C5419}"/>
          </ac:spMkLst>
        </pc:spChg>
        <pc:spChg chg="add mod">
          <ac:chgData name="Manish Sharma" userId="b799adb9ba789c8f" providerId="LiveId" clId="{83B61706-642F-4234-8E8A-A9A57AFC15CE}" dt="2023-02-18T09:47:23.785" v="1647"/>
          <ac:spMkLst>
            <pc:docMk/>
            <pc:sldMk cId="1656534127" sldId="535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1" creationId="{BAFDBCAB-0700-978D-75DE-C117211EA33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2" creationId="{F9ABEDFA-EB7F-21D7-4F97-E4233676F920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3" creationId="{5F593C7D-2D8E-4609-ED00-0501D23672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4" creationId="{B7476B9A-F3AD-2C50-4721-4BBA426B6B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5" creationId="{BB7ADCB0-3E65-F5A5-5AA4-0E5EDD5B1B14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6" creationId="{2EED02F0-8D97-3A66-16F3-502784D86FD7}"/>
          </ac:spMkLst>
        </pc:spChg>
        <pc:spChg chg="add mod">
          <ac:chgData name="Manish Sharma" userId="b799adb9ba789c8f" providerId="LiveId" clId="{83B61706-642F-4234-8E8A-A9A57AFC15CE}" dt="2023-02-18T10:06:49.678" v="1649"/>
          <ac:spMkLst>
            <pc:docMk/>
            <pc:sldMk cId="1656534127" sldId="535"/>
            <ac:spMk id="37" creationId="{0DE9483F-C313-A78B-8854-A85F86AEA5BA}"/>
          </ac:spMkLst>
        </pc:spChg>
        <pc:spChg chg="add mod">
          <ac:chgData name="Manish Sharma" userId="b799adb9ba789c8f" providerId="LiveId" clId="{83B61706-642F-4234-8E8A-A9A57AFC15CE}" dt="2023-02-18T10:06:57.218" v="1650"/>
          <ac:spMkLst>
            <pc:docMk/>
            <pc:sldMk cId="1656534127" sldId="535"/>
            <ac:spMk id="38" creationId="{799595D5-9FD2-D305-ED7E-F5AE688E0981}"/>
          </ac:spMkLst>
        </pc:spChg>
        <pc:cxnChg chg="add mod">
          <ac:chgData name="Manish Sharma" userId="b799adb9ba789c8f" providerId="LiveId" clId="{83B61706-642F-4234-8E8A-A9A57AFC15CE}" dt="2023-02-18T09:45:04.112" v="1639"/>
          <ac:cxnSpMkLst>
            <pc:docMk/>
            <pc:sldMk cId="1656534127" sldId="535"/>
            <ac:cxnSpMk id="7" creationId="{69A55AC5-7550-2FE9-4CF4-D9A5E965E668}"/>
          </ac:cxnSpMkLst>
        </pc:cxnChg>
        <pc:cxnChg chg="add mod">
          <ac:chgData name="Manish Sharma" userId="b799adb9ba789c8f" providerId="LiveId" clId="{83B61706-642F-4234-8E8A-A9A57AFC15CE}" dt="2023-02-18T09:45:11.470" v="1640"/>
          <ac:cxnSpMkLst>
            <pc:docMk/>
            <pc:sldMk cId="1656534127" sldId="535"/>
            <ac:cxnSpMk id="8" creationId="{4B6CD0A2-ED5D-EA8A-A18C-0E7D20266A1A}"/>
          </ac:cxnSpMkLst>
        </pc:cxnChg>
        <pc:cxnChg chg="add mod">
          <ac:chgData name="Manish Sharma" userId="b799adb9ba789c8f" providerId="LiveId" clId="{83B61706-642F-4234-8E8A-A9A57AFC15CE}" dt="2023-02-18T09:45:45.239" v="1641"/>
          <ac:cxnSpMkLst>
            <pc:docMk/>
            <pc:sldMk cId="1656534127" sldId="535"/>
            <ac:cxnSpMk id="10" creationId="{BF4871C0-009F-823E-B1FF-48A25C35A2FA}"/>
          </ac:cxnSpMkLst>
        </pc:cxnChg>
        <pc:cxnChg chg="add mod">
          <ac:chgData name="Manish Sharma" userId="b799adb9ba789c8f" providerId="LiveId" clId="{83B61706-642F-4234-8E8A-A9A57AFC15CE}" dt="2023-02-18T09:46:27.659" v="1643"/>
          <ac:cxnSpMkLst>
            <pc:docMk/>
            <pc:sldMk cId="1656534127" sldId="535"/>
            <ac:cxnSpMk id="18" creationId="{69BCBAC4-DADA-EAFB-17A2-60DCEB107369}"/>
          </ac:cxnSpMkLst>
        </pc:cxnChg>
        <pc:cxnChg chg="add mod">
          <ac:chgData name="Manish Sharma" userId="b799adb9ba789c8f" providerId="LiveId" clId="{83B61706-642F-4234-8E8A-A9A57AFC15CE}" dt="2023-02-18T09:46:37.434" v="1644"/>
          <ac:cxnSpMkLst>
            <pc:docMk/>
            <pc:sldMk cId="1656534127" sldId="535"/>
            <ac:cxnSpMk id="20" creationId="{F1512E7E-85D1-54E6-744A-D0499E095EDE}"/>
          </ac:cxnSpMkLst>
        </pc:cxnChg>
        <pc:cxnChg chg="add mod">
          <ac:chgData name="Manish Sharma" userId="b799adb9ba789c8f" providerId="LiveId" clId="{83B61706-642F-4234-8E8A-A9A57AFC15CE}" dt="2023-02-18T09:47:15.311" v="1646"/>
          <ac:cxnSpMkLst>
            <pc:docMk/>
            <pc:sldMk cId="1656534127" sldId="535"/>
            <ac:cxnSpMk id="27" creationId="{FC3D1790-A52E-C520-F550-66AA076CF4AA}"/>
          </ac:cxnSpMkLst>
        </pc:cxnChg>
        <pc:cxnChg chg="add mod">
          <ac:chgData name="Manish Sharma" userId="b799adb9ba789c8f" providerId="LiveId" clId="{83B61706-642F-4234-8E8A-A9A57AFC15CE}" dt="2023-02-18T09:47:23.785" v="1647"/>
          <ac:cxnSpMkLst>
            <pc:docMk/>
            <pc:sldMk cId="1656534127" sldId="535"/>
            <ac:cxnSpMk id="29" creationId="{4DCE9A84-D3CF-0C99-E989-BBCB6EA30B0E}"/>
          </ac:cxnSpMkLst>
        </pc:cxnChg>
      </pc:sldChg>
      <pc:sldChg chg="addSp modSp add mod">
        <pc:chgData name="Manish Sharma" userId="b799adb9ba789c8f" providerId="LiveId" clId="{83B61706-642F-4234-8E8A-A9A57AFC15CE}" dt="2023-02-21T11:00:18.849" v="1659" actId="167"/>
        <pc:sldMkLst>
          <pc:docMk/>
          <pc:sldMk cId="4009625709" sldId="536"/>
        </pc:sldMkLst>
        <pc:spChg chg="add mod">
          <ac:chgData name="Manish Sharma" userId="b799adb9ba789c8f" providerId="LiveId" clId="{83B61706-642F-4234-8E8A-A9A57AFC15CE}" dt="2023-02-21T10:59:46.251" v="1654"/>
          <ac:spMkLst>
            <pc:docMk/>
            <pc:sldMk cId="4009625709" sldId="536"/>
            <ac:spMk id="2" creationId="{B014A5E6-FED6-98FC-E5ED-BABEF34F1CBD}"/>
          </ac:spMkLst>
        </pc:spChg>
        <pc:spChg chg="mod">
          <ac:chgData name="Manish Sharma" userId="b799adb9ba789c8f" providerId="LiveId" clId="{83B61706-642F-4234-8E8A-A9A57AFC15CE}" dt="2023-02-21T11:00:00.911" v="1656" actId="1076"/>
          <ac:spMkLst>
            <pc:docMk/>
            <pc:sldMk cId="4009625709" sldId="536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21T10:59:53.412" v="1655"/>
          <ac:spMkLst>
            <pc:docMk/>
            <pc:sldMk cId="4009625709" sldId="536"/>
            <ac:spMk id="39" creationId="{EE3788AD-DD62-92D3-7E0D-DC31DCEFD6FE}"/>
          </ac:spMkLst>
        </pc:spChg>
        <pc:spChg chg="add mod">
          <ac:chgData name="Manish Sharma" userId="b799adb9ba789c8f" providerId="LiveId" clId="{83B61706-642F-4234-8E8A-A9A57AFC15CE}" dt="2023-02-21T11:00:07.779" v="1657"/>
          <ac:spMkLst>
            <pc:docMk/>
            <pc:sldMk cId="4009625709" sldId="536"/>
            <ac:spMk id="42" creationId="{CFB1C03B-F06F-F636-F0FD-D2DF096CB2B3}"/>
          </ac:spMkLst>
        </pc:spChg>
        <pc:spChg chg="add mod ord">
          <ac:chgData name="Manish Sharma" userId="b799adb9ba789c8f" providerId="LiveId" clId="{83B61706-642F-4234-8E8A-A9A57AFC15CE}" dt="2023-02-21T11:00:18.849" v="1659" actId="167"/>
          <ac:spMkLst>
            <pc:docMk/>
            <pc:sldMk cId="4009625709" sldId="536"/>
            <ac:spMk id="43" creationId="{76EDC547-6249-7778-3519-32AD10AF29BA}"/>
          </ac:spMkLst>
        </pc:sp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0" creationId="{D094DD75-DE4A-8155-03D6-6AEFDC0E6D15}"/>
          </ac:cxnSpMkLst>
        </pc:cxn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1" creationId="{C59B2D2F-B9B9-B27D-2340-718B66D69358}"/>
          </ac:cxnSpMkLst>
        </pc:cxnChg>
      </pc:sldChg>
      <pc:sldChg chg="add">
        <pc:chgData name="Manish Sharma" userId="b799adb9ba789c8f" providerId="LiveId" clId="{83B61706-642F-4234-8E8A-A9A57AFC15CE}" dt="2023-02-21T12:12:43.011" v="1660"/>
        <pc:sldMkLst>
          <pc:docMk/>
          <pc:sldMk cId="3571136336" sldId="537"/>
        </pc:sldMkLst>
      </pc:sldChg>
      <pc:sldChg chg="add">
        <pc:chgData name="Manish Sharma" userId="b799adb9ba789c8f" providerId="LiveId" clId="{83B61706-642F-4234-8E8A-A9A57AFC15CE}" dt="2023-02-21T12:15:57.092" v="1662"/>
        <pc:sldMkLst>
          <pc:docMk/>
          <pc:sldMk cId="287795584" sldId="538"/>
        </pc:sldMkLst>
      </pc:sldChg>
      <pc:sldChg chg="modSp new mod">
        <pc:chgData name="Manish Sharma" userId="b799adb9ba789c8f" providerId="LiveId" clId="{83B61706-642F-4234-8E8A-A9A57AFC15CE}" dt="2023-02-21T12:24:48.734" v="1678"/>
        <pc:sldMkLst>
          <pc:docMk/>
          <pc:sldMk cId="1084127448" sldId="539"/>
        </pc:sldMkLst>
        <pc:spChg chg="mod">
          <ac:chgData name="Manish Sharma" userId="b799adb9ba789c8f" providerId="LiveId" clId="{83B61706-642F-4234-8E8A-A9A57AFC15CE}" dt="2023-02-21T12:24:23.333" v="1677" actId="20577"/>
          <ac:spMkLst>
            <pc:docMk/>
            <pc:sldMk cId="1084127448" sldId="539"/>
            <ac:spMk id="2" creationId="{D96918E6-FE99-8C8C-5068-2B6DE5D183B3}"/>
          </ac:spMkLst>
        </pc:spChg>
        <pc:spChg chg="mod">
          <ac:chgData name="Manish Sharma" userId="b799adb9ba789c8f" providerId="LiveId" clId="{83B61706-642F-4234-8E8A-A9A57AFC15CE}" dt="2023-02-21T12:24:48.734" v="1678"/>
          <ac:spMkLst>
            <pc:docMk/>
            <pc:sldMk cId="1084127448" sldId="539"/>
            <ac:spMk id="3" creationId="{C7D22BC7-9AEA-1490-2910-A9B32FBDB444}"/>
          </ac:spMkLst>
        </pc:spChg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A135E15C-253F-4C5F-9453-5A6DB6B52314}"/>
    <pc:docChg chg="undo redo custSel addSld delSld modSld">
      <pc:chgData name="Manish Sharma" userId="b799adb9ba789c8f" providerId="LiveId" clId="{A135E15C-253F-4C5F-9453-5A6DB6B52314}" dt="2022-11-05T12:09:09.343" v="1855" actId="20577"/>
      <pc:docMkLst>
        <pc:docMk/>
      </pc:docMkLst>
      <pc:sldChg chg="add del">
        <pc:chgData name="Manish Sharma" userId="b799adb9ba789c8f" providerId="LiveId" clId="{A135E15C-253F-4C5F-9453-5A6DB6B52314}" dt="2022-10-27T06:06:40.047" v="178"/>
        <pc:sldMkLst>
          <pc:docMk/>
          <pc:sldMk cId="131055686" sldId="26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477730" sldId="265"/>
        </pc:sldMkLst>
      </pc:sldChg>
      <pc:sldChg chg="add del">
        <pc:chgData name="Manish Sharma" userId="b799adb9ba789c8f" providerId="LiveId" clId="{A135E15C-253F-4C5F-9453-5A6DB6B52314}" dt="2022-10-27T07:46:36.152" v="209"/>
        <pc:sldMkLst>
          <pc:docMk/>
          <pc:sldMk cId="1863291219" sldId="266"/>
        </pc:sldMkLst>
      </pc:sldChg>
      <pc:sldChg chg="add del">
        <pc:chgData name="Manish Sharma" userId="b799adb9ba789c8f" providerId="LiveId" clId="{A135E15C-253F-4C5F-9453-5A6DB6B52314}" dt="2022-10-27T08:29:38.017" v="238"/>
        <pc:sldMkLst>
          <pc:docMk/>
          <pc:sldMk cId="1040551395" sldId="26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541853456" sldId="270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339964951" sldId="271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1800526853" sldId="272"/>
        </pc:sldMkLst>
      </pc:sldChg>
      <pc:sldChg chg="add del">
        <pc:chgData name="Manish Sharma" userId="b799adb9ba789c8f" providerId="LiveId" clId="{A135E15C-253F-4C5F-9453-5A6DB6B52314}" dt="2022-10-28T11:48:44.473" v="323"/>
        <pc:sldMkLst>
          <pc:docMk/>
          <pc:sldMk cId="1331658581" sldId="273"/>
        </pc:sldMkLst>
      </pc:sldChg>
      <pc:sldChg chg="add del">
        <pc:chgData name="Manish Sharma" userId="b799adb9ba789c8f" providerId="LiveId" clId="{A135E15C-253F-4C5F-9453-5A6DB6B52314}" dt="2022-10-29T10:37:19.288" v="1261"/>
        <pc:sldMkLst>
          <pc:docMk/>
          <pc:sldMk cId="1937767460" sldId="27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43896531" sldId="279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2937149028" sldId="282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640020107" sldId="283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936744458" sldId="284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1535532918" sldId="290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927873483" sldId="291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4125748975" sldId="292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3776691465" sldId="296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2063019643" sldId="300"/>
        </pc:sldMkLst>
      </pc:sldChg>
      <pc:sldChg chg="addSp delSp modSp new mod modClrScheme chgLayout">
        <pc:chgData name="Manish Sharma" userId="b799adb9ba789c8f" providerId="LiveId" clId="{A135E15C-253F-4C5F-9453-5A6DB6B52314}" dt="2022-10-27T05:41:50.975" v="11"/>
        <pc:sldMkLst>
          <pc:docMk/>
          <pc:sldMk cId="455469918" sldId="302"/>
        </pc:sldMkLst>
        <pc:spChg chg="add del mod">
          <ac:chgData name="Manish Sharma" userId="b799adb9ba789c8f" providerId="LiveId" clId="{A135E15C-253F-4C5F-9453-5A6DB6B52314}" dt="2022-10-27T05:40:51.797" v="3"/>
          <ac:spMkLst>
            <pc:docMk/>
            <pc:sldMk cId="455469918" sldId="302"/>
            <ac:spMk id="2" creationId="{2F08A8D7-ADEC-EEEB-A524-D2394C341254}"/>
          </ac:spMkLst>
        </pc:spChg>
        <pc:spChg chg="add mod">
          <ac:chgData name="Manish Sharma" userId="b799adb9ba789c8f" providerId="LiveId" clId="{A135E15C-253F-4C5F-9453-5A6DB6B52314}" dt="2022-10-27T05:41:05.210" v="8" actId="20577"/>
          <ac:spMkLst>
            <pc:docMk/>
            <pc:sldMk cId="455469918" sldId="302"/>
            <ac:spMk id="3" creationId="{EC814A82-4B3A-6339-9690-BA42D88C646C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4" creationId="{33FF6879-C243-CF61-505E-CB84E858953B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6" creationId="{ABE2C379-C9F4-8EFB-0BAB-3E96DFA24E32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7" creationId="{DBA7F319-C4F4-4120-6A18-EC03C61A0F01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9" creationId="{64ACA2CF-DC38-D291-5A30-2A7BE5ECB3BA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0" creationId="{7F3C4B76-67DC-BD60-1B2B-C8B70076D0E8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1" creationId="{11F0E45C-6DE4-F87C-8134-99B3B0F977BF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3" creationId="{6C7605C5-9B37-5E1A-C1B8-134AA5BC009B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5" creationId="{B71EBE67-E66A-61C1-173E-026FA606F3DB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6" creationId="{B429268E-FDDA-A696-F40C-BFC3B6335A2D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7" creationId="{0CC2D838-4C1E-AFAD-240A-AE3439644B08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8" creationId="{03D55639-176D-1D25-9D35-127D016B42A4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9" creationId="{30172605-17BB-D10D-F25D-E3117501787E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20" creationId="{6D16CE3A-6560-1D3C-7438-A13ACFB509AB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3" creationId="{B17F5976-4265-75EE-5FBF-D1E5B7E4EC4C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4" creationId="{1BA0FA3F-90DA-B387-6D53-AA3367CAA7AB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6" creationId="{8C24FFD7-19CD-F3AB-F5FD-BBB31F030502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7" creationId="{88AD6A9B-8131-C95F-7E45-A6B8A32006A5}"/>
          </ac:spMkLst>
        </pc:s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5" creationId="{41426F60-F5B8-8F82-8B09-11D324632D72}"/>
          </ac:grpSpMkLst>
        </pc:gr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8" creationId="{6CFBA16E-9EB4-BA9B-9FC0-DA72C5326A95}"/>
          </ac:grpSpMkLst>
        </pc:grpChg>
        <pc:grpChg chg="add mod">
          <ac:chgData name="Manish Sharma" userId="b799adb9ba789c8f" providerId="LiveId" clId="{A135E15C-253F-4C5F-9453-5A6DB6B52314}" dt="2022-10-27T05:41:50.975" v="11"/>
          <ac:grpSpMkLst>
            <pc:docMk/>
            <pc:sldMk cId="455469918" sldId="302"/>
            <ac:grpSpMk id="25" creationId="{6CE1DA53-B1E9-BE8F-9BF5-2C15DB41789C}"/>
          </ac:grpSpMkLst>
        </pc:grp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2" creationId="{DF85122D-A01E-CAF9-E6BB-11AFEF1098FF}"/>
          </ac:cxnSpMkLst>
        </pc:cxn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4" creationId="{E2DAC4B9-C6F1-AEA0-39FD-304C687A6C99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1" creationId="{6FA70B97-BA53-28A8-18B3-60D217504F66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2" creationId="{BF366354-8C9C-3612-0106-C119D9BAE720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57212975" sldId="302"/>
        </pc:sldMkLst>
      </pc:sldChg>
      <pc:sldChg chg="addSp modSp new mod">
        <pc:chgData name="Manish Sharma" userId="b799adb9ba789c8f" providerId="LiveId" clId="{A135E15C-253F-4C5F-9453-5A6DB6B52314}" dt="2022-10-27T05:44:02.833" v="22"/>
        <pc:sldMkLst>
          <pc:docMk/>
          <pc:sldMk cId="561168574" sldId="303"/>
        </pc:sldMkLst>
        <pc:spChg chg="mod">
          <ac:chgData name="Manish Sharma" userId="b799adb9ba789c8f" providerId="LiveId" clId="{A135E15C-253F-4C5F-9453-5A6DB6B52314}" dt="2022-10-27T05:42:57.486" v="14" actId="20577"/>
          <ac:spMkLst>
            <pc:docMk/>
            <pc:sldMk cId="561168574" sldId="303"/>
            <ac:spMk id="2" creationId="{8DF680C7-B84D-400A-F9CF-B74FB3C98D01}"/>
          </ac:spMkLst>
        </pc:spChg>
        <pc:spChg chg="add mod">
          <ac:chgData name="Manish Sharma" userId="b799adb9ba789c8f" providerId="LiveId" clId="{A135E15C-253F-4C5F-9453-5A6DB6B52314}" dt="2022-10-27T05:43:24.568" v="18" actId="1076"/>
          <ac:spMkLst>
            <pc:docMk/>
            <pc:sldMk cId="561168574" sldId="303"/>
            <ac:spMk id="3" creationId="{CECF803D-DC4C-A2AF-C9C9-93C439610644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5" creationId="{1CF6B990-00A3-6BD2-9A52-CA30C0D7A9E6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6" creationId="{CE019CF1-E50A-819D-CB51-809DA8E8BD29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8" creationId="{C9C904A1-DBDF-47FD-20E0-98A416C3A182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9" creationId="{E419265B-247C-69D5-A387-030007DBD506}"/>
          </ac:spMkLst>
        </pc:spChg>
        <pc:spChg chg="add 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10" creationId="{C4B24C5C-0DBE-37C5-2E0F-747F51A6A4E0}"/>
          </ac:spMkLst>
        </pc:spChg>
        <pc:spChg chg="add mod">
          <ac:chgData name="Manish Sharma" userId="b799adb9ba789c8f" providerId="LiveId" clId="{A135E15C-253F-4C5F-9453-5A6DB6B52314}" dt="2022-10-27T05:43:30.377" v="19" actId="1076"/>
          <ac:spMkLst>
            <pc:docMk/>
            <pc:sldMk cId="561168574" sldId="303"/>
            <ac:spMk id="14" creationId="{3CD3B5C4-A46F-C131-EBD8-AB0119334C64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5" creationId="{53648652-94E8-E27F-5BB8-842AD307E77E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7" creationId="{56EE81D4-48CC-DAB0-873B-C99C20CACF7D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9" creationId="{1B176D50-0345-D14C-4A52-182639AF620E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0" creationId="{04056960-CE7D-E863-0BD4-E1EA819C64B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1" creationId="{C0472602-33F7-7E8A-37DA-7D5D60FEA842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2" creationId="{59B7B11B-E52B-63DB-5913-5707BD296193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3" creationId="{0B21A02B-B092-523D-F629-147D1413BFD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4" creationId="{CC906CA1-70C1-A81E-9F4D-4E597EBDFC64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6" creationId="{C6F59E88-7A5E-15EA-D1F4-01E5A4554CF9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7" creationId="{25808F30-B8F5-9BE7-DDD5-B109CF1DCD1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9" creationId="{A680E58B-D418-4800-308A-DC114CA4AF7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30" creationId="{898A99F5-D27E-D5BF-623F-94FDC7880530}"/>
          </ac:spMkLst>
        </pc:s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4" creationId="{3E159C4E-10CB-13C4-EC49-E715CC4AB9A1}"/>
          </ac:grpSpMkLst>
        </pc:gr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7" creationId="{3C00BC41-6B20-D690-6F3E-85F5E4731B96}"/>
          </ac:grpSpMkLst>
        </pc:grpChg>
        <pc:grpChg chg="add mod">
          <ac:chgData name="Manish Sharma" userId="b799adb9ba789c8f" providerId="LiveId" clId="{A135E15C-253F-4C5F-9453-5A6DB6B52314}" dt="2022-10-27T05:44:02.833" v="22"/>
          <ac:grpSpMkLst>
            <pc:docMk/>
            <pc:sldMk cId="561168574" sldId="303"/>
            <ac:grpSpMk id="28" creationId="{654F8B00-A87A-D3AE-9037-0305231EAFF1}"/>
          </ac:grpSpMkLst>
        </pc:grp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1" creationId="{DDA5AADE-8C5A-E963-5C73-AD120DF77184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2" creationId="{99D76830-278D-04F9-4270-4B95C73B0118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3" creationId="{FBE1B53F-10D5-4D57-CAB6-CD1FEF052A64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6" creationId="{58A0F4CE-2932-08E5-E407-12DDB4145C0E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8" creationId="{7485E262-6CA6-F0AB-1DFC-99C922D086A4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25" creationId="{20B5385E-4292-52CB-2F1A-1E431A8BA460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31" creationId="{45851C67-2FB9-9838-241E-E586F16BC9D5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979931107" sldId="3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8037435" sldId="304"/>
        </pc:sldMkLst>
      </pc:sldChg>
      <pc:sldChg chg="addSp modSp new mod">
        <pc:chgData name="Manish Sharma" userId="b799adb9ba789c8f" providerId="LiveId" clId="{A135E15C-253F-4C5F-9453-5A6DB6B52314}" dt="2022-10-27T05:46:39.496" v="33"/>
        <pc:sldMkLst>
          <pc:docMk/>
          <pc:sldMk cId="3564903328" sldId="304"/>
        </pc:sldMkLst>
        <pc:spChg chg="mod">
          <ac:chgData name="Manish Sharma" userId="b799adb9ba789c8f" providerId="LiveId" clId="{A135E15C-253F-4C5F-9453-5A6DB6B52314}" dt="2022-10-27T05:44:32.240" v="25" actId="20577"/>
          <ac:spMkLst>
            <pc:docMk/>
            <pc:sldMk cId="3564903328" sldId="304"/>
            <ac:spMk id="2" creationId="{9EF774E8-5D32-81AF-0C57-1A52A9FD2B3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3" creationId="{EE07941F-99AE-CC7B-3B2C-9D285142C6E9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4" creationId="{34165111-3E03-5BC5-AFE0-AC666A3E6BBA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9" creationId="{3F4E0C5C-BADE-C281-EA1A-04D770B854E8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0" creationId="{BCD5E03B-CDF8-78C0-9859-BB4BA32C8DAC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2" creationId="{0F1AC44E-5E51-62B8-A7C7-0B97E648ECEE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3" creationId="{3A737A3A-1174-CF8C-76A9-B42693FCEA01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5" creationId="{3D554D31-1551-AD56-B74C-A96D653D59C9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6" creationId="{00F8325C-D7EB-769A-2EFB-A780055A516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7" creationId="{5CBE63AC-9487-9A28-0330-081EFE76B261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18" creationId="{5E3E9107-12BF-FB3C-B678-C0B2042CB680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0" creationId="{5F4D355D-80E3-06CA-8C0A-30E15C911D73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2" creationId="{EC08CF70-B376-9218-99AC-A153518E932F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3" creationId="{D4AE6861-20EC-0059-F665-01E8FF7CC942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4" creationId="{EEC77467-0FB7-B17D-9F90-BEBBD3A0B7E4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5" creationId="{9B08002D-C183-8617-3109-554F85972DC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6" creationId="{DE1A980B-955D-BE56-E55D-55DE68BB38A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7" creationId="{248A6A16-0781-7C02-C353-598B5B2D7BF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29" creationId="{AA764592-E419-1EB4-87C3-0424623FA78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30" creationId="{D03CF481-68F1-8B9E-C9CB-843C1E1949BA}"/>
          </ac:spMkLst>
        </pc:spChg>
        <pc:spChg chg="add mod">
          <ac:chgData name="Manish Sharma" userId="b799adb9ba789c8f" providerId="LiveId" clId="{A135E15C-253F-4C5F-9453-5A6DB6B52314}" dt="2022-10-27T05:45:53.009" v="31"/>
          <ac:spMkLst>
            <pc:docMk/>
            <pc:sldMk cId="3564903328" sldId="304"/>
            <ac:spMk id="33" creationId="{883DE41F-3657-C9FB-8BE3-2D6344CB454E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5" creationId="{825F7C69-2C1B-6DC5-F400-21D1CD7F2F93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6" creationId="{4AC99FC9-C63B-EDE2-C707-0C32D69E7FCC}"/>
          </ac:spMkLst>
        </pc:spChg>
        <pc:spChg chg="add mod">
          <ac:chgData name="Manish Sharma" userId="b799adb9ba789c8f" providerId="LiveId" clId="{A135E15C-253F-4C5F-9453-5A6DB6B52314}" dt="2022-10-27T05:46:39.496" v="33"/>
          <ac:spMkLst>
            <pc:docMk/>
            <pc:sldMk cId="3564903328" sldId="304"/>
            <ac:spMk id="37" creationId="{36824FC9-93DC-8528-95B8-24702547E8D7}"/>
          </ac:spMkLst>
        </pc:s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8" creationId="{EA8012A6-9578-88C5-8695-9029CFDED5B9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1" creationId="{93875980-CD30-9B51-D455-85605E04FD5C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4" creationId="{718DB34F-7657-8B9A-1FB8-978C59AD2162}"/>
          </ac:grpSpMkLst>
        </pc:grpChg>
        <pc:grpChg chg="add mod">
          <ac:chgData name="Manish Sharma" userId="b799adb9ba789c8f" providerId="LiveId" clId="{A135E15C-253F-4C5F-9453-5A6DB6B52314}" dt="2022-10-27T05:45:57.650" v="32"/>
          <ac:grpSpMkLst>
            <pc:docMk/>
            <pc:sldMk cId="3564903328" sldId="304"/>
            <ac:grpSpMk id="34" creationId="{73BED9F6-2E7F-45A5-421F-32DAC1C7E92A}"/>
          </ac:grpSpMkLst>
        </pc:grpChg>
        <pc:picChg chg="add mod">
          <ac:chgData name="Manish Sharma" userId="b799adb9ba789c8f" providerId="LiveId" clId="{A135E15C-253F-4C5F-9453-5A6DB6B52314}" dt="2022-10-27T05:45:41.910" v="30"/>
          <ac:picMkLst>
            <pc:docMk/>
            <pc:sldMk cId="3564903328" sldId="304"/>
            <ac:picMk id="32" creationId="{C9FA67B3-583D-28EA-4D7C-3B9DD1456771}"/>
          </ac:picMkLst>
        </pc:pic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5" creationId="{5285EA51-45AF-75BE-1F10-BA01A18ADFCE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6" creationId="{D33D4DAF-6D9A-BC57-DEC3-10218B34B801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7" creationId="{6CF8FB28-4917-D7AA-D7A3-E56E9F54199A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19" creationId="{4DC40146-5AF5-9377-D82A-338FB2B20B33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21" creationId="{8CEB8921-C481-9836-8921-C14DE4B85D23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28" creationId="{E70FE06D-13E3-0020-9412-6D049EE40161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31" creationId="{EED877DD-9F82-4D74-74CD-B77F05868EB7}"/>
          </ac:cxnSpMkLst>
        </pc:cxnChg>
      </pc:sldChg>
      <pc:sldChg chg="addSp modSp new mod">
        <pc:chgData name="Manish Sharma" userId="b799adb9ba789c8f" providerId="LiveId" clId="{A135E15C-253F-4C5F-9453-5A6DB6B52314}" dt="2022-10-27T05:59:23.673" v="176" actId="20577"/>
        <pc:sldMkLst>
          <pc:docMk/>
          <pc:sldMk cId="1698793778" sldId="305"/>
        </pc:sldMkLst>
        <pc:spChg chg="mod">
          <ac:chgData name="Manish Sharma" userId="b799adb9ba789c8f" providerId="LiveId" clId="{A135E15C-253F-4C5F-9453-5A6DB6B52314}" dt="2022-10-27T05:59:23.673" v="176" actId="20577"/>
          <ac:spMkLst>
            <pc:docMk/>
            <pc:sldMk cId="1698793778" sldId="305"/>
            <ac:spMk id="2" creationId="{719EC9A4-5B4F-DFAE-D110-8D681D658483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3" creationId="{3E6C69A3-F8B6-C4AC-DA67-6398241F62BC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5" creationId="{6B5C36A2-A142-C37B-487A-660E32352151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6" creationId="{99E75EDB-3F95-DB2E-4E01-E9B8553E085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8" creationId="{A6CCF146-8FEC-56A2-FA1F-0D52F0CECE3E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9" creationId="{EC9157DB-9D55-395F-13AB-D7AE11A173C6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0" creationId="{D472A12A-9130-0155-BE44-09F5CAA5834A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2" creationId="{D701D1EB-91CE-2815-BD77-266F4FCB060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3" creationId="{9079EBF8-C868-0947-8474-4952C4A11D59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4" creationId="{D2FB22ED-D859-FE6F-0EB9-F6F4D80C24E6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5" creationId="{AEB2662E-1E14-9E8F-BC57-9B8FAF672681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7" creationId="{B33C41FA-2B68-A93B-78D2-216EE5FBC48B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9" creationId="{9FCCFC46-3E27-5312-847C-93FA2134AD00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0" creationId="{61B78F80-E1DE-6AC8-31A6-17B45F76DABF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1" creationId="{7904BCCC-4215-8345-16CD-125ABF3B01B9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2" creationId="{09FC63E4-8277-534B-1AF1-3F8C0B17F5BB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3" creationId="{1C5F0813-8A7F-53F3-3EE0-1E78BC72EEDE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4" creationId="{7E34B322-5F68-1EF2-56D3-19C6153CDC69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5" creationId="{6554D708-EE63-C56B-3F57-1203C7FC60DE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8" creationId="{7D5B0503-18B3-E20F-27D0-FF4EE93E451B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9" creationId="{018FD030-A82E-C9AD-6185-507B481B295A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1" creationId="{F859B4FB-9FD0-D0CB-717E-C6B8484D742F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3" creationId="{D67A9B64-7F10-69EA-C657-0F3EE22E0E59}"/>
          </ac:spMkLst>
        </pc:spChg>
        <pc:spChg chg="add mod">
          <ac:chgData name="Manish Sharma" userId="b799adb9ba789c8f" providerId="LiveId" clId="{A135E15C-253F-4C5F-9453-5A6DB6B52314}" dt="2022-10-27T05:57:20.703" v="40"/>
          <ac:spMkLst>
            <pc:docMk/>
            <pc:sldMk cId="1698793778" sldId="305"/>
            <ac:spMk id="34" creationId="{4B68058B-2553-D328-1F09-74E2AAE8BAA2}"/>
          </ac:spMkLst>
        </pc:spChg>
        <pc:spChg chg="add mod">
          <ac:chgData name="Manish Sharma" userId="b799adb9ba789c8f" providerId="LiveId" clId="{A135E15C-253F-4C5F-9453-5A6DB6B52314}" dt="2022-10-27T05:57:28.740" v="41"/>
          <ac:spMkLst>
            <pc:docMk/>
            <pc:sldMk cId="1698793778" sldId="305"/>
            <ac:spMk id="35" creationId="{64BE1764-5F5D-D378-BB8C-CB15C8A57D8A}"/>
          </ac:spMkLst>
        </pc:spChg>
        <pc:spChg chg="add mod">
          <ac:chgData name="Manish Sharma" userId="b799adb9ba789c8f" providerId="LiveId" clId="{A135E15C-253F-4C5F-9453-5A6DB6B52314}" dt="2022-10-27T05:58:31.135" v="123" actId="122"/>
          <ac:spMkLst>
            <pc:docMk/>
            <pc:sldMk cId="1698793778" sldId="305"/>
            <ac:spMk id="37" creationId="{E02B3775-A246-FC08-8C95-543A58C3B6C2}"/>
          </ac:spMkLst>
        </pc:s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4" creationId="{2C994614-83C3-E524-88C6-D310DD3A0431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7" creationId="{CC98CFF1-4F17-68F0-B069-EB00BCDF679C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11" creationId="{1FF36C9C-E906-0BFE-F376-3933D67D3F48}"/>
          </ac:grpSpMkLst>
        </pc:grpChg>
        <pc:picChg chg="add mod">
          <ac:chgData name="Manish Sharma" userId="b799adb9ba789c8f" providerId="LiveId" clId="{A135E15C-253F-4C5F-9453-5A6DB6B52314}" dt="2022-10-27T05:57:28.740" v="41"/>
          <ac:picMkLst>
            <pc:docMk/>
            <pc:sldMk cId="1698793778" sldId="305"/>
            <ac:picMk id="36" creationId="{4011D838-1FB3-1C32-B0F6-1DB4EDEC340C}"/>
          </ac:picMkLst>
        </pc:pic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6" creationId="{166AA6CE-1522-8CE0-9FA3-EB736674F61C}"/>
          </ac:cxnSpMkLst>
        </pc:cxn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8" creationId="{8CBD73BC-D4E2-E0F7-1497-1E099B2BF4C3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6" creationId="{D9ED98F6-FCA6-2043-5E7E-49EE3132A969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7" creationId="{AA2F82ED-5D35-44D7-4EDD-78395AE0D12A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0" creationId="{58846A22-AFED-3EFF-6B29-88160B868D9E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2" creationId="{9ECFBE1C-44F5-3236-E214-1B7748882AA4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320912663" sldId="30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343793836" sldId="30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2896957801" sldId="308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905909107" sldId="310"/>
        </pc:sldMkLst>
      </pc:sldChg>
      <pc:sldChg chg="add del">
        <pc:chgData name="Manish Sharma" userId="b799adb9ba789c8f" providerId="LiveId" clId="{A135E15C-253F-4C5F-9453-5A6DB6B52314}" dt="2022-10-28T06:22:54.459" v="243"/>
        <pc:sldMkLst>
          <pc:docMk/>
          <pc:sldMk cId="3363675506" sldId="312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401202457" sldId="31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495837008" sldId="316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729508330" sldId="31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730346979" sldId="31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3305835573" sldId="3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973237833" sldId="321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33844631" sldId="32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5633748" sldId="323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625194412" sldId="324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92403978" sldId="325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388020248" sldId="326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55042921" sldId="327"/>
        </pc:sldMkLst>
      </pc:sldChg>
      <pc:sldChg chg="add del">
        <pc:chgData name="Manish Sharma" userId="b799adb9ba789c8f" providerId="LiveId" clId="{A135E15C-253F-4C5F-9453-5A6DB6B52314}" dt="2022-10-28T11:33:40.479" v="308"/>
        <pc:sldMkLst>
          <pc:docMk/>
          <pc:sldMk cId="3819615658" sldId="330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1872235650" sldId="331"/>
        </pc:sldMkLst>
      </pc:sldChg>
      <pc:sldChg chg="add del">
        <pc:chgData name="Manish Sharma" userId="b799adb9ba789c8f" providerId="LiveId" clId="{A135E15C-253F-4C5F-9453-5A6DB6B52314}" dt="2022-10-28T11:25:09.102" v="306"/>
        <pc:sldMkLst>
          <pc:docMk/>
          <pc:sldMk cId="4165250704" sldId="3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89683339" sldId="33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599601856" sldId="33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089342765" sldId="337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326244009" sldId="338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914836995" sldId="339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2737212266" sldId="340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876232458" sldId="341"/>
        </pc:sldMkLst>
      </pc:sldChg>
      <pc:sldChg chg="add del">
        <pc:chgData name="Manish Sharma" userId="b799adb9ba789c8f" providerId="LiveId" clId="{A135E15C-253F-4C5F-9453-5A6DB6B52314}" dt="2022-11-04T06:17:35.002" v="1364"/>
        <pc:sldMkLst>
          <pc:docMk/>
          <pc:sldMk cId="1083906838" sldId="344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2213827792" sldId="345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1923206056" sldId="346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3793334372" sldId="34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3976377021" sldId="349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857248363" sldId="352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744805497" sldId="353"/>
        </pc:sldMkLst>
      </pc:sldChg>
      <pc:sldChg chg="add del">
        <pc:chgData name="Manish Sharma" userId="b799adb9ba789c8f" providerId="LiveId" clId="{A135E15C-253F-4C5F-9453-5A6DB6B52314}" dt="2022-11-05T11:52:53.308" v="1756"/>
        <pc:sldMkLst>
          <pc:docMk/>
          <pc:sldMk cId="3543660359" sldId="35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237243737" sldId="357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787089593" sldId="358"/>
        </pc:sldMkLst>
      </pc:sldChg>
      <pc:sldChg chg="add del">
        <pc:chgData name="Manish Sharma" userId="b799adb9ba789c8f" providerId="LiveId" clId="{A135E15C-253F-4C5F-9453-5A6DB6B52314}" dt="2022-10-27T07:39:12.854" v="192"/>
        <pc:sldMkLst>
          <pc:docMk/>
          <pc:sldMk cId="972214110" sldId="360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14910419" sldId="379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486550458" sldId="383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1424805398" sldId="384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1239693065" sldId="386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2331089218" sldId="387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940231496" sldId="388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204562738" sldId="392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694169232" sldId="395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3920928659" sldId="396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3923253326" sldId="399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1859098652" sldId="400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2486780815" sldId="401"/>
        </pc:sldMkLst>
      </pc:sldChg>
      <pc:sldChg chg="add del">
        <pc:chgData name="Manish Sharma" userId="b799adb9ba789c8f" providerId="LiveId" clId="{A135E15C-253F-4C5F-9453-5A6DB6B52314}" dt="2022-11-05T07:33:55.526" v="1607"/>
        <pc:sldMkLst>
          <pc:docMk/>
          <pc:sldMk cId="2478318775" sldId="402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1747891241" sldId="405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2747173488" sldId="40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956484382" sldId="41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653593098" sldId="414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2092420744" sldId="415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659409853" sldId="41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598278816" sldId="418"/>
        </pc:sldMkLst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426255416" sldId="419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275185108" sldId="4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07821572" sldId="421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43228366" sldId="422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451827515" sldId="42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60871201" sldId="43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60196464" sldId="4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333941658" sldId="43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92172318" sldId="43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11821346" sldId="437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2424590513" sldId="438"/>
        </pc:sldMkLst>
      </pc:sldChg>
      <pc:sldChg chg="add del">
        <pc:chgData name="Manish Sharma" userId="b799adb9ba789c8f" providerId="LiveId" clId="{A135E15C-253F-4C5F-9453-5A6DB6B52314}" dt="2022-11-05T12:06:43.575" v="1757"/>
        <pc:sldMkLst>
          <pc:docMk/>
          <pc:sldMk cId="4182215369" sldId="443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412042572" sldId="44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755021175" sldId="446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2232520977" sldId="45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518020220" sldId="452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721619654" sldId="45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11863049" sldId="454"/>
        </pc:sldMkLst>
      </pc:sldChg>
      <pc:sldChg chg="addSp delSp modSp new mod setBg">
        <pc:chgData name="Manish Sharma" userId="b799adb9ba789c8f" providerId="LiveId" clId="{A135E15C-253F-4C5F-9453-5A6DB6B52314}" dt="2022-10-27T06:12:28.675" v="184" actId="14100"/>
        <pc:sldMkLst>
          <pc:docMk/>
          <pc:sldMk cId="2587687427" sldId="454"/>
        </pc:sldMkLst>
        <pc:spChg chg="del">
          <ac:chgData name="Manish Sharma" userId="b799adb9ba789c8f" providerId="LiveId" clId="{A135E15C-253F-4C5F-9453-5A6DB6B52314}" dt="2022-10-27T06:12:24.331" v="183" actId="26606"/>
          <ac:spMkLst>
            <pc:docMk/>
            <pc:sldMk cId="2587687427" sldId="454"/>
            <ac:spMk id="2" creationId="{26FEE3A8-3582-8371-4276-752189526A2A}"/>
          </ac:spMkLst>
        </pc:spChg>
        <pc:spChg chg="del">
          <ac:chgData name="Manish Sharma" userId="b799adb9ba789c8f" providerId="LiveId" clId="{A135E15C-253F-4C5F-9453-5A6DB6B52314}" dt="2022-10-27T06:12:17.799" v="180"/>
          <ac:spMkLst>
            <pc:docMk/>
            <pc:sldMk cId="2587687427" sldId="454"/>
            <ac:spMk id="3" creationId="{0891485C-D564-E477-841C-8E436936BF6B}"/>
          </ac:spMkLst>
        </pc:spChg>
        <pc:picChg chg="add mod">
          <ac:chgData name="Manish Sharma" userId="b799adb9ba789c8f" providerId="LiveId" clId="{A135E15C-253F-4C5F-9453-5A6DB6B52314}" dt="2022-10-27T06:12:28.675" v="184" actId="14100"/>
          <ac:picMkLst>
            <pc:docMk/>
            <pc:sldMk cId="2587687427" sldId="454"/>
            <ac:picMk id="5" creationId="{CADA8135-0EAE-510B-E965-FB3C3543B90E}"/>
          </ac:picMkLst>
        </pc:picChg>
      </pc:sldChg>
      <pc:sldChg chg="modSp new mod">
        <pc:chgData name="Manish Sharma" userId="b799adb9ba789c8f" providerId="LiveId" clId="{A135E15C-253F-4C5F-9453-5A6DB6B52314}" dt="2022-10-27T06:15:20.415" v="189" actId="20577"/>
        <pc:sldMkLst>
          <pc:docMk/>
          <pc:sldMk cId="1185307111" sldId="455"/>
        </pc:sldMkLst>
        <pc:spChg chg="mod">
          <ac:chgData name="Manish Sharma" userId="b799adb9ba789c8f" providerId="LiveId" clId="{A135E15C-253F-4C5F-9453-5A6DB6B52314}" dt="2022-10-27T06:15:11.512" v="186"/>
          <ac:spMkLst>
            <pc:docMk/>
            <pc:sldMk cId="1185307111" sldId="455"/>
            <ac:spMk id="2" creationId="{9C585789-F862-8F01-AA7B-F4DF3F3DE045}"/>
          </ac:spMkLst>
        </pc:spChg>
        <pc:spChg chg="mod">
          <ac:chgData name="Manish Sharma" userId="b799adb9ba789c8f" providerId="LiveId" clId="{A135E15C-253F-4C5F-9453-5A6DB6B52314}" dt="2022-10-27T06:15:20.415" v="189" actId="20577"/>
          <ac:spMkLst>
            <pc:docMk/>
            <pc:sldMk cId="1185307111" sldId="455"/>
            <ac:spMk id="3" creationId="{897012A6-5B47-7707-07ED-F588605E7A46}"/>
          </ac:spMkLst>
        </pc:spChg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4205991571" sldId="457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2486061415" sldId="458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3558497055" sldId="459"/>
        </pc:sldMkLst>
      </pc:sldChg>
      <pc:sldChg chg="add del">
        <pc:chgData name="Manish Sharma" userId="b799adb9ba789c8f" providerId="LiveId" clId="{A135E15C-253F-4C5F-9453-5A6DB6B52314}" dt="2022-10-27T07:40:14.550" v="193"/>
        <pc:sldMkLst>
          <pc:docMk/>
          <pc:sldMk cId="2550034210" sldId="46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1690866" sldId="461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3255217092" sldId="462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1745736043" sldId="463"/>
        </pc:sldMkLst>
      </pc:sldChg>
      <pc:sldChg chg="add del">
        <pc:chgData name="Manish Sharma" userId="b799adb9ba789c8f" providerId="LiveId" clId="{A135E15C-253F-4C5F-9453-5A6DB6B52314}" dt="2022-10-28T05:25:38.062" v="242"/>
        <pc:sldMkLst>
          <pc:docMk/>
          <pc:sldMk cId="2451713000" sldId="46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443152461" sldId="46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670663394" sldId="467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653811040" sldId="468"/>
        </pc:sldMkLst>
      </pc:sldChg>
      <pc:sldChg chg="add del">
        <pc:chgData name="Manish Sharma" userId="b799adb9ba789c8f" providerId="LiveId" clId="{A135E15C-253F-4C5F-9453-5A6DB6B52314}" dt="2022-10-29T04:21:05.519" v="325"/>
        <pc:sldMkLst>
          <pc:docMk/>
          <pc:sldMk cId="250440974" sldId="469"/>
        </pc:sldMkLst>
      </pc:sldChg>
      <pc:sldChg chg="add del">
        <pc:chgData name="Manish Sharma" userId="b799adb9ba789c8f" providerId="LiveId" clId="{A135E15C-253F-4C5F-9453-5A6DB6B52314}" dt="2022-10-27T06:22:45.148" v="190"/>
        <pc:sldMkLst>
          <pc:docMk/>
          <pc:sldMk cId="3052745591" sldId="47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730106421" sldId="474"/>
        </pc:sldMkLst>
      </pc:sldChg>
      <pc:sldChg chg="add">
        <pc:chgData name="Manish Sharma" userId="b799adb9ba789c8f" providerId="LiveId" clId="{A135E15C-253F-4C5F-9453-5A6DB6B52314}" dt="2022-10-27T07:04:11.919" v="191"/>
        <pc:sldMkLst>
          <pc:docMk/>
          <pc:sldMk cId="2211863049" sldId="474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65883163" sldId="475"/>
        </pc:sldMkLst>
      </pc:sldChg>
      <pc:sldChg chg="addSp delSp modSp new mod">
        <pc:chgData name="Manish Sharma" userId="b799adb9ba789c8f" providerId="LiveId" clId="{A135E15C-253F-4C5F-9453-5A6DB6B52314}" dt="2022-10-27T08:10:17.011" v="237" actId="113"/>
        <pc:sldMkLst>
          <pc:docMk/>
          <pc:sldMk cId="4050553638" sldId="475"/>
        </pc:sldMkLst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2" creationId="{B5538B3B-1392-5682-CA6B-4A704C2C0CC7}"/>
          </ac:spMkLst>
        </pc:spChg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3" creationId="{410395B7-DCC0-6287-C3A6-11EA4DE593E3}"/>
          </ac:spMkLst>
        </pc:spChg>
        <pc:spChg chg="add mod">
          <ac:chgData name="Manish Sharma" userId="b799adb9ba789c8f" providerId="LiveId" clId="{A135E15C-253F-4C5F-9453-5A6DB6B52314}" dt="2022-10-27T07:42:31.654" v="196"/>
          <ac:spMkLst>
            <pc:docMk/>
            <pc:sldMk cId="4050553638" sldId="475"/>
            <ac:spMk id="4" creationId="{F339C46C-B976-28BA-59C7-A838BE661AD7}"/>
          </ac:spMkLst>
        </pc:spChg>
        <pc:spChg chg="add mod">
          <ac:chgData name="Manish Sharma" userId="b799adb9ba789c8f" providerId="LiveId" clId="{A135E15C-253F-4C5F-9453-5A6DB6B52314}" dt="2022-10-27T07:42:42.001" v="197"/>
          <ac:spMkLst>
            <pc:docMk/>
            <pc:sldMk cId="4050553638" sldId="475"/>
            <ac:spMk id="5" creationId="{48CB7A73-5C05-CEC0-078A-4C3B231E4671}"/>
          </ac:spMkLst>
        </pc:spChg>
        <pc:spChg chg="add mod">
          <ac:chgData name="Manish Sharma" userId="b799adb9ba789c8f" providerId="LiveId" clId="{A135E15C-253F-4C5F-9453-5A6DB6B52314}" dt="2022-10-27T07:42:52.040" v="198"/>
          <ac:spMkLst>
            <pc:docMk/>
            <pc:sldMk cId="4050553638" sldId="475"/>
            <ac:spMk id="7" creationId="{F7AE50AB-FFCA-A769-C87A-2309EF073479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9" creationId="{08AD83E8-4FA9-5127-9037-0759EC9E7BBB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10" creationId="{E40B5ED3-1254-A0E7-EF6C-AB7A5122AD2C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2" creationId="{60562455-C3A4-5186-62E7-2AECEA023706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3" creationId="{96309A90-A89D-05DA-932C-6FCF7916BEB8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4" creationId="{BAFAFE70-3C7B-8FB1-B90D-41EBFFDAD423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6" creationId="{D6FE684F-0F6F-691C-52E5-0C87024DFD4C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7" creationId="{A5E44FB0-EBA4-575D-E07B-71307FC9AA7C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19" creationId="{BEDF1287-4048-5771-1613-CD981759B759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20" creationId="{6963192B-81A7-24E5-C988-F015D87914F2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1" creationId="{32D8ED7E-7A76-899A-E546-A9067BFCE68E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3" creationId="{2246017A-9730-2D79-A3E1-2A64FE753177}"/>
          </ac:spMkLst>
        </pc:spChg>
        <pc:spChg chg="add mod">
          <ac:chgData name="Manish Sharma" userId="b799adb9ba789c8f" providerId="LiveId" clId="{A135E15C-253F-4C5F-9453-5A6DB6B52314}" dt="2022-10-27T07:44:58.447" v="204"/>
          <ac:spMkLst>
            <pc:docMk/>
            <pc:sldMk cId="4050553638" sldId="475"/>
            <ac:spMk id="24" creationId="{D70F386D-3A4A-D539-D780-ED95E7B1734C}"/>
          </ac:spMkLst>
        </pc:spChg>
        <pc:spChg chg="add mod">
          <ac:chgData name="Manish Sharma" userId="b799adb9ba789c8f" providerId="LiveId" clId="{A135E15C-253F-4C5F-9453-5A6DB6B52314}" dt="2022-10-27T07:45:07.525" v="205"/>
          <ac:spMkLst>
            <pc:docMk/>
            <pc:sldMk cId="4050553638" sldId="475"/>
            <ac:spMk id="28" creationId="{95D95E6E-79F9-A83A-CD6A-309E734DA207}"/>
          </ac:spMkLst>
        </pc:spChg>
        <pc:spChg chg="add mod">
          <ac:chgData name="Manish Sharma" userId="b799adb9ba789c8f" providerId="LiveId" clId="{A135E15C-253F-4C5F-9453-5A6DB6B52314}" dt="2022-10-27T07:45:16.129" v="206"/>
          <ac:spMkLst>
            <pc:docMk/>
            <pc:sldMk cId="4050553638" sldId="475"/>
            <ac:spMk id="29" creationId="{AE8C0ED1-1D7B-6C1D-EA2E-2CA8B1B174B8}"/>
          </ac:spMkLst>
        </pc:spChg>
        <pc:spChg chg="add mod">
          <ac:chgData name="Manish Sharma" userId="b799adb9ba789c8f" providerId="LiveId" clId="{A135E15C-253F-4C5F-9453-5A6DB6B52314}" dt="2022-10-27T07:45:59.376" v="207"/>
          <ac:spMkLst>
            <pc:docMk/>
            <pc:sldMk cId="4050553638" sldId="475"/>
            <ac:spMk id="30" creationId="{B4EC6679-2576-B1EB-5B2F-C64148474F2C}"/>
          </ac:spMkLst>
        </pc:spChg>
        <pc:spChg chg="add mod">
          <ac:chgData name="Manish Sharma" userId="b799adb9ba789c8f" providerId="LiveId" clId="{A135E15C-253F-4C5F-9453-5A6DB6B52314}" dt="2022-10-27T08:10:17.011" v="237" actId="113"/>
          <ac:spMkLst>
            <pc:docMk/>
            <pc:sldMk cId="4050553638" sldId="475"/>
            <ac:spMk id="31" creationId="{88F15450-3F5F-85C0-0AB5-320C2054B8D6}"/>
          </ac:spMkLst>
        </pc:spChg>
        <pc:spChg chg="add mod">
          <ac:chgData name="Manish Sharma" userId="b799adb9ba789c8f" providerId="LiveId" clId="{A135E15C-253F-4C5F-9453-5A6DB6B52314}" dt="2022-10-27T08:10:14.422" v="236" actId="113"/>
          <ac:spMkLst>
            <pc:docMk/>
            <pc:sldMk cId="4050553638" sldId="475"/>
            <ac:spMk id="32" creationId="{DA92F816-4128-A340-B3ED-A1F3102D7EB3}"/>
          </ac:spMkLst>
        </pc:spChg>
        <pc:cxnChg chg="add mod">
          <ac:chgData name="Manish Sharma" userId="b799adb9ba789c8f" providerId="LiveId" clId="{A135E15C-253F-4C5F-9453-5A6DB6B52314}" dt="2022-10-27T07:42:52.040" v="198"/>
          <ac:cxnSpMkLst>
            <pc:docMk/>
            <pc:sldMk cId="4050553638" sldId="475"/>
            <ac:cxnSpMk id="6" creationId="{4C9CE40E-447F-020E-5232-EB79D547F7C6}"/>
          </ac:cxnSpMkLst>
        </pc:cxnChg>
        <pc:cxnChg chg="add mod">
          <ac:chgData name="Manish Sharma" userId="b799adb9ba789c8f" providerId="LiveId" clId="{A135E15C-253F-4C5F-9453-5A6DB6B52314}" dt="2022-10-27T07:43:28.292" v="199"/>
          <ac:cxnSpMkLst>
            <pc:docMk/>
            <pc:sldMk cId="4050553638" sldId="475"/>
            <ac:cxnSpMk id="8" creationId="{A270A2E9-361E-720D-D3AE-B9EA7F02175E}"/>
          </ac:cxnSpMkLst>
        </pc:cxnChg>
        <pc:cxnChg chg="add mod">
          <ac:chgData name="Manish Sharma" userId="b799adb9ba789c8f" providerId="LiveId" clId="{A135E15C-253F-4C5F-9453-5A6DB6B52314}" dt="2022-10-27T07:43:47.678" v="200"/>
          <ac:cxnSpMkLst>
            <pc:docMk/>
            <pc:sldMk cId="4050553638" sldId="475"/>
            <ac:cxnSpMk id="11" creationId="{586737DA-68FB-ECF1-B8A5-C796DC2A8173}"/>
          </ac:cxnSpMkLst>
        </pc:cxnChg>
        <pc:cxnChg chg="add mod">
          <ac:chgData name="Manish Sharma" userId="b799adb9ba789c8f" providerId="LiveId" clId="{A135E15C-253F-4C5F-9453-5A6DB6B52314}" dt="2022-10-27T07:44:23.119" v="201"/>
          <ac:cxnSpMkLst>
            <pc:docMk/>
            <pc:sldMk cId="4050553638" sldId="475"/>
            <ac:cxnSpMk id="15" creationId="{2215A61B-16F8-D7B4-5EF7-2D3A7EF202C7}"/>
          </ac:cxnSpMkLst>
        </pc:cxnChg>
        <pc:cxnChg chg="add mod">
          <ac:chgData name="Manish Sharma" userId="b799adb9ba789c8f" providerId="LiveId" clId="{A135E15C-253F-4C5F-9453-5A6DB6B52314}" dt="2022-10-27T07:44:36.142" v="202"/>
          <ac:cxnSpMkLst>
            <pc:docMk/>
            <pc:sldMk cId="4050553638" sldId="475"/>
            <ac:cxnSpMk id="18" creationId="{D3A2B44E-D82E-D5EC-78A4-6F4FF520FC7D}"/>
          </ac:cxnSpMkLst>
        </pc:cxnChg>
        <pc:cxnChg chg="add mod">
          <ac:chgData name="Manish Sharma" userId="b799adb9ba789c8f" providerId="LiveId" clId="{A135E15C-253F-4C5F-9453-5A6DB6B52314}" dt="2022-10-27T07:44:48.939" v="203"/>
          <ac:cxnSpMkLst>
            <pc:docMk/>
            <pc:sldMk cId="4050553638" sldId="475"/>
            <ac:cxnSpMk id="22" creationId="{01B1E094-7647-88F6-7588-B210F84A2CDB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5" creationId="{4045C630-7BDA-DDF5-2834-92E04F157098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6" creationId="{FC3BF034-AC25-D95A-355D-2282E40E8871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7" creationId="{254F4FCD-6188-3903-5B41-58F17964731D}"/>
          </ac:cxnSpMkLst>
        </pc:cxnChg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148228370" sldId="476"/>
        </pc:sldMkLst>
      </pc:sldChg>
      <pc:sldChg chg="new del">
        <pc:chgData name="Manish Sharma" userId="b799adb9ba789c8f" providerId="LiveId" clId="{A135E15C-253F-4C5F-9453-5A6DB6B52314}" dt="2022-10-27T07:46:38.075" v="210" actId="47"/>
        <pc:sldMkLst>
          <pc:docMk/>
          <pc:sldMk cId="2981730630" sldId="476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337758348" sldId="478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539205222" sldId="482"/>
        </pc:sldMkLst>
      </pc:sldChg>
      <pc:sldChg chg="modSp add del mod">
        <pc:chgData name="Manish Sharma" userId="b799adb9ba789c8f" providerId="LiveId" clId="{A135E15C-253F-4C5F-9453-5A6DB6B52314}" dt="2022-11-04T06:38:42.662" v="1366" actId="1037"/>
        <pc:sldMkLst>
          <pc:docMk/>
          <pc:sldMk cId="2113187241" sldId="485"/>
        </pc:sldMkLst>
        <pc:spChg chg="mod">
          <ac:chgData name="Manish Sharma" userId="b799adb9ba789c8f" providerId="LiveId" clId="{A135E15C-253F-4C5F-9453-5A6DB6B52314}" dt="2022-11-04T06:38:42.662" v="1366" actId="1037"/>
          <ac:spMkLst>
            <pc:docMk/>
            <pc:sldMk cId="2113187241" sldId="485"/>
            <ac:spMk id="3" creationId="{32F29C18-5B46-4215-8241-B6DA9F1CB57E}"/>
          </ac:spMkLst>
        </pc:sp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4" creationId="{FDE9EB4B-256C-4204-AC8C-24742FEC4342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6" creationId="{4E62D4CA-26A5-4250-B7A5-D22809153F69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26" creationId="{B0213401-9CF5-4F71-9A95-D4FF70C34A91}"/>
          </ac:cxnSpMkLst>
        </pc:cxnChg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848824250" sldId="48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063568358" sldId="48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482665698" sldId="48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952090625" sldId="489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3305788119" sldId="491"/>
        </pc:sldMkLst>
      </pc:sldChg>
      <pc:sldChg chg="add del">
        <pc:chgData name="Manish Sharma" userId="b799adb9ba789c8f" providerId="LiveId" clId="{A135E15C-253F-4C5F-9453-5A6DB6B52314}" dt="2022-10-28T07:39:30.077" v="245"/>
        <pc:sldMkLst>
          <pc:docMk/>
          <pc:sldMk cId="3874731954" sldId="493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034109750" sldId="494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866353709" sldId="49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271112" sldId="496"/>
        </pc:sldMkLst>
      </pc:sldChg>
      <pc:sldChg chg="addSp delSp modSp new mod">
        <pc:chgData name="Manish Sharma" userId="b799adb9ba789c8f" providerId="LiveId" clId="{A135E15C-253F-4C5F-9453-5A6DB6B52314}" dt="2022-10-28T07:50:15.238" v="272" actId="6549"/>
        <pc:sldMkLst>
          <pc:docMk/>
          <pc:sldMk cId="974997282" sldId="496"/>
        </pc:sldMkLst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2" creationId="{F8EDC53E-0ABD-1A2C-02B7-D7BBD0251344}"/>
          </ac:spMkLst>
        </pc:spChg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3" creationId="{9D4B2E92-CF09-DF9C-7828-BF0F1756E202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4" creationId="{67DBF4E6-C0C3-B2A2-7EEC-A33D41E40062}"/>
          </ac:spMkLst>
        </pc:spChg>
        <pc:spChg chg="add mod">
          <ac:chgData name="Manish Sharma" userId="b799adb9ba789c8f" providerId="LiveId" clId="{A135E15C-253F-4C5F-9453-5A6DB6B52314}" dt="2022-10-28T07:48:24.362" v="250" actId="207"/>
          <ac:spMkLst>
            <pc:docMk/>
            <pc:sldMk cId="974997282" sldId="496"/>
            <ac:spMk id="5" creationId="{16A1CAF9-0661-80EE-C7D6-0974F292D5A1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7" creationId="{FB0265FE-0330-FE1C-DF25-CDB616E9F0C8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9" creationId="{16132C69-6A01-2C55-B944-5B8F08D41B6A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0" creationId="{9C2FCD68-2BE5-9215-9332-58BF12B8DCC2}"/>
          </ac:spMkLst>
        </pc:spChg>
        <pc:spChg chg="add mod">
          <ac:chgData name="Manish Sharma" userId="b799adb9ba789c8f" providerId="LiveId" clId="{A135E15C-253F-4C5F-9453-5A6DB6B52314}" dt="2022-10-28T07:50:15.238" v="272" actId="6549"/>
          <ac:spMkLst>
            <pc:docMk/>
            <pc:sldMk cId="974997282" sldId="496"/>
            <ac:spMk id="11" creationId="{1E85C149-A45F-085E-AA9B-5550BE228C83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3" creationId="{5FEED567-110D-FAB6-9E68-31831CA3C20F}"/>
          </ac:spMkLst>
        </pc:spChg>
        <pc:spChg chg="add mod">
          <ac:chgData name="Manish Sharma" userId="b799adb9ba789c8f" providerId="LiveId" clId="{A135E15C-253F-4C5F-9453-5A6DB6B52314}" dt="2022-10-28T07:50:03.640" v="260" actId="20577"/>
          <ac:spMkLst>
            <pc:docMk/>
            <pc:sldMk cId="974997282" sldId="496"/>
            <ac:spMk id="15" creationId="{775CC0FD-09DB-A218-578F-B10F5B3CDCA9}"/>
          </ac:spMkLst>
        </pc:sp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6" creationId="{C43E3792-3834-814A-6BA4-69CCA24459C9}"/>
          </ac:cxnSpMkLst>
        </pc:cxn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8" creationId="{26BFD7E7-5610-C7E8-96C7-15D4200CF305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2" creationId="{B6DD660E-808B-6573-08E1-C75717B7B52D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4" creationId="{81ADC7F9-1380-5AFF-4CAC-ECF10A760B31}"/>
          </ac:cxnSpMkLst>
        </pc:cxnChg>
      </pc:sldChg>
      <pc:sldChg chg="addSp delSp modSp new mod">
        <pc:chgData name="Manish Sharma" userId="b799adb9ba789c8f" providerId="LiveId" clId="{A135E15C-253F-4C5F-9453-5A6DB6B52314}" dt="2022-10-28T07:55:38.767" v="302" actId="113"/>
        <pc:sldMkLst>
          <pc:docMk/>
          <pc:sldMk cId="196172213" sldId="497"/>
        </pc:sldMkLst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2" creationId="{A304A450-9809-3DAB-075F-EE18774CC3A8}"/>
          </ac:spMkLst>
        </pc:spChg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3" creationId="{FF7F86E8-32DA-E3F9-72E9-DE81B65A6265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4" creationId="{B962957D-FABB-197C-E057-30F5B990B544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5" creationId="{85531B9C-E5A0-5D86-D990-4744106E9CAF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7" creationId="{FB0AB37C-ABD4-E2E7-654F-BB6D7F47F5A7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8" creationId="{20301961-E231-F694-4041-73BAD699D7AC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1" creationId="{D71FB40D-91F6-39F4-3781-1CA3F466757F}"/>
          </ac:spMkLst>
        </pc:spChg>
        <pc:spChg chg="add mod">
          <ac:chgData name="Manish Sharma" userId="b799adb9ba789c8f" providerId="LiveId" clId="{A135E15C-253F-4C5F-9453-5A6DB6B52314}" dt="2022-10-28T07:55:38.767" v="302" actId="113"/>
          <ac:spMkLst>
            <pc:docMk/>
            <pc:sldMk cId="196172213" sldId="497"/>
            <ac:spMk id="12" creationId="{58A3713A-8AB9-6CDC-E434-E03E2CF4D502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4" creationId="{29705CEF-59C7-1B1C-B749-3FE25E39D23F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5" creationId="{9307F7AA-3C69-F0C3-4DC2-8E6229311937}"/>
          </ac:spMkLst>
        </pc:sp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6" creationId="{73FB9D23-15CA-64BF-2A44-8AB19ED768F0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9" creationId="{95B6D2DA-2CD9-948B-A3CF-980180C44BCF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10" creationId="{EF308D99-CB47-2383-3609-97A79F47AC6E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3" creationId="{661D3976-ACD8-302C-0251-BA03D3B5AC3F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6" creationId="{032306F0-EA53-1C4F-4332-568203F8B2E0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7" creationId="{072621A2-35F9-7C56-D33B-8CC5FB61E1E1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082349927" sldId="497"/>
        </pc:sldMkLst>
      </pc:sldChg>
      <pc:sldChg chg="add">
        <pc:chgData name="Manish Sharma" userId="b799adb9ba789c8f" providerId="LiveId" clId="{A135E15C-253F-4C5F-9453-5A6DB6B52314}" dt="2022-10-28T11:24:43.593" v="305"/>
        <pc:sldMkLst>
          <pc:docMk/>
          <pc:sldMk cId="216271112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269000089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33878097" sldId="499"/>
        </pc:sldMkLst>
      </pc:sldChg>
      <pc:sldChg chg="addSp delSp modSp new mod">
        <pc:chgData name="Manish Sharma" userId="b799adb9ba789c8f" providerId="LiveId" clId="{A135E15C-253F-4C5F-9453-5A6DB6B52314}" dt="2022-10-28T11:34:46.266" v="316"/>
        <pc:sldMkLst>
          <pc:docMk/>
          <pc:sldMk cId="3589318150" sldId="499"/>
        </pc:sldMkLst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2" creationId="{CF1B4B73-F654-43B7-6B78-5FBF9D104F32}"/>
          </ac:spMkLst>
        </pc:spChg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3" creationId="{414636F9-903F-6082-4D22-81148F6F1989}"/>
          </ac:spMkLst>
        </pc:spChg>
        <pc:spChg chg="add mod">
          <ac:chgData name="Manish Sharma" userId="b799adb9ba789c8f" providerId="LiveId" clId="{A135E15C-253F-4C5F-9453-5A6DB6B52314}" dt="2022-10-28T11:34:02.635" v="311"/>
          <ac:spMkLst>
            <pc:docMk/>
            <pc:sldMk cId="3589318150" sldId="499"/>
            <ac:spMk id="4" creationId="{4FE7B5C7-3F4C-4B44-795E-65C5AD2F0AC8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5" creationId="{E8D2F9CD-6AB8-AFE5-94A2-B9B0EBCB150F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6" creationId="{80D76079-C36A-4700-ECC8-5E66A73AD7F5}"/>
          </ac:spMkLst>
        </pc:spChg>
        <pc:spChg chg="add mod">
          <ac:chgData name="Manish Sharma" userId="b799adb9ba789c8f" providerId="LiveId" clId="{A135E15C-253F-4C5F-9453-5A6DB6B52314}" dt="2022-10-28T11:34:22.093" v="313"/>
          <ac:spMkLst>
            <pc:docMk/>
            <pc:sldMk cId="3589318150" sldId="499"/>
            <ac:spMk id="7" creationId="{61AA020A-40C7-4831-B073-CE917A081DB3}"/>
          </ac:spMkLst>
        </pc:spChg>
        <pc:spChg chg="add mod">
          <ac:chgData name="Manish Sharma" userId="b799adb9ba789c8f" providerId="LiveId" clId="{A135E15C-253F-4C5F-9453-5A6DB6B52314}" dt="2022-10-28T11:34:27.689" v="314"/>
          <ac:spMkLst>
            <pc:docMk/>
            <pc:sldMk cId="3589318150" sldId="499"/>
            <ac:spMk id="8" creationId="{1C9FE576-7E33-F92D-166E-2D5A8A8938C6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9" creationId="{FB5762BF-43D8-C637-ACF1-90A24135F51B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10" creationId="{F8DED8FF-BDA1-D220-F97D-7F9644C4E3C4}"/>
          </ac:spMkLst>
        </pc:spChg>
        <pc:spChg chg="add mod">
          <ac:chgData name="Manish Sharma" userId="b799adb9ba789c8f" providerId="LiveId" clId="{A135E15C-253F-4C5F-9453-5A6DB6B52314}" dt="2022-10-28T11:34:46.266" v="316"/>
          <ac:spMkLst>
            <pc:docMk/>
            <pc:sldMk cId="3589318150" sldId="499"/>
            <ac:spMk id="11" creationId="{363896F6-355B-CB53-954C-95C84AE4A428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930475842" sldId="500"/>
        </pc:sldMkLst>
      </pc:sldChg>
      <pc:sldChg chg="addSp delSp modSp new mod">
        <pc:chgData name="Manish Sharma" userId="b799adb9ba789c8f" providerId="LiveId" clId="{A135E15C-253F-4C5F-9453-5A6DB6B52314}" dt="2022-10-28T11:35:36.035" v="320"/>
        <pc:sldMkLst>
          <pc:docMk/>
          <pc:sldMk cId="3454922796" sldId="500"/>
        </pc:sldMkLst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2" creationId="{16E6F964-B23A-47E7-3FD7-5CD55E172CE9}"/>
          </ac:spMkLst>
        </pc:spChg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3" creationId="{F15821B7-F928-C3D4-6ACB-913F0683616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4" creationId="{4839E71E-47C3-5CF0-240A-C0626EC31D7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6" creationId="{F8A79CCC-D7F5-4583-1333-C0869C37E003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7" creationId="{84228F5F-6CA8-F0E2-A6EC-52AB0D8B74D7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8" creationId="{31F1EE61-A717-FE12-1C85-971FC42DF747}"/>
          </ac:spMkLst>
        </pc:spChg>
        <pc:cxnChg chg="add mod">
          <ac:chgData name="Manish Sharma" userId="b799adb9ba789c8f" providerId="LiveId" clId="{A135E15C-253F-4C5F-9453-5A6DB6B52314}" dt="2022-10-28T11:35:30.200" v="319"/>
          <ac:cxnSpMkLst>
            <pc:docMk/>
            <pc:sldMk cId="3454922796" sldId="500"/>
            <ac:cxnSpMk id="5" creationId="{01696E45-2D5A-F3A9-C9D1-525D330E2E1E}"/>
          </ac:cxnSpMkLst>
        </pc:cxnChg>
      </pc:sldChg>
      <pc:sldChg chg="modSp new mod">
        <pc:chgData name="Manish Sharma" userId="b799adb9ba789c8f" providerId="LiveId" clId="{A135E15C-253F-4C5F-9453-5A6DB6B52314}" dt="2022-10-29T04:23:45.510" v="361" actId="20577"/>
        <pc:sldMkLst>
          <pc:docMk/>
          <pc:sldMk cId="448720223" sldId="501"/>
        </pc:sldMkLst>
        <pc:spChg chg="mod">
          <ac:chgData name="Manish Sharma" userId="b799adb9ba789c8f" providerId="LiveId" clId="{A135E15C-253F-4C5F-9453-5A6DB6B52314}" dt="2022-10-29T04:23:17.515" v="355" actId="20577"/>
          <ac:spMkLst>
            <pc:docMk/>
            <pc:sldMk cId="448720223" sldId="501"/>
            <ac:spMk id="2" creationId="{643F80F4-9989-68BE-97D6-BA20CDC349B9}"/>
          </ac:spMkLst>
        </pc:spChg>
        <pc:spChg chg="mod">
          <ac:chgData name="Manish Sharma" userId="b799adb9ba789c8f" providerId="LiveId" clId="{A135E15C-253F-4C5F-9453-5A6DB6B52314}" dt="2022-10-29T04:23:45.510" v="361" actId="20577"/>
          <ac:spMkLst>
            <pc:docMk/>
            <pc:sldMk cId="448720223" sldId="501"/>
            <ac:spMk id="3" creationId="{73172300-530E-16B0-0375-DB676452C77A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58834336" sldId="501"/>
        </pc:sldMkLst>
      </pc:sldChg>
      <pc:sldChg chg="add del">
        <pc:chgData name="Manish Sharma" userId="b799adb9ba789c8f" providerId="LiveId" clId="{A135E15C-253F-4C5F-9453-5A6DB6B52314}" dt="2022-10-29T04:26:54.208" v="397" actId="47"/>
        <pc:sldMkLst>
          <pc:docMk/>
          <pc:sldMk cId="917293692" sldId="502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48080938" sldId="502"/>
        </pc:sldMkLst>
      </pc:sldChg>
      <pc:sldChg chg="modSp new mod">
        <pc:chgData name="Manish Sharma" userId="b799adb9ba789c8f" providerId="LiveId" clId="{A135E15C-253F-4C5F-9453-5A6DB6B52314}" dt="2022-10-29T04:26:17.661" v="396" actId="20577"/>
        <pc:sldMkLst>
          <pc:docMk/>
          <pc:sldMk cId="766788346" sldId="503"/>
        </pc:sldMkLst>
        <pc:spChg chg="mod">
          <ac:chgData name="Manish Sharma" userId="b799adb9ba789c8f" providerId="LiveId" clId="{A135E15C-253F-4C5F-9453-5A6DB6B52314}" dt="2022-10-29T04:24:27.814" v="370" actId="20577"/>
          <ac:spMkLst>
            <pc:docMk/>
            <pc:sldMk cId="766788346" sldId="503"/>
            <ac:spMk id="2" creationId="{2187731F-1E64-BDD1-806C-BD29580AF3AC}"/>
          </ac:spMkLst>
        </pc:spChg>
        <pc:spChg chg="mod">
          <ac:chgData name="Manish Sharma" userId="b799adb9ba789c8f" providerId="LiveId" clId="{A135E15C-253F-4C5F-9453-5A6DB6B52314}" dt="2022-10-29T04:26:17.661" v="396" actId="20577"/>
          <ac:spMkLst>
            <pc:docMk/>
            <pc:sldMk cId="766788346" sldId="503"/>
            <ac:spMk id="3" creationId="{26E2521C-6B84-4758-F84F-A313EA207B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262307824" sldId="5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88086359" sldId="504"/>
        </pc:sldMkLst>
      </pc:sldChg>
      <pc:sldChg chg="addSp delSp modSp new mod">
        <pc:chgData name="Manish Sharma" userId="b799adb9ba789c8f" providerId="LiveId" clId="{A135E15C-253F-4C5F-9453-5A6DB6B52314}" dt="2022-10-29T04:50:20.967" v="409"/>
        <pc:sldMkLst>
          <pc:docMk/>
          <pc:sldMk cId="3918859238" sldId="504"/>
        </pc:sldMkLst>
        <pc:spChg chg="mod">
          <ac:chgData name="Manish Sharma" userId="b799adb9ba789c8f" providerId="LiveId" clId="{A135E15C-253F-4C5F-9453-5A6DB6B52314}" dt="2022-10-29T04:46:48.312" v="399"/>
          <ac:spMkLst>
            <pc:docMk/>
            <pc:sldMk cId="3918859238" sldId="504"/>
            <ac:spMk id="2" creationId="{CF7E14BC-6C43-E37B-A578-E888A6872A88}"/>
          </ac:spMkLst>
        </pc:spChg>
        <pc:spChg chg="del">
          <ac:chgData name="Manish Sharma" userId="b799adb9ba789c8f" providerId="LiveId" clId="{A135E15C-253F-4C5F-9453-5A6DB6B52314}" dt="2022-10-29T04:46:52.940" v="400" actId="478"/>
          <ac:spMkLst>
            <pc:docMk/>
            <pc:sldMk cId="3918859238" sldId="504"/>
            <ac:spMk id="3" creationId="{5FC889A8-E7BB-7B34-3331-47CD5BCB309A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4" creationId="{BA4505D4-2FB8-DC3E-EE7C-3992ECB1DD04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5" creationId="{FD99AC57-8632-3772-BCE7-C7328AE573AC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6" creationId="{38DAC76E-0039-2892-8428-072CB7A673CC}"/>
          </ac:spMkLst>
        </pc:spChg>
        <pc:spChg chg="add mod">
          <ac:chgData name="Manish Sharma" userId="b799adb9ba789c8f" providerId="LiveId" clId="{A135E15C-253F-4C5F-9453-5A6DB6B52314}" dt="2022-10-29T04:48:27.315" v="402"/>
          <ac:spMkLst>
            <pc:docMk/>
            <pc:sldMk cId="3918859238" sldId="504"/>
            <ac:spMk id="7" creationId="{9BC9AAE9-B9B9-E5F4-88D7-DCA9EDD7C6A3}"/>
          </ac:spMkLst>
        </pc:spChg>
        <pc:spChg chg="add mod">
          <ac:chgData name="Manish Sharma" userId="b799adb9ba789c8f" providerId="LiveId" clId="{A135E15C-253F-4C5F-9453-5A6DB6B52314}" dt="2022-10-29T04:48:58.840" v="403"/>
          <ac:spMkLst>
            <pc:docMk/>
            <pc:sldMk cId="3918859238" sldId="504"/>
            <ac:spMk id="9" creationId="{9503DD90-0A74-2EC0-6A81-82578EB605DA}"/>
          </ac:spMkLst>
        </pc:spChg>
        <pc:spChg chg="add mod">
          <ac:chgData name="Manish Sharma" userId="b799adb9ba789c8f" providerId="LiveId" clId="{A135E15C-253F-4C5F-9453-5A6DB6B52314}" dt="2022-10-29T04:49:16.884" v="405"/>
          <ac:spMkLst>
            <pc:docMk/>
            <pc:sldMk cId="3918859238" sldId="504"/>
            <ac:spMk id="14" creationId="{9E0E1930-2501-A9C0-335D-6A3CEBF86F73}"/>
          </ac:spMkLst>
        </pc:spChg>
        <pc:spChg chg="add mod ord">
          <ac:chgData name="Manish Sharma" userId="b799adb9ba789c8f" providerId="LiveId" clId="{A135E15C-253F-4C5F-9453-5A6DB6B52314}" dt="2022-10-29T04:49:32.151" v="407" actId="167"/>
          <ac:spMkLst>
            <pc:docMk/>
            <pc:sldMk cId="3918859238" sldId="504"/>
            <ac:spMk id="15" creationId="{4F4AAF7A-BB57-3CD5-5F52-1EEE6365467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6" creationId="{83F55459-94EA-EDC9-F9A2-52C67E5C139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7" creationId="{A1644926-6110-4D82-A792-61C74CEAD2E3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8" creationId="{82A8DBFC-1BA8-C8DB-B5C6-61E3D7C0843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9" creationId="{021C7DFD-0165-AB0D-01EE-FABCC44DDCDB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0" creationId="{124A8100-AC9D-9932-8D71-4E362072FEA0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2" creationId="{FA40E317-A336-E2A4-10D5-4E2A6FE5168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7" creationId="{2D4F2F79-CEED-D2A8-F38D-FBA3A5C1D6BD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29" creationId="{9FB2C834-9486-1738-CD4D-7180A4670BE3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30" creationId="{606C0664-0F06-36F0-CB02-68DC1619B0A6}"/>
          </ac:spMkLst>
        </pc:sp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8" creationId="{EE72CB74-9F56-B049-C4E3-84F3E39B1BA0}"/>
          </ac:cxnSpMkLst>
        </pc:cxn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10" creationId="{E8FA5F1C-32B3-D467-0C17-C45A08E0268F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1" creationId="{68602074-9D8F-7C91-8A11-A39CC1D3A0A4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2" creationId="{A3E38E94-65D5-08EA-1898-8AE84E0BB602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3" creationId="{622ED41C-C7BD-F21C-B7C4-E0F5BFBC9C55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1" creationId="{049E15A9-0165-11A3-6454-868E363F34C3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3" creationId="{603C3732-BE3E-BB1A-3F15-D51E09803EDE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4" creationId="{D256B08E-5EC2-48F9-0E04-7AE2A1A77B1A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5" creationId="{21770D5F-62FC-9484-FF66-D01D9F06977D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6" creationId="{A5229056-658C-65E5-2259-B0E07A73687C}"/>
          </ac:cxnSpMkLst>
        </pc:cxnChg>
        <pc:cxnChg chg="add mod">
          <ac:chgData name="Manish Sharma" userId="b799adb9ba789c8f" providerId="LiveId" clId="{A135E15C-253F-4C5F-9453-5A6DB6B52314}" dt="2022-10-29T04:50:20.967" v="409"/>
          <ac:cxnSpMkLst>
            <pc:docMk/>
            <pc:sldMk cId="3918859238" sldId="504"/>
            <ac:cxnSpMk id="28" creationId="{4272E7D8-410E-EB6B-621E-CB9AEE04FAE2}"/>
          </ac:cxnSpMkLst>
        </pc:cxnChg>
      </pc:sldChg>
      <pc:sldChg chg="addSp delSp modSp new mod">
        <pc:chgData name="Manish Sharma" userId="b799adb9ba789c8f" providerId="LiveId" clId="{A135E15C-253F-4C5F-9453-5A6DB6B52314}" dt="2022-10-29T04:57:07.599" v="546"/>
        <pc:sldMkLst>
          <pc:docMk/>
          <pc:sldMk cId="1264508696" sldId="505"/>
        </pc:sldMkLst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2" creationId="{8150DB80-1037-19B4-3157-AE6EAFE13043}"/>
          </ac:spMkLst>
        </pc:spChg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3" creationId="{1DB5933B-97B6-AF0C-3861-038ABE3EB8E4}"/>
          </ac:spMkLst>
        </pc:spChg>
        <pc:spChg chg="add mod">
          <ac:chgData name="Manish Sharma" userId="b799adb9ba789c8f" providerId="LiveId" clId="{A135E15C-253F-4C5F-9453-5A6DB6B52314}" dt="2022-10-29T04:54:42.926" v="541" actId="5793"/>
          <ac:spMkLst>
            <pc:docMk/>
            <pc:sldMk cId="1264508696" sldId="505"/>
            <ac:spMk id="4" creationId="{0806AFDA-4D24-7D24-5EC4-207CB1164328}"/>
          </ac:spMkLst>
        </pc:spChg>
        <pc:spChg chg="add mod">
          <ac:chgData name="Manish Sharma" userId="b799adb9ba789c8f" providerId="LiveId" clId="{A135E15C-253F-4C5F-9453-5A6DB6B52314}" dt="2022-10-29T04:55:52.245" v="542"/>
          <ac:spMkLst>
            <pc:docMk/>
            <pc:sldMk cId="1264508696" sldId="505"/>
            <ac:spMk id="5" creationId="{3C8963F4-629D-2730-159E-9490998BA569}"/>
          </ac:spMkLst>
        </pc:spChg>
        <pc:spChg chg="add mod">
          <ac:chgData name="Manish Sharma" userId="b799adb9ba789c8f" providerId="LiveId" clId="{A135E15C-253F-4C5F-9453-5A6DB6B52314}" dt="2022-10-29T04:56:13.201" v="543"/>
          <ac:spMkLst>
            <pc:docMk/>
            <pc:sldMk cId="1264508696" sldId="505"/>
            <ac:spMk id="7" creationId="{3254EBC8-9D9B-74A7-2341-4BFF431016E2}"/>
          </ac:spMkLst>
        </pc:spChg>
        <pc:spChg chg="add mod">
          <ac:chgData name="Manish Sharma" userId="b799adb9ba789c8f" providerId="LiveId" clId="{A135E15C-253F-4C5F-9453-5A6DB6B52314}" dt="2022-10-29T04:56:45.961" v="545" actId="20577"/>
          <ac:spMkLst>
            <pc:docMk/>
            <pc:sldMk cId="1264508696" sldId="505"/>
            <ac:spMk id="9" creationId="{77607400-DA1B-6ACB-4A7E-F9FCDDCF058D}"/>
          </ac:spMkLst>
        </pc:spChg>
        <pc:spChg chg="add mod">
          <ac:chgData name="Manish Sharma" userId="b799adb9ba789c8f" providerId="LiveId" clId="{A135E15C-253F-4C5F-9453-5A6DB6B52314}" dt="2022-10-29T04:57:07.599" v="546"/>
          <ac:spMkLst>
            <pc:docMk/>
            <pc:sldMk cId="1264508696" sldId="505"/>
            <ac:spMk id="11" creationId="{330E6FAA-3587-92B5-AEC5-5130D9DBDD40}"/>
          </ac:spMkLst>
        </pc:spChg>
        <pc:cxnChg chg="add mod">
          <ac:chgData name="Manish Sharma" userId="b799adb9ba789c8f" providerId="LiveId" clId="{A135E15C-253F-4C5F-9453-5A6DB6B52314}" dt="2022-10-29T04:55:52.245" v="542"/>
          <ac:cxnSpMkLst>
            <pc:docMk/>
            <pc:sldMk cId="1264508696" sldId="505"/>
            <ac:cxnSpMk id="6" creationId="{487CF6EA-6B46-5ED0-D7B2-936AB36FDFDE}"/>
          </ac:cxnSpMkLst>
        </pc:cxnChg>
        <pc:cxnChg chg="add mod">
          <ac:chgData name="Manish Sharma" userId="b799adb9ba789c8f" providerId="LiveId" clId="{A135E15C-253F-4C5F-9453-5A6DB6B52314}" dt="2022-10-29T04:56:13.201" v="543"/>
          <ac:cxnSpMkLst>
            <pc:docMk/>
            <pc:sldMk cId="1264508696" sldId="505"/>
            <ac:cxnSpMk id="8" creationId="{589FADCC-6084-4D30-93D1-8925924679DE}"/>
          </ac:cxnSpMkLst>
        </pc:cxnChg>
        <pc:cxnChg chg="add mod">
          <ac:chgData name="Manish Sharma" userId="b799adb9ba789c8f" providerId="LiveId" clId="{A135E15C-253F-4C5F-9453-5A6DB6B52314}" dt="2022-10-29T04:56:38.271" v="544"/>
          <ac:cxnSpMkLst>
            <pc:docMk/>
            <pc:sldMk cId="1264508696" sldId="505"/>
            <ac:cxnSpMk id="10" creationId="{9251243C-8F21-87E1-4DCF-1B2383E00B83}"/>
          </ac:cxnSpMkLst>
        </pc:cxnChg>
        <pc:cxnChg chg="add mod">
          <ac:chgData name="Manish Sharma" userId="b799adb9ba789c8f" providerId="LiveId" clId="{A135E15C-253F-4C5F-9453-5A6DB6B52314}" dt="2022-10-29T04:57:07.599" v="546"/>
          <ac:cxnSpMkLst>
            <pc:docMk/>
            <pc:sldMk cId="1264508696" sldId="505"/>
            <ac:cxnSpMk id="12" creationId="{2E3BC4E3-C5EB-589D-184D-47B24EF19BB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72787014" sldId="505"/>
        </pc:sldMkLst>
      </pc:sldChg>
      <pc:sldChg chg="addSp delSp modSp new mod">
        <pc:chgData name="Manish Sharma" userId="b799adb9ba789c8f" providerId="LiveId" clId="{A135E15C-253F-4C5F-9453-5A6DB6B52314}" dt="2022-10-29T04:59:31.061" v="554"/>
        <pc:sldMkLst>
          <pc:docMk/>
          <pc:sldMk cId="1346438858" sldId="506"/>
        </pc:sldMkLst>
        <pc:spChg chg="mod">
          <ac:chgData name="Manish Sharma" userId="b799adb9ba789c8f" providerId="LiveId" clId="{A135E15C-253F-4C5F-9453-5A6DB6B52314}" dt="2022-10-29T04:58:44.398" v="548"/>
          <ac:spMkLst>
            <pc:docMk/>
            <pc:sldMk cId="1346438858" sldId="506"/>
            <ac:spMk id="2" creationId="{0348A09E-24E6-EE74-D3A5-A5E7F2135E48}"/>
          </ac:spMkLst>
        </pc:spChg>
        <pc:spChg chg="del">
          <ac:chgData name="Manish Sharma" userId="b799adb9ba789c8f" providerId="LiveId" clId="{A135E15C-253F-4C5F-9453-5A6DB6B52314}" dt="2022-10-29T04:58:48.056" v="549" actId="478"/>
          <ac:spMkLst>
            <pc:docMk/>
            <pc:sldMk cId="1346438858" sldId="506"/>
            <ac:spMk id="3" creationId="{6552C518-FA1F-EFF5-2CEA-CEAC1E267BC8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4" creationId="{74F1B474-43B0-9634-2F1C-7F8D1AC3C7E9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5" creationId="{8924A5D8-229B-7D38-FE43-DF062FAD3A17}"/>
          </ac:spMkLst>
        </pc:spChg>
        <pc:spChg chg="add mod">
          <ac:chgData name="Manish Sharma" userId="b799adb9ba789c8f" providerId="LiveId" clId="{A135E15C-253F-4C5F-9453-5A6DB6B52314}" dt="2022-10-29T04:59:07.414" v="551"/>
          <ac:spMkLst>
            <pc:docMk/>
            <pc:sldMk cId="1346438858" sldId="506"/>
            <ac:spMk id="6" creationId="{B0E463A8-DBF9-59EA-E8DE-16ACF613D9E2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7" creationId="{BA087E42-44C0-0DDB-F747-4DCC82BCE9F4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8" creationId="{AEBEB219-CC9F-45BF-24A6-C0BDA3FE87DB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9" creationId="{F019062F-690E-1C6A-929D-8B1F667F696A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10" creationId="{1B447679-BC8A-B0DB-8501-5B992B860DBC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1" creationId="{AB709B10-2B18-706E-823F-51BE2BA2A148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2" creationId="{5AC5B491-9013-E05B-7B5E-5AA25594BFA9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3" creationId="{DD6BBA14-99F1-D7C3-A07B-EE0DFC44F5D3}"/>
          </ac:spMkLst>
        </pc:spChg>
        <pc:spChg chg="add mod">
          <ac:chgData name="Manish Sharma" userId="b799adb9ba789c8f" providerId="LiveId" clId="{A135E15C-253F-4C5F-9453-5A6DB6B52314}" dt="2022-10-29T04:59:31.061" v="554"/>
          <ac:spMkLst>
            <pc:docMk/>
            <pc:sldMk cId="1346438858" sldId="506"/>
            <ac:spMk id="14" creationId="{E2041983-D0E1-8E58-441F-3A1ED1829E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01196656" sldId="506"/>
        </pc:sldMkLst>
      </pc:sldChg>
      <pc:sldChg chg="add">
        <pc:chgData name="Manish Sharma" userId="b799adb9ba789c8f" providerId="LiveId" clId="{A135E15C-253F-4C5F-9453-5A6DB6B52314}" dt="2022-10-29T05:05:52.005" v="555"/>
        <pc:sldMkLst>
          <pc:docMk/>
          <pc:sldMk cId="730106421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813237514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16529776" sldId="508"/>
        </pc:sldMkLst>
      </pc:sldChg>
      <pc:sldChg chg="addSp delSp modSp add mod">
        <pc:chgData name="Manish Sharma" userId="b799adb9ba789c8f" providerId="LiveId" clId="{A135E15C-253F-4C5F-9453-5A6DB6B52314}" dt="2022-10-29T05:08:24.371" v="606" actId="20577"/>
        <pc:sldMkLst>
          <pc:docMk/>
          <pc:sldMk cId="4170346756" sldId="508"/>
        </pc:sldMkLst>
        <pc:spChg chg="add mod">
          <ac:chgData name="Manish Sharma" userId="b799adb9ba789c8f" providerId="LiveId" clId="{A135E15C-253F-4C5F-9453-5A6DB6B52314}" dt="2022-10-29T05:06:35.906" v="558"/>
          <ac:spMkLst>
            <pc:docMk/>
            <pc:sldMk cId="4170346756" sldId="508"/>
            <ac:spMk id="2" creationId="{9AAE9C13-8F4B-5540-1C9B-1ED0960B568E}"/>
          </ac:spMkLst>
        </pc:spChg>
        <pc:spChg chg="add mod ord">
          <ac:chgData name="Manish Sharma" userId="b799adb9ba789c8f" providerId="LiveId" clId="{A135E15C-253F-4C5F-9453-5A6DB6B52314}" dt="2022-10-29T05:07:48.188" v="581" actId="167"/>
          <ac:spMkLst>
            <pc:docMk/>
            <pc:sldMk cId="4170346756" sldId="508"/>
            <ac:spMk id="3" creationId="{EFA1F106-F132-3472-41C8-2AC78DC589EB}"/>
          </ac:spMkLst>
        </pc:spChg>
        <pc:spChg chg="del">
          <ac:chgData name="Manish Sharma" userId="b799adb9ba789c8f" providerId="LiveId" clId="{A135E15C-253F-4C5F-9453-5A6DB6B52314}" dt="2022-10-29T05:06:30.520" v="557" actId="478"/>
          <ac:spMkLst>
            <pc:docMk/>
            <pc:sldMk cId="4170346756" sldId="508"/>
            <ac:spMk id="5" creationId="{48CB7A73-5C05-CEC0-078A-4C3B231E4671}"/>
          </ac:spMkLst>
        </pc:spChg>
        <pc:spChg chg="del">
          <ac:chgData name="Manish Sharma" userId="b799adb9ba789c8f" providerId="LiveId" clId="{A135E15C-253F-4C5F-9453-5A6DB6B52314}" dt="2022-10-29T05:08:14.551" v="599" actId="478"/>
          <ac:spMkLst>
            <pc:docMk/>
            <pc:sldMk cId="4170346756" sldId="508"/>
            <ac:spMk id="28" creationId="{95D95E6E-79F9-A83A-CD6A-309E734DA207}"/>
          </ac:spMkLst>
        </pc:spChg>
        <pc:spChg chg="mod">
          <ac:chgData name="Manish Sharma" userId="b799adb9ba789c8f" providerId="LiveId" clId="{A135E15C-253F-4C5F-9453-5A6DB6B52314}" dt="2022-10-29T05:08:24.371" v="606" actId="20577"/>
          <ac:spMkLst>
            <pc:docMk/>
            <pc:sldMk cId="4170346756" sldId="508"/>
            <ac:spMk id="29" creationId="{AE8C0ED1-1D7B-6C1D-EA2E-2CA8B1B174B8}"/>
          </ac:spMkLst>
        </pc:spChg>
        <pc:spChg chg="mod">
          <ac:chgData name="Manish Sharma" userId="b799adb9ba789c8f" providerId="LiveId" clId="{A135E15C-253F-4C5F-9453-5A6DB6B52314}" dt="2022-10-29T05:08:19.105" v="600" actId="1076"/>
          <ac:spMkLst>
            <pc:docMk/>
            <pc:sldMk cId="4170346756" sldId="508"/>
            <ac:spMk id="30" creationId="{B4EC6679-2576-B1EB-5B2F-C64148474F2C}"/>
          </ac:spMkLst>
        </pc:spChg>
        <pc:spChg chg="mod">
          <ac:chgData name="Manish Sharma" userId="b799adb9ba789c8f" providerId="LiveId" clId="{A135E15C-253F-4C5F-9453-5A6DB6B52314}" dt="2022-10-29T05:07:36.109" v="579" actId="1076"/>
          <ac:spMkLst>
            <pc:docMk/>
            <pc:sldMk cId="4170346756" sldId="508"/>
            <ac:spMk id="31" creationId="{88F15450-3F5F-85C0-0AB5-320C2054B8D6}"/>
          </ac:spMkLst>
        </pc:spChg>
        <pc:spChg chg="mod">
          <ac:chgData name="Manish Sharma" userId="b799adb9ba789c8f" providerId="LiveId" clId="{A135E15C-253F-4C5F-9453-5A6DB6B52314}" dt="2022-10-29T05:07:32.958" v="578" actId="1076"/>
          <ac:spMkLst>
            <pc:docMk/>
            <pc:sldMk cId="4170346756" sldId="508"/>
            <ac:spMk id="32" creationId="{DA92F816-4128-A340-B3ED-A1F3102D7EB3}"/>
          </ac:spMkLst>
        </pc:spChg>
        <pc:spChg chg="add mod">
          <ac:chgData name="Manish Sharma" userId="b799adb9ba789c8f" providerId="LiveId" clId="{A135E15C-253F-4C5F-9453-5A6DB6B52314}" dt="2022-10-29T05:08:04.337" v="598" actId="20577"/>
          <ac:spMkLst>
            <pc:docMk/>
            <pc:sldMk cId="4170346756" sldId="508"/>
            <ac:spMk id="33" creationId="{9C6C5E6D-7335-2DE1-5388-3CBC095D9FF3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99665404" sldId="509"/>
        </pc:sldMkLst>
      </pc:sldChg>
      <pc:sldChg chg="addSp delSp modSp new mod">
        <pc:chgData name="Manish Sharma" userId="b799adb9ba789c8f" providerId="LiveId" clId="{A135E15C-253F-4C5F-9453-5A6DB6B52314}" dt="2022-10-29T09:51:12.971" v="620"/>
        <pc:sldMkLst>
          <pc:docMk/>
          <pc:sldMk cId="2381919833" sldId="509"/>
        </pc:sldMkLst>
        <pc:spChg chg="mod">
          <ac:chgData name="Manish Sharma" userId="b799adb9ba789c8f" providerId="LiveId" clId="{A135E15C-253F-4C5F-9453-5A6DB6B52314}" dt="2022-10-29T09:46:26.748" v="610"/>
          <ac:spMkLst>
            <pc:docMk/>
            <pc:sldMk cId="2381919833" sldId="509"/>
            <ac:spMk id="2" creationId="{36332485-4D8B-DB8D-C288-D828AA288BB4}"/>
          </ac:spMkLst>
        </pc:spChg>
        <pc:spChg chg="del">
          <ac:chgData name="Manish Sharma" userId="b799adb9ba789c8f" providerId="LiveId" clId="{A135E15C-253F-4C5F-9453-5A6DB6B52314}" dt="2022-10-29T09:47:00.017" v="611" actId="478"/>
          <ac:spMkLst>
            <pc:docMk/>
            <pc:sldMk cId="2381919833" sldId="509"/>
            <ac:spMk id="3" creationId="{7BE6389C-0AC0-A178-5168-073C88D3E55A}"/>
          </ac:spMkLst>
        </pc:spChg>
        <pc:spChg chg="add mod">
          <ac:chgData name="Manish Sharma" userId="b799adb9ba789c8f" providerId="LiveId" clId="{A135E15C-253F-4C5F-9453-5A6DB6B52314}" dt="2022-10-29T09:47:20.149" v="612"/>
          <ac:spMkLst>
            <pc:docMk/>
            <pc:sldMk cId="2381919833" sldId="509"/>
            <ac:spMk id="4" creationId="{5D839A92-BA3D-7AE6-EB4B-51DA4D129B8B}"/>
          </ac:spMkLst>
        </pc:spChg>
        <pc:spChg chg="add mod">
          <ac:chgData name="Manish Sharma" userId="b799adb9ba789c8f" providerId="LiveId" clId="{A135E15C-253F-4C5F-9453-5A6DB6B52314}" dt="2022-10-29T09:47:28.085" v="613"/>
          <ac:spMkLst>
            <pc:docMk/>
            <pc:sldMk cId="2381919833" sldId="509"/>
            <ac:spMk id="5" creationId="{D55CA319-51CE-B9B3-903B-0A7B4B0EDBE2}"/>
          </ac:spMkLst>
        </pc:spChg>
        <pc:spChg chg="add mod">
          <ac:chgData name="Manish Sharma" userId="b799adb9ba789c8f" providerId="LiveId" clId="{A135E15C-253F-4C5F-9453-5A6DB6B52314}" dt="2022-10-29T09:47:40.316" v="614"/>
          <ac:spMkLst>
            <pc:docMk/>
            <pc:sldMk cId="2381919833" sldId="509"/>
            <ac:spMk id="7" creationId="{309618CA-6A90-84B0-F704-573C59915DFE}"/>
          </ac:spMkLst>
        </pc:spChg>
        <pc:spChg chg="add mod">
          <ac:chgData name="Manish Sharma" userId="b799adb9ba789c8f" providerId="LiveId" clId="{A135E15C-253F-4C5F-9453-5A6DB6B52314}" dt="2022-10-29T09:47:48.690" v="615"/>
          <ac:spMkLst>
            <pc:docMk/>
            <pc:sldMk cId="2381919833" sldId="509"/>
            <ac:spMk id="9" creationId="{2F096F3B-D6C8-28D7-8FA0-F3CE3240F699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1" creationId="{55448082-4A36-5C09-8C55-9FC8029DD4EE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2" creationId="{D60F1D36-AD16-4126-15A6-EF45ACA4324F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4" creationId="{4B7471FE-D2CA-062B-1239-956EF84652D5}"/>
          </ac:spMkLst>
        </pc:spChg>
        <pc:spChg chg="add mod">
          <ac:chgData name="Manish Sharma" userId="b799adb9ba789c8f" providerId="LiveId" clId="{A135E15C-253F-4C5F-9453-5A6DB6B52314}" dt="2022-10-29T09:50:49.057" v="617"/>
          <ac:spMkLst>
            <pc:docMk/>
            <pc:sldMk cId="2381919833" sldId="509"/>
            <ac:spMk id="16" creationId="{90A69AA1-986A-8F47-3734-1AB233F51011}"/>
          </ac:spMkLst>
        </pc:spChg>
        <pc:spChg chg="add mod">
          <ac:chgData name="Manish Sharma" userId="b799adb9ba789c8f" providerId="LiveId" clId="{A135E15C-253F-4C5F-9453-5A6DB6B52314}" dt="2022-10-29T09:50:55.940" v="618"/>
          <ac:spMkLst>
            <pc:docMk/>
            <pc:sldMk cId="2381919833" sldId="509"/>
            <ac:spMk id="19" creationId="{9CE5159C-5DCB-4FC8-BB23-AEB4E5F65DBA}"/>
          </ac:spMkLst>
        </pc:spChg>
        <pc:spChg chg="add mod">
          <ac:chgData name="Manish Sharma" userId="b799adb9ba789c8f" providerId="LiveId" clId="{A135E15C-253F-4C5F-9453-5A6DB6B52314}" dt="2022-10-29T09:51:05.747" v="619"/>
          <ac:spMkLst>
            <pc:docMk/>
            <pc:sldMk cId="2381919833" sldId="509"/>
            <ac:spMk id="21" creationId="{0A4E19C0-11C8-36AE-8950-C3F6C3FA472B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3" creationId="{A080DED0-BE46-3929-8C16-251A09951607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6" creationId="{5A069B72-4DF3-DE56-C440-ACAAE791F4DC}"/>
          </ac:spMkLst>
        </pc:spChg>
        <pc:cxnChg chg="add mod">
          <ac:chgData name="Manish Sharma" userId="b799adb9ba789c8f" providerId="LiveId" clId="{A135E15C-253F-4C5F-9453-5A6DB6B52314}" dt="2022-10-29T09:47:28.085" v="613"/>
          <ac:cxnSpMkLst>
            <pc:docMk/>
            <pc:sldMk cId="2381919833" sldId="509"/>
            <ac:cxnSpMk id="6" creationId="{BF8D3FA3-C9ED-B1A3-CD4B-74837CC8F0DF}"/>
          </ac:cxnSpMkLst>
        </pc:cxnChg>
        <pc:cxnChg chg="add mod">
          <ac:chgData name="Manish Sharma" userId="b799adb9ba789c8f" providerId="LiveId" clId="{A135E15C-253F-4C5F-9453-5A6DB6B52314}" dt="2022-10-29T09:47:40.316" v="614"/>
          <ac:cxnSpMkLst>
            <pc:docMk/>
            <pc:sldMk cId="2381919833" sldId="509"/>
            <ac:cxnSpMk id="8" creationId="{1C2D9B50-AB3B-008E-B26C-0376509C9F54}"/>
          </ac:cxnSpMkLst>
        </pc:cxnChg>
        <pc:cxnChg chg="add mod">
          <ac:chgData name="Manish Sharma" userId="b799adb9ba789c8f" providerId="LiveId" clId="{A135E15C-253F-4C5F-9453-5A6DB6B52314}" dt="2022-10-29T09:47:48.690" v="615"/>
          <ac:cxnSpMkLst>
            <pc:docMk/>
            <pc:sldMk cId="2381919833" sldId="509"/>
            <ac:cxnSpMk id="10" creationId="{EA5B0C3D-9A2E-6F54-6D5D-474C31E2E992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3" creationId="{81DE1F18-2C31-B47D-61AF-1EE233F925EE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5" creationId="{D7448451-117A-EE8C-8AF4-59F3FE0A13D2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7" creationId="{DF05A122-1BE4-A085-E284-984322CA90E0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8" creationId="{C4B38457-CE8D-C82E-307B-A727B2B9D3A8}"/>
          </ac:cxnSpMkLst>
        </pc:cxnChg>
        <pc:cxnChg chg="add mod">
          <ac:chgData name="Manish Sharma" userId="b799adb9ba789c8f" providerId="LiveId" clId="{A135E15C-253F-4C5F-9453-5A6DB6B52314}" dt="2022-10-29T09:50:55.940" v="618"/>
          <ac:cxnSpMkLst>
            <pc:docMk/>
            <pc:sldMk cId="2381919833" sldId="509"/>
            <ac:cxnSpMk id="20" creationId="{B007FC24-1BFC-2F66-C42E-4110EDF4D1EA}"/>
          </ac:cxnSpMkLst>
        </pc:cxnChg>
        <pc:cxnChg chg="add mod">
          <ac:chgData name="Manish Sharma" userId="b799adb9ba789c8f" providerId="LiveId" clId="{A135E15C-253F-4C5F-9453-5A6DB6B52314}" dt="2022-10-29T09:51:05.747" v="619"/>
          <ac:cxnSpMkLst>
            <pc:docMk/>
            <pc:sldMk cId="2381919833" sldId="509"/>
            <ac:cxnSpMk id="22" creationId="{0478C803-2C85-7B66-66F4-AB0B2A4D5394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4" creationId="{A9E98A0F-A0B8-0056-09C3-1D3B3ED58D1F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5" creationId="{166D6F4F-AB2D-E016-1294-2969835C340A}"/>
          </ac:cxnSpMkLst>
        </pc:cxnChg>
      </pc:sldChg>
      <pc:sldChg chg="addSp delSp modSp new mod">
        <pc:chgData name="Manish Sharma" userId="b799adb9ba789c8f" providerId="LiveId" clId="{A135E15C-253F-4C5F-9453-5A6DB6B52314}" dt="2022-10-29T09:57:42.452" v="632"/>
        <pc:sldMkLst>
          <pc:docMk/>
          <pc:sldMk cId="1409959478" sldId="510"/>
        </pc:sldMkLst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2" creationId="{93C6E3E8-5DD8-52B9-5A57-99B6168F2FA9}"/>
          </ac:spMkLst>
        </pc:spChg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3" creationId="{CEA1C584-53FF-7F25-313E-B7A2B7039966}"/>
          </ac:spMkLst>
        </pc:spChg>
        <pc:spChg chg="add mod">
          <ac:chgData name="Manish Sharma" userId="b799adb9ba789c8f" providerId="LiveId" clId="{A135E15C-253F-4C5F-9453-5A6DB6B52314}" dt="2022-10-29T09:55:45.584" v="624"/>
          <ac:spMkLst>
            <pc:docMk/>
            <pc:sldMk cId="1409959478" sldId="510"/>
            <ac:spMk id="4" creationId="{7C3A295C-CA0A-B7AF-5CCF-A466C7E80C25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5" creationId="{56273BBB-3830-FDB3-8FEF-A4C40620CA87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6" creationId="{C4D7D015-49A9-43DD-3873-99F816415621}"/>
          </ac:spMkLst>
        </pc:spChg>
        <pc:spChg chg="add mod">
          <ac:chgData name="Manish Sharma" userId="b799adb9ba789c8f" providerId="LiveId" clId="{A135E15C-253F-4C5F-9453-5A6DB6B52314}" dt="2022-10-29T09:56:24.903" v="626"/>
          <ac:spMkLst>
            <pc:docMk/>
            <pc:sldMk cId="1409959478" sldId="510"/>
            <ac:spMk id="9" creationId="{14C47DFD-52CC-FF99-A057-84CC8A8A4D9E}"/>
          </ac:spMkLst>
        </pc:spChg>
        <pc:spChg chg="add mod">
          <ac:chgData name="Manish Sharma" userId="b799adb9ba789c8f" providerId="LiveId" clId="{A135E15C-253F-4C5F-9453-5A6DB6B52314}" dt="2022-10-29T09:56:34.225" v="627"/>
          <ac:spMkLst>
            <pc:docMk/>
            <pc:sldMk cId="1409959478" sldId="510"/>
            <ac:spMk id="11" creationId="{0C9F2998-4551-D6F6-19A1-06728EC6CD73}"/>
          </ac:spMkLst>
        </pc:spChg>
        <pc:spChg chg="add mod">
          <ac:chgData name="Manish Sharma" userId="b799adb9ba789c8f" providerId="LiveId" clId="{A135E15C-253F-4C5F-9453-5A6DB6B52314}" dt="2022-10-29T09:56:42.513" v="628"/>
          <ac:spMkLst>
            <pc:docMk/>
            <pc:sldMk cId="1409959478" sldId="510"/>
            <ac:spMk id="12" creationId="{085A10E9-FF04-A3FC-7691-F819BBC851D7}"/>
          </ac:spMkLst>
        </pc:spChg>
        <pc:spChg chg="add mod">
          <ac:chgData name="Manish Sharma" userId="b799adb9ba789c8f" providerId="LiveId" clId="{A135E15C-253F-4C5F-9453-5A6DB6B52314}" dt="2022-10-29T09:56:56.654" v="629"/>
          <ac:spMkLst>
            <pc:docMk/>
            <pc:sldMk cId="1409959478" sldId="510"/>
            <ac:spMk id="15" creationId="{BD96CA1D-BD82-729F-B2F2-C2409356C606}"/>
          </ac:spMkLst>
        </pc:spChg>
        <pc:spChg chg="add mod">
          <ac:chgData name="Manish Sharma" userId="b799adb9ba789c8f" providerId="LiveId" clId="{A135E15C-253F-4C5F-9453-5A6DB6B52314}" dt="2022-10-29T09:57:06.898" v="630"/>
          <ac:spMkLst>
            <pc:docMk/>
            <pc:sldMk cId="1409959478" sldId="510"/>
            <ac:spMk id="16" creationId="{968EAD53-AA77-5A8E-078F-E527287313F8}"/>
          </ac:spMkLst>
        </pc:spChg>
        <pc:spChg chg="add mod">
          <ac:chgData name="Manish Sharma" userId="b799adb9ba789c8f" providerId="LiveId" clId="{A135E15C-253F-4C5F-9453-5A6DB6B52314}" dt="2022-10-29T09:57:23.340" v="631"/>
          <ac:spMkLst>
            <pc:docMk/>
            <pc:sldMk cId="1409959478" sldId="510"/>
            <ac:spMk id="18" creationId="{11AE2589-CC39-553D-99ED-9DEE90421DB5}"/>
          </ac:spMkLst>
        </pc:spChg>
        <pc:spChg chg="add mod">
          <ac:chgData name="Manish Sharma" userId="b799adb9ba789c8f" providerId="LiveId" clId="{A135E15C-253F-4C5F-9453-5A6DB6B52314}" dt="2022-10-29T09:57:42.452" v="632"/>
          <ac:spMkLst>
            <pc:docMk/>
            <pc:sldMk cId="1409959478" sldId="510"/>
            <ac:spMk id="19" creationId="{85701436-35C4-BB56-E0F6-9A2E536D4EBE}"/>
          </ac:spMkLst>
        </pc:spChg>
        <pc:cxnChg chg="add mod">
          <ac:chgData name="Manish Sharma" userId="b799adb9ba789c8f" providerId="LiveId" clId="{A135E15C-253F-4C5F-9453-5A6DB6B52314}" dt="2022-10-29T09:55:52.422" v="625"/>
          <ac:cxnSpMkLst>
            <pc:docMk/>
            <pc:sldMk cId="1409959478" sldId="510"/>
            <ac:cxnSpMk id="7" creationId="{1AA74B10-8B8B-5571-3E4C-96BB24DD7064}"/>
          </ac:cxnSpMkLst>
        </pc:cxnChg>
        <pc:cxnChg chg="add mod">
          <ac:chgData name="Manish Sharma" userId="b799adb9ba789c8f" providerId="LiveId" clId="{A135E15C-253F-4C5F-9453-5A6DB6B52314}" dt="2022-10-29T09:56:24.903" v="626"/>
          <ac:cxnSpMkLst>
            <pc:docMk/>
            <pc:sldMk cId="1409959478" sldId="510"/>
            <ac:cxnSpMk id="8" creationId="{7D3FBC49-0E6A-5A1D-47F5-17567736CA65}"/>
          </ac:cxnSpMkLst>
        </pc:cxnChg>
        <pc:cxnChg chg="add mod">
          <ac:chgData name="Manish Sharma" userId="b799adb9ba789c8f" providerId="LiveId" clId="{A135E15C-253F-4C5F-9453-5A6DB6B52314}" dt="2022-10-29T09:56:34.225" v="627"/>
          <ac:cxnSpMkLst>
            <pc:docMk/>
            <pc:sldMk cId="1409959478" sldId="510"/>
            <ac:cxnSpMk id="10" creationId="{B3CC040D-B386-893E-0ABC-548391228ADA}"/>
          </ac:cxnSpMkLst>
        </pc:cxnChg>
        <pc:cxnChg chg="add mod">
          <ac:chgData name="Manish Sharma" userId="b799adb9ba789c8f" providerId="LiveId" clId="{A135E15C-253F-4C5F-9453-5A6DB6B52314}" dt="2022-10-29T09:56:42.513" v="628"/>
          <ac:cxnSpMkLst>
            <pc:docMk/>
            <pc:sldMk cId="1409959478" sldId="510"/>
            <ac:cxnSpMk id="13" creationId="{D028CB8F-9F12-F55E-193B-26A6C771E9CF}"/>
          </ac:cxnSpMkLst>
        </pc:cxnChg>
        <pc:cxnChg chg="add mod">
          <ac:chgData name="Manish Sharma" userId="b799adb9ba789c8f" providerId="LiveId" clId="{A135E15C-253F-4C5F-9453-5A6DB6B52314}" dt="2022-10-29T09:56:56.654" v="629"/>
          <ac:cxnSpMkLst>
            <pc:docMk/>
            <pc:sldMk cId="1409959478" sldId="510"/>
            <ac:cxnSpMk id="14" creationId="{66D2A0C7-3A5C-FF62-8AB7-EE194B176468}"/>
          </ac:cxnSpMkLst>
        </pc:cxnChg>
        <pc:cxnChg chg="add mod">
          <ac:chgData name="Manish Sharma" userId="b799adb9ba789c8f" providerId="LiveId" clId="{A135E15C-253F-4C5F-9453-5A6DB6B52314}" dt="2022-10-29T09:57:06.898" v="630"/>
          <ac:cxnSpMkLst>
            <pc:docMk/>
            <pc:sldMk cId="1409959478" sldId="510"/>
            <ac:cxnSpMk id="17" creationId="{79AD7013-C6A0-2D1F-168E-BA29C34FBD40}"/>
          </ac:cxnSpMkLst>
        </pc:cxnChg>
        <pc:cxnChg chg="add mod">
          <ac:chgData name="Manish Sharma" userId="b799adb9ba789c8f" providerId="LiveId" clId="{A135E15C-253F-4C5F-9453-5A6DB6B52314}" dt="2022-10-29T09:57:42.452" v="632"/>
          <ac:cxnSpMkLst>
            <pc:docMk/>
            <pc:sldMk cId="1409959478" sldId="510"/>
            <ac:cxnSpMk id="20" creationId="{B7522C94-AE36-BA5D-E472-10881D9CA5C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01968868" sldId="510"/>
        </pc:sldMkLst>
      </pc:sldChg>
      <pc:sldChg chg="modSp new mod">
        <pc:chgData name="Manish Sharma" userId="b799adb9ba789c8f" providerId="LiveId" clId="{A135E15C-253F-4C5F-9453-5A6DB6B52314}" dt="2022-10-29T10:32:58.495" v="1030" actId="20577"/>
        <pc:sldMkLst>
          <pc:docMk/>
          <pc:sldMk cId="835943585" sldId="511"/>
        </pc:sldMkLst>
        <pc:spChg chg="mod">
          <ac:chgData name="Manish Sharma" userId="b799adb9ba789c8f" providerId="LiveId" clId="{A135E15C-253F-4C5F-9453-5A6DB6B52314}" dt="2022-10-29T10:32:58.495" v="1030" actId="20577"/>
          <ac:spMkLst>
            <pc:docMk/>
            <pc:sldMk cId="835943585" sldId="511"/>
            <ac:spMk id="2" creationId="{B8FEC9E1-BB34-6DE6-0A94-F467958848EE}"/>
          </ac:spMkLst>
        </pc:spChg>
        <pc:spChg chg="mod">
          <ac:chgData name="Manish Sharma" userId="b799adb9ba789c8f" providerId="LiveId" clId="{A135E15C-253F-4C5F-9453-5A6DB6B52314}" dt="2022-10-29T10:32:37.014" v="1022" actId="20577"/>
          <ac:spMkLst>
            <pc:docMk/>
            <pc:sldMk cId="835943585" sldId="511"/>
            <ac:spMk id="3" creationId="{FDFD2C8E-CE4C-D8D9-6422-FE1ED6B83939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733492962" sldId="51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713018546" sldId="512"/>
        </pc:sldMkLst>
      </pc:sldChg>
      <pc:sldChg chg="modSp new mod">
        <pc:chgData name="Manish Sharma" userId="b799adb9ba789c8f" providerId="LiveId" clId="{A135E15C-253F-4C5F-9453-5A6DB6B52314}" dt="2022-10-29T10:36:53.997" v="1260" actId="20577"/>
        <pc:sldMkLst>
          <pc:docMk/>
          <pc:sldMk cId="3968679643" sldId="512"/>
        </pc:sldMkLst>
        <pc:spChg chg="mod">
          <ac:chgData name="Manish Sharma" userId="b799adb9ba789c8f" providerId="LiveId" clId="{A135E15C-253F-4C5F-9453-5A6DB6B52314}" dt="2022-10-29T10:33:47.318" v="1038" actId="20577"/>
          <ac:spMkLst>
            <pc:docMk/>
            <pc:sldMk cId="3968679643" sldId="512"/>
            <ac:spMk id="2" creationId="{96184C46-EBCA-C8BD-1FEF-1A6D06F82BF2}"/>
          </ac:spMkLst>
        </pc:spChg>
        <pc:spChg chg="mod">
          <ac:chgData name="Manish Sharma" userId="b799adb9ba789c8f" providerId="LiveId" clId="{A135E15C-253F-4C5F-9453-5A6DB6B52314}" dt="2022-10-29T10:36:53.997" v="1260" actId="20577"/>
          <ac:spMkLst>
            <pc:docMk/>
            <pc:sldMk cId="3968679643" sldId="512"/>
            <ac:spMk id="3" creationId="{FC306241-0D47-7883-EE9F-0A09C2F146B5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75105518" sldId="513"/>
        </pc:sldMkLst>
      </pc:sldChg>
      <pc:sldChg chg="modSp add mod">
        <pc:chgData name="Manish Sharma" userId="b799adb9ba789c8f" providerId="LiveId" clId="{A135E15C-253F-4C5F-9453-5A6DB6B52314}" dt="2022-11-04T05:22:39.493" v="1356" actId="20577"/>
        <pc:sldMkLst>
          <pc:docMk/>
          <pc:sldMk cId="3701968868" sldId="513"/>
        </pc:sldMkLst>
        <pc:spChg chg="mod">
          <ac:chgData name="Manish Sharma" userId="b799adb9ba789c8f" providerId="LiveId" clId="{A135E15C-253F-4C5F-9453-5A6DB6B52314}" dt="2022-11-04T05:22:39.493" v="1356" actId="20577"/>
          <ac:spMkLst>
            <pc:docMk/>
            <pc:sldMk cId="3701968868" sldId="513"/>
            <ac:spMk id="3" creationId="{7C0D6435-6B07-5B95-FBC7-F698CC9776C7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666115" sldId="514"/>
        </pc:sldMkLst>
      </pc:sldChg>
      <pc:sldChg chg="addSp delSp modSp new mod">
        <pc:chgData name="Manish Sharma" userId="b799adb9ba789c8f" providerId="LiveId" clId="{A135E15C-253F-4C5F-9453-5A6DB6B52314}" dt="2022-11-04T05:36:02.332" v="1362"/>
        <pc:sldMkLst>
          <pc:docMk/>
          <pc:sldMk cId="2067279816" sldId="514"/>
        </pc:sldMkLst>
        <pc:spChg chg="mod">
          <ac:chgData name="Manish Sharma" userId="b799adb9ba789c8f" providerId="LiveId" clId="{A135E15C-253F-4C5F-9453-5A6DB6B52314}" dt="2022-11-04T05:27:12.675" v="1358"/>
          <ac:spMkLst>
            <pc:docMk/>
            <pc:sldMk cId="2067279816" sldId="514"/>
            <ac:spMk id="2" creationId="{2FBAE742-FEC0-EB3A-ECD1-EC328B33A1F3}"/>
          </ac:spMkLst>
        </pc:spChg>
        <pc:spChg chg="del">
          <ac:chgData name="Manish Sharma" userId="b799adb9ba789c8f" providerId="LiveId" clId="{A135E15C-253F-4C5F-9453-5A6DB6B52314}" dt="2022-11-04T05:27:15.540" v="1359" actId="478"/>
          <ac:spMkLst>
            <pc:docMk/>
            <pc:sldMk cId="2067279816" sldId="514"/>
            <ac:spMk id="3" creationId="{BE31748E-2D2B-578A-7A60-12C9D9DCD386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4" creationId="{12C97C2D-0F58-EC55-771C-E32C979FB0A4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5" creationId="{06DFEC66-CC0C-661F-146D-00A09E6B639B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6" creationId="{102674D8-7614-FCAA-FDEE-246C59E4F7E0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8" creationId="{95772B5D-8FCD-BDDA-D1F0-1F8288408B27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9" creationId="{37420324-CE7B-5D52-9E2C-1155A75E7BB5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0" creationId="{1899A559-A97C-791B-EC34-58E887204C12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1" creationId="{E5D484EB-D1C9-4F3E-7323-693E724F23F7}"/>
          </ac:spMkLst>
        </pc:spChg>
        <pc:spChg chg="add mod">
          <ac:chgData name="Manish Sharma" userId="b799adb9ba789c8f" providerId="LiveId" clId="{A135E15C-253F-4C5F-9453-5A6DB6B52314}" dt="2022-11-04T05:36:02.332" v="1362"/>
          <ac:spMkLst>
            <pc:docMk/>
            <pc:sldMk cId="2067279816" sldId="514"/>
            <ac:spMk id="13" creationId="{32F26AE9-0672-13A5-775E-64546F92FAD1}"/>
          </ac:spMkLst>
        </pc:spChg>
        <pc:cxnChg chg="add mod">
          <ac:chgData name="Manish Sharma" userId="b799adb9ba789c8f" providerId="LiveId" clId="{A135E15C-253F-4C5F-9453-5A6DB6B52314}" dt="2022-11-04T05:27:23.550" v="1360"/>
          <ac:cxnSpMkLst>
            <pc:docMk/>
            <pc:sldMk cId="2067279816" sldId="514"/>
            <ac:cxnSpMk id="7" creationId="{A6078C4C-D062-E644-9E7A-9C54B6511248}"/>
          </ac:cxnSpMkLst>
        </pc:cxnChg>
        <pc:cxnChg chg="add mod">
          <ac:chgData name="Manish Sharma" userId="b799adb9ba789c8f" providerId="LiveId" clId="{A135E15C-253F-4C5F-9453-5A6DB6B52314}" dt="2022-11-04T05:35:39.028" v="1361"/>
          <ac:cxnSpMkLst>
            <pc:docMk/>
            <pc:sldMk cId="2067279816" sldId="514"/>
            <ac:cxnSpMk id="12" creationId="{A082E4ED-575D-3DDF-897B-591B793F3F12}"/>
          </ac:cxnSpMkLst>
        </pc:cxnChg>
      </pc:sldChg>
      <pc:sldChg chg="add">
        <pc:chgData name="Manish Sharma" userId="b799adb9ba789c8f" providerId="LiveId" clId="{A135E15C-253F-4C5F-9453-5A6DB6B52314}" dt="2022-11-04T06:16:15.003" v="1363"/>
        <pc:sldMkLst>
          <pc:docMk/>
          <pc:sldMk cId="1733492962" sldId="515"/>
        </pc:sldMkLst>
      </pc:sldChg>
      <pc:sldChg chg="addSp delSp modSp new mod setBg">
        <pc:chgData name="Manish Sharma" userId="b799adb9ba789c8f" providerId="LiveId" clId="{A135E15C-253F-4C5F-9453-5A6DB6B52314}" dt="2022-11-04T11:27:59.588" v="1514" actId="26606"/>
        <pc:sldMkLst>
          <pc:docMk/>
          <pc:sldMk cId="1773085877" sldId="516"/>
        </pc:sldMkLst>
        <pc:spChg chg="mo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2" creationId="{285C1512-EFFB-8E4E-8169-B8D5A767E2D4}"/>
          </ac:spMkLst>
        </pc:spChg>
        <pc:spChg chg="del">
          <ac:chgData name="Manish Sharma" userId="b799adb9ba789c8f" providerId="LiveId" clId="{A135E15C-253F-4C5F-9453-5A6DB6B52314}" dt="2022-11-04T11:27:14.134" v="1509" actId="478"/>
          <ac:spMkLst>
            <pc:docMk/>
            <pc:sldMk cId="1773085877" sldId="516"/>
            <ac:spMk id="3" creationId="{A25E6889-6894-9171-9BC2-7770F1D49980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7:59.588" v="1514" actId="26606"/>
          <ac:picMkLst>
            <pc:docMk/>
            <pc:sldMk cId="1773085877" sldId="516"/>
            <ac:picMk id="5" creationId="{6F752A91-D316-0CBE-14A9-6CCFC16A3B2F}"/>
          </ac:picMkLst>
        </pc:picChg>
      </pc:sldChg>
      <pc:sldChg chg="addSp delSp modSp new del mod">
        <pc:chgData name="Manish Sharma" userId="b799adb9ba789c8f" providerId="LiveId" clId="{A135E15C-253F-4C5F-9453-5A6DB6B52314}" dt="2022-11-04T11:21:56.752" v="1486" actId="2696"/>
        <pc:sldMkLst>
          <pc:docMk/>
          <pc:sldMk cId="3286987113" sldId="516"/>
        </pc:sldMkLst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2" creationId="{87884623-D4C2-8343-BA61-B7F0A63BF3DB}"/>
          </ac:spMkLst>
        </pc:spChg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3" creationId="{BE92DD62-CB0B-6357-9588-0A2937CE5C53}"/>
          </ac:spMkLst>
        </pc:spChg>
        <pc:spChg chg="add mod">
          <ac:chgData name="Manish Sharma" userId="b799adb9ba789c8f" providerId="LiveId" clId="{A135E15C-253F-4C5F-9453-5A6DB6B52314}" dt="2022-11-04T11:16:54.824" v="1420" actId="1076"/>
          <ac:spMkLst>
            <pc:docMk/>
            <pc:sldMk cId="3286987113" sldId="516"/>
            <ac:spMk id="6" creationId="{D8D16FA6-9A2B-EFE1-792C-46B547ACA9B0}"/>
          </ac:spMkLst>
        </pc:spChg>
        <pc:spChg chg="add mod">
          <ac:chgData name="Manish Sharma" userId="b799adb9ba789c8f" providerId="LiveId" clId="{A135E15C-253F-4C5F-9453-5A6DB6B52314}" dt="2022-11-04T11:20:13.276" v="1459" actId="20577"/>
          <ac:spMkLst>
            <pc:docMk/>
            <pc:sldMk cId="3286987113" sldId="516"/>
            <ac:spMk id="9" creationId="{B2FFBEF7-BDAB-D733-0AEB-8C138D2316BC}"/>
          </ac:spMkLst>
        </pc:spChg>
        <pc:spChg chg="add mod">
          <ac:chgData name="Manish Sharma" userId="b799adb9ba789c8f" providerId="LiveId" clId="{A135E15C-253F-4C5F-9453-5A6DB6B52314}" dt="2022-11-04T11:21:28.178" v="1485" actId="20577"/>
          <ac:spMkLst>
            <pc:docMk/>
            <pc:sldMk cId="3286987113" sldId="516"/>
            <ac:spMk id="12" creationId="{CC2BD2FD-BB6E-67E6-E94D-30016FBFDC7D}"/>
          </ac:spMkLst>
        </pc:spChg>
        <pc:picChg chg="add mod">
          <ac:chgData name="Manish Sharma" userId="b799adb9ba789c8f" providerId="LiveId" clId="{A135E15C-253F-4C5F-9453-5A6DB6B52314}" dt="2022-11-04T11:16:57.865" v="1421" actId="1076"/>
          <ac:picMkLst>
            <pc:docMk/>
            <pc:sldMk cId="3286987113" sldId="516"/>
            <ac:picMk id="5" creationId="{DDDFE8BD-6BB4-EE01-1B30-D59590E58F44}"/>
          </ac:picMkLst>
        </pc:picChg>
        <pc:cxnChg chg="add mod">
          <ac:chgData name="Manish Sharma" userId="b799adb9ba789c8f" providerId="LiveId" clId="{A135E15C-253F-4C5F-9453-5A6DB6B52314}" dt="2022-11-04T11:20:54.221" v="1462" actId="1582"/>
          <ac:cxnSpMkLst>
            <pc:docMk/>
            <pc:sldMk cId="3286987113" sldId="516"/>
            <ac:cxnSpMk id="8" creationId="{DADAD47B-A03A-786D-2510-1BBA84BB5805}"/>
          </ac:cxnSpMkLst>
        </pc:cxnChg>
        <pc:cxnChg chg="add mod">
          <ac:chgData name="Manish Sharma" userId="b799adb9ba789c8f" providerId="LiveId" clId="{A135E15C-253F-4C5F-9453-5A6DB6B52314}" dt="2022-11-04T11:21:26.562" v="1480" actId="20577"/>
          <ac:cxnSpMkLst>
            <pc:docMk/>
            <pc:sldMk cId="3286987113" sldId="516"/>
            <ac:cxnSpMk id="11" creationId="{3CE90DC4-46EA-46B3-447C-C44BBF96DD67}"/>
          </ac:cxnSpMkLst>
        </pc:cxnChg>
      </pc:sldChg>
      <pc:sldChg chg="addSp delSp modSp new mod setBg">
        <pc:chgData name="Manish Sharma" userId="b799adb9ba789c8f" providerId="LiveId" clId="{A135E15C-253F-4C5F-9453-5A6DB6B52314}" dt="2022-11-04T11:29:21.724" v="1544" actId="27614"/>
        <pc:sldMkLst>
          <pc:docMk/>
          <pc:sldMk cId="1315387773" sldId="517"/>
        </pc:sldMkLst>
        <pc:spChg chg="mo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2" creationId="{C6AFB756-BF7E-2B02-47D8-A52863A27A25}"/>
          </ac:spMkLst>
        </pc:spChg>
        <pc:spChg chg="del">
          <ac:chgData name="Manish Sharma" userId="b799adb9ba789c8f" providerId="LiveId" clId="{A135E15C-253F-4C5F-9453-5A6DB6B52314}" dt="2022-11-04T11:29:12.115" v="1541" actId="478"/>
          <ac:spMkLst>
            <pc:docMk/>
            <pc:sldMk cId="1315387773" sldId="517"/>
            <ac:spMk id="3" creationId="{D1E5186E-6254-116D-D3DE-15A7A9233ED8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9:21.724" v="1544" actId="27614"/>
          <ac:picMkLst>
            <pc:docMk/>
            <pc:sldMk cId="1315387773" sldId="517"/>
            <ac:picMk id="5" creationId="{FF50E158-2CDE-7C35-4401-4FCECC76E46E}"/>
          </ac:picMkLst>
        </pc:picChg>
      </pc:sldChg>
      <pc:sldChg chg="addSp delSp modSp new mod">
        <pc:chgData name="Manish Sharma" userId="b799adb9ba789c8f" providerId="LiveId" clId="{A135E15C-253F-4C5F-9453-5A6DB6B52314}" dt="2022-11-04T12:19:08.249" v="1562" actId="20577"/>
        <pc:sldMkLst>
          <pc:docMk/>
          <pc:sldMk cId="1204324921" sldId="518"/>
        </pc:sldMkLst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2" creationId="{318FFF68-D61B-E918-BF3B-32136E839ECE}"/>
          </ac:spMkLst>
        </pc:spChg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3" creationId="{05F7B5F1-3653-BA47-8C70-1DFBE92E54EA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4" creationId="{1E884630-1401-DA84-001E-979D283A990D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5" creationId="{B2B0AB7D-948A-7CBF-8B22-18AC67841D56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6" creationId="{340F824C-479E-7A2B-25CA-76126547C590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9" creationId="{95007213-5034-D5BC-BA09-F15D99BCF6B7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10" creationId="{B448F2B5-D9CD-E3F7-289F-429925C81113}"/>
          </ac:spMkLst>
        </pc:spChg>
        <pc:spChg chg="add mod">
          <ac:chgData name="Manish Sharma" userId="b799adb9ba789c8f" providerId="LiveId" clId="{A135E15C-253F-4C5F-9453-5A6DB6B52314}" dt="2022-11-04T12:18:03.562" v="1548"/>
          <ac:spMkLst>
            <pc:docMk/>
            <pc:sldMk cId="1204324921" sldId="518"/>
            <ac:spMk id="11" creationId="{0DDF61FC-0232-8D83-AB42-955C84A3A060}"/>
          </ac:spMkLst>
        </pc:spChg>
        <pc:spChg chg="add mod">
          <ac:chgData name="Manish Sharma" userId="b799adb9ba789c8f" providerId="LiveId" clId="{A135E15C-253F-4C5F-9453-5A6DB6B52314}" dt="2022-11-04T12:19:08.249" v="1562" actId="20577"/>
          <ac:spMkLst>
            <pc:docMk/>
            <pc:sldMk cId="1204324921" sldId="518"/>
            <ac:spMk id="12" creationId="{D7F4F104-F961-0F76-DA40-118DFE823F1B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3" creationId="{0C12DC9D-5B7E-AA92-8F02-E6BF0E4D9B3F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6" creationId="{6306B8FE-A765-AA91-947B-6B1F0EB18165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9" creationId="{A06D25ED-6424-7561-8C9C-E337BEBA06FE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0" creationId="{06BFC126-3FD2-6740-37AB-8690E2EC7BB3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1" creationId="{A4BEA3ED-5AB9-209C-9A68-D3F7DEF0579B}"/>
          </ac:spMkLst>
        </pc:sp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7" creationId="{899F77A5-305B-A117-64B0-C117B2CF2AAA}"/>
          </ac:cxnSpMkLst>
        </pc:cxn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8" creationId="{1E000C2B-BE37-3985-AE5E-BEEB0BC7569D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4" creationId="{DA8E8AA4-7ACF-E972-DCFA-726316D3A80C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5" creationId="{A189895A-713A-495C-CAF6-5E49613B61E3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7" creationId="{9D56BA42-E060-B38A-D721-1BCC5224A0B6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8" creationId="{F93F2E13-F31B-FB92-B7DB-F25E100653B6}"/>
          </ac:cxnSpMkLst>
        </pc:cxnChg>
      </pc:sldChg>
      <pc:sldChg chg="addSp delSp modSp new mod">
        <pc:chgData name="Manish Sharma" userId="b799adb9ba789c8f" providerId="LiveId" clId="{A135E15C-253F-4C5F-9453-5A6DB6B52314}" dt="2022-11-05T05:43:18.642" v="1575" actId="1076"/>
        <pc:sldMkLst>
          <pc:docMk/>
          <pc:sldMk cId="1685897063" sldId="519"/>
        </pc:sldMkLst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2" creationId="{A5CD00A7-6BB9-E9B9-E854-4D35EAB5E54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2" creationId="{E5F06570-C1BC-99C1-3A4C-947B924AEDEE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3" creationId="{6F7E0370-87E7-9F7F-9C31-9886F42F0789}"/>
          </ac:spMkLst>
        </pc:spChg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3" creationId="{7691E8AB-A19E-1BA0-3D74-E9200C93C47B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4" creationId="{661D9D3E-837F-3AD4-3B06-5F66B32EB9E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5" creationId="{03C5E873-288E-822C-804A-2F9947CB9F02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8" creationId="{24859248-EA5C-B10E-6AB7-A01361350C54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9" creationId="{A5A8B01A-4B4C-807F-CF07-F44ED693041D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0" creationId="{47F056B2-0C72-317F-2C64-ADEE9FACCCB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1" creationId="{562C6809-3DF2-6A0D-50FF-E0E7813AD42B}"/>
          </ac:spMkLst>
        </pc:spChg>
        <pc:spChg chg="add mod ord">
          <ac:chgData name="Manish Sharma" userId="b799adb9ba789c8f" providerId="LiveId" clId="{A135E15C-253F-4C5F-9453-5A6DB6B52314}" dt="2022-11-04T12:30:37.333" v="1567" actId="167"/>
          <ac:spMkLst>
            <pc:docMk/>
            <pc:sldMk cId="1685897063" sldId="519"/>
            <ac:spMk id="12" creationId="{20C46E9A-5FA3-A93E-3716-A4DEF094C7F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4" creationId="{DC002E73-C849-32A4-056D-948B2CF49870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6" creationId="{1ADD97FB-544B-A15C-4374-01ABFF8B2E60}"/>
          </ac:spMkLst>
        </pc:spChg>
        <pc:spChg chg="add mod">
          <ac:chgData name="Manish Sharma" userId="b799adb9ba789c8f" providerId="LiveId" clId="{A135E15C-253F-4C5F-9453-5A6DB6B52314}" dt="2022-11-05T05:42:45.742" v="1572"/>
          <ac:spMkLst>
            <pc:docMk/>
            <pc:sldMk cId="1685897063" sldId="519"/>
            <ac:spMk id="17" creationId="{5DFEF713-B36F-10B8-3FA1-C0B59131B320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0" creationId="{AFBD3FFA-00AD-CC5E-7516-C53BAE5FE3FC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1" creationId="{A2DAC71B-E237-EF31-137A-E20B78E117B8}"/>
          </ac:spMkLst>
        </pc:spChg>
        <pc:spChg chg="add mod">
          <ac:chgData name="Manish Sharma" userId="b799adb9ba789c8f" providerId="LiveId" clId="{A135E15C-253F-4C5F-9453-5A6DB6B52314}" dt="2022-11-05T05:43:18.642" v="1575" actId="1076"/>
          <ac:spMkLst>
            <pc:docMk/>
            <pc:sldMk cId="1685897063" sldId="519"/>
            <ac:spMk id="24" creationId="{FEE75BB6-E8E2-1603-95F9-7906E395FC48}"/>
          </ac:spMkLst>
        </pc:sp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6" creationId="{7FC3900A-6D7E-F8A0-5C8D-AB80289B3D84}"/>
          </ac:cxnSpMkLst>
        </pc:cxn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7" creationId="{24A6F0F9-FB5B-A6EA-37DD-DAA5363B3F3B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3" creationId="{711BC7ED-B428-66FC-933A-58578A7CE2F9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5" creationId="{B6C865F4-2370-ED68-CE54-B459E7D448F8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8" creationId="{FFF07D74-B3C4-D613-372A-EFF5EA0E3AEB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9" creationId="{039E6F57-061C-E677-93A4-FD7334BF7D4A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2" creationId="{7849278F-6271-9E55-03D4-6B3468AF775C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3" creationId="{0C93275A-B019-31C4-5AAC-3FD365D7DC7C}"/>
          </ac:cxnSpMkLst>
        </pc:cxnChg>
      </pc:sldChg>
      <pc:sldChg chg="modSp new mod">
        <pc:chgData name="Manish Sharma" userId="b799adb9ba789c8f" providerId="LiveId" clId="{A135E15C-253F-4C5F-9453-5A6DB6B52314}" dt="2022-11-05T05:44:26.883" v="1604" actId="20577"/>
        <pc:sldMkLst>
          <pc:docMk/>
          <pc:sldMk cId="4070375891" sldId="520"/>
        </pc:sldMkLst>
        <pc:spChg chg="mod">
          <ac:chgData name="Manish Sharma" userId="b799adb9ba789c8f" providerId="LiveId" clId="{A135E15C-253F-4C5F-9453-5A6DB6B52314}" dt="2022-11-04T12:31:09.174" v="1569"/>
          <ac:spMkLst>
            <pc:docMk/>
            <pc:sldMk cId="4070375891" sldId="520"/>
            <ac:spMk id="2" creationId="{D5651C24-AB02-BE67-EB99-DC205C0E81CB}"/>
          </ac:spMkLst>
        </pc:spChg>
        <pc:spChg chg="mod">
          <ac:chgData name="Manish Sharma" userId="b799adb9ba789c8f" providerId="LiveId" clId="{A135E15C-253F-4C5F-9453-5A6DB6B52314}" dt="2022-11-05T05:44:26.883" v="1604" actId="20577"/>
          <ac:spMkLst>
            <pc:docMk/>
            <pc:sldMk cId="4070375891" sldId="520"/>
            <ac:spMk id="3" creationId="{C00F10BB-0D2F-2EAA-7AB2-5F14459D74DC}"/>
          </ac:spMkLst>
        </pc:spChg>
      </pc:sldChg>
      <pc:sldChg chg="addSp delSp modSp new mod">
        <pc:chgData name="Manish Sharma" userId="b799adb9ba789c8f" providerId="LiveId" clId="{A135E15C-253F-4C5F-9453-5A6DB6B52314}" dt="2022-11-05T09:55:44.130" v="1624" actId="22"/>
        <pc:sldMkLst>
          <pc:docMk/>
          <pc:sldMk cId="2541608948" sldId="521"/>
        </pc:sldMkLst>
        <pc:spChg chg="del">
          <ac:chgData name="Manish Sharma" userId="b799adb9ba789c8f" providerId="LiveId" clId="{A135E15C-253F-4C5F-9453-5A6DB6B52314}" dt="2022-11-05T07:35:01.064" v="1609" actId="478"/>
          <ac:spMkLst>
            <pc:docMk/>
            <pc:sldMk cId="2541608948" sldId="521"/>
            <ac:spMk id="2" creationId="{86D807BD-62B4-3A32-96D8-A819900DE9A8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3" creationId="{1AA1774A-B41A-32D0-8EF5-033B7D3056F1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4" creationId="{22FFA3AA-55B1-71FD-CEDB-81A22D7F8EDF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5" creationId="{B733C5D1-AAD4-CC39-F08E-9F41C69C00AC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7" creationId="{BB8E1403-BD62-47B6-6164-B02F8108DEC6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9" creationId="{BE243A24-D317-BE0C-EB1A-F1438BB600FB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11" creationId="{F94ACB75-905D-292F-8F5C-A4EA9BCBE5CB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2" creationId="{0FB1C1D0-B6F3-9FC0-17BB-A5DBEEE9E7A5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3" creationId="{6394AAE8-CBE4-CB7A-A0E1-1E703E846DEF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4" creationId="{C4864752-35F8-E36C-4AFC-355B96DA8C41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5" creationId="{425C2608-298F-5115-53B8-9CA6A5962472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6" creationId="{32950B5F-E760-30E4-375D-C9DE4027B4B5}"/>
          </ac:spMkLst>
        </pc:spChg>
        <pc:spChg chg="add mod">
          <ac:chgData name="Manish Sharma" userId="b799adb9ba789c8f" providerId="LiveId" clId="{A135E15C-253F-4C5F-9453-5A6DB6B52314}" dt="2022-11-05T07:36:26.561" v="1614"/>
          <ac:spMkLst>
            <pc:docMk/>
            <pc:sldMk cId="2541608948" sldId="521"/>
            <ac:spMk id="17" creationId="{729E6CB5-71B0-32A9-4042-A6387B4C9BC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8" creationId="{7FDA9E70-170A-ECC7-7BB6-F91FABB98881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9" creationId="{31ED24A3-6901-D536-7FDA-02AD27F1914E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0" creationId="{0ED77142-AD2D-E3A7-10CF-20F4BDF0A71A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1" creationId="{F24E5754-363C-94D9-D302-A9C4DDBD8BA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2" creationId="{711C5267-9942-B781-BBFB-610A1C1D4F7A}"/>
          </ac:spMkLst>
        </pc:spChg>
        <pc:spChg chg="add mod">
          <ac:chgData name="Manish Sharma" userId="b799adb9ba789c8f" providerId="LiveId" clId="{A135E15C-253F-4C5F-9453-5A6DB6B52314}" dt="2022-11-05T07:36:57.524" v="1616"/>
          <ac:spMkLst>
            <pc:docMk/>
            <pc:sldMk cId="2541608948" sldId="521"/>
            <ac:spMk id="24" creationId="{93D04476-97EB-F259-8DFA-CD996D9198C4}"/>
          </ac:spMkLst>
        </pc:spChg>
        <pc:spChg chg="add mod">
          <ac:chgData name="Manish Sharma" userId="b799adb9ba789c8f" providerId="LiveId" clId="{A135E15C-253F-4C5F-9453-5A6DB6B52314}" dt="2022-11-05T07:37:10.415" v="1617"/>
          <ac:spMkLst>
            <pc:docMk/>
            <pc:sldMk cId="2541608948" sldId="521"/>
            <ac:spMk id="26" creationId="{F5AB9780-AF7D-4D44-55FF-BF48DD298326}"/>
          </ac:spMkLst>
        </pc:spChg>
        <pc:spChg chg="add mod">
          <ac:chgData name="Manish Sharma" userId="b799adb9ba789c8f" providerId="LiveId" clId="{A135E15C-253F-4C5F-9453-5A6DB6B52314}" dt="2022-11-05T07:37:41.615" v="1618"/>
          <ac:spMkLst>
            <pc:docMk/>
            <pc:sldMk cId="2541608948" sldId="521"/>
            <ac:spMk id="28" creationId="{2C2A1DC8-F21F-20E3-3956-1BD1C19D2099}"/>
          </ac:spMkLst>
        </pc:spChg>
        <pc:spChg chg="add mod">
          <ac:chgData name="Manish Sharma" userId="b799adb9ba789c8f" providerId="LiveId" clId="{A135E15C-253F-4C5F-9453-5A6DB6B52314}" dt="2022-11-05T07:38:02.337" v="1619"/>
          <ac:spMkLst>
            <pc:docMk/>
            <pc:sldMk cId="2541608948" sldId="521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7:38:08.114" v="1620"/>
          <ac:spMkLst>
            <pc:docMk/>
            <pc:sldMk cId="2541608948" sldId="521"/>
            <ac:spMk id="31" creationId="{0A905BD0-3444-4769-2CE9-C00C23ABA532}"/>
          </ac:spMkLst>
        </pc:spChg>
        <pc:spChg chg="add mod">
          <ac:chgData name="Manish Sharma" userId="b799adb9ba789c8f" providerId="LiveId" clId="{A135E15C-253F-4C5F-9453-5A6DB6B52314}" dt="2022-11-05T07:38:16.176" v="1621"/>
          <ac:spMkLst>
            <pc:docMk/>
            <pc:sldMk cId="2541608948" sldId="521"/>
            <ac:spMk id="32" creationId="{0CA439BB-D93A-DC3E-43DC-9F77073E0A4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3" creationId="{32E7538A-7A6A-A561-85F5-6323AE67A291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4" creationId="{1608977B-CA53-C7DD-C6C9-C65D7141E86C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5" creationId="{B498FFBF-49F0-9AA0-25D9-9E07B2893852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6" creationId="{3BD15BE6-8B8B-C395-52F1-A1B90B8F757F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7" creationId="{A96C4319-EC51-29D8-47B0-98E1D5D8910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8" creationId="{2804143D-E0EE-AF95-F374-41961EF431BC}"/>
          </ac:spMkLst>
        </pc:spChg>
        <pc:spChg chg="add del">
          <ac:chgData name="Manish Sharma" userId="b799adb9ba789c8f" providerId="LiveId" clId="{A135E15C-253F-4C5F-9453-5A6DB6B52314}" dt="2022-11-05T09:55:44.130" v="1624" actId="22"/>
          <ac:spMkLst>
            <pc:docMk/>
            <pc:sldMk cId="2541608948" sldId="521"/>
            <ac:spMk id="40" creationId="{E254EC8E-E7AB-46A8-A283-3DF3FEADCF93}"/>
          </ac:spMkLst>
        </pc:spChg>
        <pc:cxnChg chg="add mod">
          <ac:chgData name="Manish Sharma" userId="b799adb9ba789c8f" providerId="LiveId" clId="{A135E15C-253F-4C5F-9453-5A6DB6B52314}" dt="2022-11-05T07:35:01.528" v="1610"/>
          <ac:cxnSpMkLst>
            <pc:docMk/>
            <pc:sldMk cId="2541608948" sldId="521"/>
            <ac:cxnSpMk id="6" creationId="{7422A33C-9DD6-7036-A16A-7A10A735E49F}"/>
          </ac:cxnSpMkLst>
        </pc:cxnChg>
        <pc:cxnChg chg="add mod">
          <ac:chgData name="Manish Sharma" userId="b799adb9ba789c8f" providerId="LiveId" clId="{A135E15C-253F-4C5F-9453-5A6DB6B52314}" dt="2022-11-05T07:35:14.192" v="1611"/>
          <ac:cxnSpMkLst>
            <pc:docMk/>
            <pc:sldMk cId="2541608948" sldId="521"/>
            <ac:cxnSpMk id="8" creationId="{7D8C6804-5F92-D8A0-ABD9-2FF7525326C4}"/>
          </ac:cxnSpMkLst>
        </pc:cxnChg>
        <pc:cxnChg chg="add mod">
          <ac:chgData name="Manish Sharma" userId="b799adb9ba789c8f" providerId="LiveId" clId="{A135E15C-253F-4C5F-9453-5A6DB6B52314}" dt="2022-11-05T07:35:32.893" v="1612"/>
          <ac:cxnSpMkLst>
            <pc:docMk/>
            <pc:sldMk cId="2541608948" sldId="521"/>
            <ac:cxnSpMk id="10" creationId="{E8CE95AE-5601-EBC4-F1F4-CEF1FA0B919E}"/>
          </ac:cxnSpMkLst>
        </pc:cxnChg>
        <pc:cxnChg chg="add mod">
          <ac:chgData name="Manish Sharma" userId="b799adb9ba789c8f" providerId="LiveId" clId="{A135E15C-253F-4C5F-9453-5A6DB6B52314}" dt="2022-11-05T07:36:57.524" v="1616"/>
          <ac:cxnSpMkLst>
            <pc:docMk/>
            <pc:sldMk cId="2541608948" sldId="521"/>
            <ac:cxnSpMk id="23" creationId="{A2C64EBF-5ED6-0031-108A-69B04B313C55}"/>
          </ac:cxnSpMkLst>
        </pc:cxnChg>
        <pc:cxnChg chg="add mod">
          <ac:chgData name="Manish Sharma" userId="b799adb9ba789c8f" providerId="LiveId" clId="{A135E15C-253F-4C5F-9453-5A6DB6B52314}" dt="2022-11-05T07:37:10.415" v="1617"/>
          <ac:cxnSpMkLst>
            <pc:docMk/>
            <pc:sldMk cId="2541608948" sldId="521"/>
            <ac:cxnSpMk id="25" creationId="{EC67D12E-7456-3FD8-1DCB-5EFD4B6EA4DD}"/>
          </ac:cxnSpMkLst>
        </pc:cxnChg>
        <pc:cxnChg chg="add mod">
          <ac:chgData name="Manish Sharma" userId="b799adb9ba789c8f" providerId="LiveId" clId="{A135E15C-253F-4C5F-9453-5A6DB6B52314}" dt="2022-11-05T07:37:41.615" v="1618"/>
          <ac:cxnSpMkLst>
            <pc:docMk/>
            <pc:sldMk cId="2541608948" sldId="521"/>
            <ac:cxnSpMk id="27" creationId="{AAD5BEE0-8465-A1F4-A624-E1E406C397F7}"/>
          </ac:cxnSpMkLst>
        </pc:cxnChg>
        <pc:cxnChg chg="add mod">
          <ac:chgData name="Manish Sharma" userId="b799adb9ba789c8f" providerId="LiveId" clId="{A135E15C-253F-4C5F-9453-5A6DB6B52314}" dt="2022-11-05T07:38:02.337" v="1619"/>
          <ac:cxnSpMkLst>
            <pc:docMk/>
            <pc:sldMk cId="2541608948" sldId="521"/>
            <ac:cxnSpMk id="29" creationId="{D630290E-FD5E-DC99-2B90-E198D0D188BA}"/>
          </ac:cxnSpMkLst>
        </pc:cxnChg>
      </pc:sldChg>
      <pc:sldChg chg="addSp modSp add mod">
        <pc:chgData name="Manish Sharma" userId="b799adb9ba789c8f" providerId="LiveId" clId="{A135E15C-253F-4C5F-9453-5A6DB6B52314}" dt="2022-11-05T10:15:28.450" v="1630" actId="167"/>
        <pc:sldMkLst>
          <pc:docMk/>
          <pc:sldMk cId="1204458298" sldId="522"/>
        </pc:sldMkLst>
        <pc:spChg chg="add mod">
          <ac:chgData name="Manish Sharma" userId="b799adb9ba789c8f" providerId="LiveId" clId="{A135E15C-253F-4C5F-9453-5A6DB6B52314}" dt="2022-11-05T09:56:00.038" v="1627"/>
          <ac:spMkLst>
            <pc:docMk/>
            <pc:sldMk cId="1204458298" sldId="522"/>
            <ac:spMk id="2" creationId="{7DEEDBC2-AFB4-6D38-C946-A1583A9ABF06}"/>
          </ac:spMkLst>
        </pc:spChg>
        <pc:spChg chg="mod">
          <ac:chgData name="Manish Sharma" userId="b799adb9ba789c8f" providerId="LiveId" clId="{A135E15C-253F-4C5F-9453-5A6DB6B52314}" dt="2022-11-05T09:55:53.799" v="1626" actId="1076"/>
          <ac:spMkLst>
            <pc:docMk/>
            <pc:sldMk cId="1204458298" sldId="522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39" creationId="{CAF438E7-138E-D53B-2E66-68475A111453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40" creationId="{296C2815-41CE-0147-8E12-7E74E1D4698D}"/>
          </ac:spMkLst>
        </pc:spChg>
        <pc:spChg chg="add mod ord">
          <ac:chgData name="Manish Sharma" userId="b799adb9ba789c8f" providerId="LiveId" clId="{A135E15C-253F-4C5F-9453-5A6DB6B52314}" dt="2022-11-05T10:15:28.450" v="1630" actId="167"/>
          <ac:spMkLst>
            <pc:docMk/>
            <pc:sldMk cId="1204458298" sldId="522"/>
            <ac:spMk id="43" creationId="{D7FEA157-9076-E067-64CF-29F862C6D21F}"/>
          </ac:spMkLst>
        </pc:sp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1" creationId="{2B735697-8812-1C55-8384-33254D8561BF}"/>
          </ac:cxnSpMkLst>
        </pc:cxn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2" creationId="{FE34A636-CC46-DD77-104D-2571C247B5FC}"/>
          </ac:cxnSpMkLst>
        </pc:cxnChg>
      </pc:sldChg>
      <pc:sldChg chg="addSp modSp new mod">
        <pc:chgData name="Manish Sharma" userId="b799adb9ba789c8f" providerId="LiveId" clId="{A135E15C-253F-4C5F-9453-5A6DB6B52314}" dt="2022-11-05T11:52:34.266" v="1755" actId="1076"/>
        <pc:sldMkLst>
          <pc:docMk/>
          <pc:sldMk cId="3571136336" sldId="523"/>
        </pc:sldMkLst>
        <pc:spChg chg="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2" creationId="{C1962C0A-F546-5EA9-7BA3-F5E48D033EF9}"/>
          </ac:spMkLst>
        </pc:spChg>
        <pc:spChg chg="add 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3" creationId="{B603926A-F8F9-F233-BDB0-7F076521C404}"/>
          </ac:spMkLst>
        </pc:spChg>
      </pc:sldChg>
      <pc:sldChg chg="modSp new mod">
        <pc:chgData name="Manish Sharma" userId="b799adb9ba789c8f" providerId="LiveId" clId="{A135E15C-253F-4C5F-9453-5A6DB6B52314}" dt="2022-11-05T12:09:09.343" v="1855" actId="20577"/>
        <pc:sldMkLst>
          <pc:docMk/>
          <pc:sldMk cId="287795584" sldId="524"/>
        </pc:sldMkLst>
        <pc:spChg chg="mod">
          <ac:chgData name="Manish Sharma" userId="b799adb9ba789c8f" providerId="LiveId" clId="{A135E15C-253F-4C5F-9453-5A6DB6B52314}" dt="2022-11-05T12:08:40.614" v="1784" actId="20577"/>
          <ac:spMkLst>
            <pc:docMk/>
            <pc:sldMk cId="287795584" sldId="524"/>
            <ac:spMk id="2" creationId="{F34FADD3-EB17-F0AC-368A-B81D32EA43C2}"/>
          </ac:spMkLst>
        </pc:spChg>
        <pc:spChg chg="mod">
          <ac:chgData name="Manish Sharma" userId="b799adb9ba789c8f" providerId="LiveId" clId="{A135E15C-253F-4C5F-9453-5A6DB6B52314}" dt="2022-11-05T12:09:09.343" v="1855" actId="20577"/>
          <ac:spMkLst>
            <pc:docMk/>
            <pc:sldMk cId="287795584" sldId="524"/>
            <ac:spMk id="3" creationId="{45C26340-26B6-F5BB-E65A-AD43EA50A0EC}"/>
          </ac:spMkLst>
        </pc:spChg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5T10:59:42.954" v="1362" actId="207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add del">
        <pc:chgData name="Manish Sharma" userId="b799adb9ba789c8f" providerId="LiveId" clId="{1E06067A-49EA-4561-BF94-0B38AACB87C5}" dt="2022-07-14T04:58:57.238" v="1270"/>
        <pc:sldMkLst>
          <pc:docMk/>
          <pc:sldMk cId="4125748975" sldId="292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3776691465" sldId="296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3305788119" sldId="33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add del">
        <pc:chgData name="Manish Sharma" userId="b799adb9ba789c8f" providerId="LiveId" clId="{1E06067A-49EA-4561-BF94-0B38AACB87C5}" dt="2022-07-14T04:23:33.373" v="1269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694169232" sldId="395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3920928659" sldId="396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3923253326" sldId="399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1859098652" sldId="400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2486780815" sldId="401"/>
        </pc:sldMkLst>
      </pc:sldChg>
      <pc:sldChg chg="add del">
        <pc:chgData name="Manish Sharma" userId="b799adb9ba789c8f" providerId="LiveId" clId="{1E06067A-49EA-4561-BF94-0B38AACB87C5}" dt="2022-07-15T05:52:57.459" v="1299"/>
        <pc:sldMkLst>
          <pc:docMk/>
          <pc:sldMk cId="2478318775" sldId="402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2909444576" sldId="404"/>
        </pc:sldMkLst>
      </pc:sldChg>
      <pc:sldChg chg="add del">
        <pc:chgData name="Manish Sharma" userId="b799adb9ba789c8f" providerId="LiveId" clId="{1E06067A-49EA-4561-BF94-0B38AACB87C5}" dt="2022-07-15T09:30:48.477" v="1359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1063568358" sldId="433"/>
        </pc:sldMkLst>
      </pc:sldChg>
      <pc:sldChg chg="modSp add del mod">
        <pc:chgData name="Manish Sharma" userId="b799adb9ba789c8f" providerId="LiveId" clId="{1E06067A-49EA-4561-BF94-0B38AACB87C5}" dt="2022-07-14T10:56:59.619" v="1274" actId="1076"/>
        <pc:sldMkLst>
          <pc:docMk/>
          <pc:sldMk cId="1482665698" sldId="434"/>
        </pc:sldMkLst>
        <pc:spChg chg="mod">
          <ac:chgData name="Manish Sharma" userId="b799adb9ba789c8f" providerId="LiveId" clId="{1E06067A-49EA-4561-BF94-0B38AACB87C5}" dt="2022-07-14T10:56:59.619" v="1274" actId="1076"/>
          <ac:spMkLst>
            <pc:docMk/>
            <pc:sldMk cId="1482665698" sldId="434"/>
            <ac:spMk id="19" creationId="{B1E1805C-782C-3BB8-62CD-58343ACD2611}"/>
          </ac:spMkLst>
        </pc:spChg>
      </pc:sldChg>
      <pc:sldChg chg="add del">
        <pc:chgData name="Manish Sharma" userId="b799adb9ba789c8f" providerId="LiveId" clId="{1E06067A-49EA-4561-BF94-0B38AACB87C5}" dt="2022-07-14T10:57:22.953" v="1275"/>
        <pc:sldMkLst>
          <pc:docMk/>
          <pc:sldMk cId="952090625" sldId="435"/>
        </pc:sldMkLst>
      </pc:sldChg>
      <pc:sldChg chg="modSp add del mod">
        <pc:chgData name="Manish Sharma" userId="b799adb9ba789c8f" providerId="LiveId" clId="{1E06067A-49EA-4561-BF94-0B38AACB87C5}" dt="2022-07-14T11:43:15.083" v="1296" actId="20577"/>
        <pc:sldMkLst>
          <pc:docMk/>
          <pc:sldMk cId="2637513665" sldId="436"/>
        </pc:sldMkLst>
        <pc:spChg chg="mod">
          <ac:chgData name="Manish Sharma" userId="b799adb9ba789c8f" providerId="LiveId" clId="{1E06067A-49EA-4561-BF94-0B38AACB87C5}" dt="2022-07-14T11:43:15.083" v="1296" actId="20577"/>
          <ac:spMkLst>
            <pc:docMk/>
            <pc:sldMk cId="2637513665" sldId="436"/>
            <ac:spMk id="3" creationId="{A476240C-3707-4B09-9E8F-F2CE168415CB}"/>
          </ac:spMkLst>
        </pc:spChg>
      </pc:sldChg>
      <pc:sldChg chg="add del">
        <pc:chgData name="Manish Sharma" userId="b799adb9ba789c8f" providerId="LiveId" clId="{1E06067A-49EA-4561-BF94-0B38AACB87C5}" dt="2022-07-14T11:42:24.981" v="1276"/>
        <pc:sldMkLst>
          <pc:docMk/>
          <pc:sldMk cId="2511821346" sldId="437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2424590513" sldId="438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addSp delSp modSp new mod">
        <pc:chgData name="Manish Sharma" userId="b799adb9ba789c8f" providerId="LiveId" clId="{1E06067A-49EA-4561-BF94-0B38AACB87C5}" dt="2022-07-15T07:46:33.026" v="1357" actId="1076"/>
        <pc:sldMkLst>
          <pc:docMk/>
          <pc:sldMk cId="1705730532" sldId="440"/>
        </pc:sldMkLst>
        <pc:spChg chg="del">
          <ac:chgData name="Manish Sharma" userId="b799adb9ba789c8f" providerId="LiveId" clId="{1E06067A-49EA-4561-BF94-0B38AACB87C5}" dt="2022-07-15T06:15:57.595" v="1301" actId="478"/>
          <ac:spMkLst>
            <pc:docMk/>
            <pc:sldMk cId="1705730532" sldId="440"/>
            <ac:spMk id="2" creationId="{33EA1A33-C308-0F31-E9BB-DB46E0FA4F90}"/>
          </ac:spMkLst>
        </pc:spChg>
        <pc:spChg chg="add mod">
          <ac:chgData name="Manish Sharma" userId="b799adb9ba789c8f" providerId="LiveId" clId="{1E06067A-49EA-4561-BF94-0B38AACB87C5}" dt="2022-07-15T06:16:38.095" v="1302"/>
          <ac:spMkLst>
            <pc:docMk/>
            <pc:sldMk cId="1705730532" sldId="440"/>
            <ac:spMk id="3" creationId="{2F5949E9-400C-AF87-2440-93C030FD0203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4" creationId="{54FE60A7-DD46-7E37-D42D-2D31AC530314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5" creationId="{154D24C8-FFDA-E179-411F-EB2116B6FEB7}"/>
          </ac:spMkLst>
        </pc:spChg>
        <pc:spChg chg="add mod">
          <ac:chgData name="Manish Sharma" userId="b799adb9ba789c8f" providerId="LiveId" clId="{1E06067A-49EA-4561-BF94-0B38AACB87C5}" dt="2022-07-15T06:17:42.760" v="1304"/>
          <ac:spMkLst>
            <pc:docMk/>
            <pc:sldMk cId="1705730532" sldId="440"/>
            <ac:spMk id="8" creationId="{A7CB9152-B771-77BD-1FBC-D81BB890E343}"/>
          </ac:spMkLst>
        </pc:spChg>
        <pc:spChg chg="add mod">
          <ac:chgData name="Manish Sharma" userId="b799adb9ba789c8f" providerId="LiveId" clId="{1E06067A-49EA-4561-BF94-0B38AACB87C5}" dt="2022-07-15T06:18:04.828" v="1305"/>
          <ac:spMkLst>
            <pc:docMk/>
            <pc:sldMk cId="1705730532" sldId="440"/>
            <ac:spMk id="9" creationId="{90E9594E-4534-3A8B-5ADA-3F2F85A00004}"/>
          </ac:spMkLst>
        </pc:spChg>
        <pc:spChg chg="add mod">
          <ac:chgData name="Manish Sharma" userId="b799adb9ba789c8f" providerId="LiveId" clId="{1E06067A-49EA-4561-BF94-0B38AACB87C5}" dt="2022-07-15T06:18:08.955" v="1306"/>
          <ac:spMkLst>
            <pc:docMk/>
            <pc:sldMk cId="1705730532" sldId="440"/>
            <ac:spMk id="10" creationId="{99C7B4E0-DF35-15C7-2699-0B33624B7616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1" creationId="{FAF2A39D-2132-E913-CF45-63268681B5CF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2" creationId="{C4E185ED-6046-3A6C-392D-031B82BDC92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3" creationId="{9F007299-14A0-9B7E-8C24-7E7187F54DC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4" creationId="{D328685D-5B95-8AB1-5876-A2528F832007}"/>
          </ac:spMkLst>
        </pc:spChg>
        <pc:spChg chg="add mod">
          <ac:chgData name="Manish Sharma" userId="b799adb9ba789c8f" providerId="LiveId" clId="{1E06067A-49EA-4561-BF94-0B38AACB87C5}" dt="2022-07-15T06:19:08.027" v="1308"/>
          <ac:spMkLst>
            <pc:docMk/>
            <pc:sldMk cId="1705730532" sldId="440"/>
            <ac:spMk id="16" creationId="{1DA9AB9E-AA2C-6C19-EBC4-C5D7ADC13997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7" creationId="{952F6D95-C8C0-992C-EEE0-76C2B7E90CE8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9" creationId="{98B0C272-B39B-FE17-5252-DF22B2FD723A}"/>
          </ac:spMkLst>
        </pc:spChg>
        <pc:spChg chg="add mod">
          <ac:chgData name="Manish Sharma" userId="b799adb9ba789c8f" providerId="LiveId" clId="{1E06067A-49EA-4561-BF94-0B38AACB87C5}" dt="2022-07-15T06:20:19.363" v="1310"/>
          <ac:spMkLst>
            <pc:docMk/>
            <pc:sldMk cId="1705730532" sldId="440"/>
            <ac:spMk id="21" creationId="{84D64219-16C6-E3D1-1089-4B17A62CC6F6}"/>
          </ac:spMkLst>
        </pc:spChg>
        <pc:spChg chg="add mod">
          <ac:chgData name="Manish Sharma" userId="b799adb9ba789c8f" providerId="LiveId" clId="{1E06067A-49EA-4561-BF94-0B38AACB87C5}" dt="2022-07-15T06:20:55.080" v="1311"/>
          <ac:spMkLst>
            <pc:docMk/>
            <pc:sldMk cId="1705730532" sldId="440"/>
            <ac:spMk id="23" creationId="{58D91DC7-1EC2-E24E-D990-BAA9E53729E8}"/>
          </ac:spMkLst>
        </pc:spChg>
        <pc:spChg chg="add mod">
          <ac:chgData name="Manish Sharma" userId="b799adb9ba789c8f" providerId="LiveId" clId="{1E06067A-49EA-4561-BF94-0B38AACB87C5}" dt="2022-07-15T06:21:10.457" v="1312"/>
          <ac:spMkLst>
            <pc:docMk/>
            <pc:sldMk cId="1705730532" sldId="440"/>
            <ac:spMk id="25" creationId="{7DCBD724-C521-C78B-F66A-8E2349985041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6" creationId="{01563B16-355C-C4C7-4B14-42E06F5DACB7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7" creationId="{39896DD6-D4DD-2F50-6B6F-522CD15BDEE2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8" creationId="{E4BB1D16-1756-B9D1-4743-DDE15506A05A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9" creationId="{3EA6BC44-A5DD-9D5F-A357-64216F49B90F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30" creationId="{4D603978-4FCD-DFA1-1EFA-E31DB451D4E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1" creationId="{FC4BB316-7376-C306-2ECF-EEEE8B18A908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2" creationId="{B25D3D71-62A9-3CD4-C5C8-CB06FB7C412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3" creationId="{F8D2051B-E01C-1D33-3725-69E072CF994E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4" creationId="{8C08853D-CAA3-A3BE-5C51-3E49876A0E3C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5" creationId="{1176D142-A150-B15B-186B-566BD751C01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6" creationId="{5DA4C05D-8B85-4A76-0D28-697DB93A2170}"/>
          </ac:spMkLst>
        </pc:spChg>
        <pc:spChg chg="add mod">
          <ac:chgData name="Manish Sharma" userId="b799adb9ba789c8f" providerId="LiveId" clId="{1E06067A-49EA-4561-BF94-0B38AACB87C5}" dt="2022-07-15T07:46:13.165" v="1338" actId="1076"/>
          <ac:spMkLst>
            <pc:docMk/>
            <pc:sldMk cId="1705730532" sldId="440"/>
            <ac:spMk id="37" creationId="{8269AAB2-696B-1811-8AF8-C724F7CF66AA}"/>
          </ac:spMkLst>
        </pc:spChg>
        <pc:spChg chg="add mod">
          <ac:chgData name="Manish Sharma" userId="b799adb9ba789c8f" providerId="LiveId" clId="{1E06067A-49EA-4561-BF94-0B38AACB87C5}" dt="2022-07-15T07:46:33.026" v="1357" actId="1076"/>
          <ac:spMkLst>
            <pc:docMk/>
            <pc:sldMk cId="1705730532" sldId="440"/>
            <ac:spMk id="38" creationId="{401937CD-3758-156A-162B-41ABD598E74C}"/>
          </ac:spMkLst>
        </pc:spChg>
        <pc:cxnChg chg="add mod">
          <ac:chgData name="Manish Sharma" userId="b799adb9ba789c8f" providerId="LiveId" clId="{1E06067A-49EA-4561-BF94-0B38AACB87C5}" dt="2022-07-15T06:17:01.321" v="1303"/>
          <ac:cxnSpMkLst>
            <pc:docMk/>
            <pc:sldMk cId="1705730532" sldId="440"/>
            <ac:cxnSpMk id="6" creationId="{16D50581-2D27-41E6-7E09-87E6BAA564B4}"/>
          </ac:cxnSpMkLst>
        </pc:cxnChg>
        <pc:cxnChg chg="add mod">
          <ac:chgData name="Manish Sharma" userId="b799adb9ba789c8f" providerId="LiveId" clId="{1E06067A-49EA-4561-BF94-0B38AACB87C5}" dt="2022-07-15T06:17:42.760" v="1304"/>
          <ac:cxnSpMkLst>
            <pc:docMk/>
            <pc:sldMk cId="1705730532" sldId="440"/>
            <ac:cxnSpMk id="7" creationId="{9CDFB976-8889-B2C8-0140-320A6773F6E8}"/>
          </ac:cxnSpMkLst>
        </pc:cxnChg>
        <pc:cxnChg chg="add mod">
          <ac:chgData name="Manish Sharma" userId="b799adb9ba789c8f" providerId="LiveId" clId="{1E06067A-49EA-4561-BF94-0B38AACB87C5}" dt="2022-07-15T06:19:08.027" v="1308"/>
          <ac:cxnSpMkLst>
            <pc:docMk/>
            <pc:sldMk cId="1705730532" sldId="440"/>
            <ac:cxnSpMk id="15" creationId="{868BCEE8-4BA2-B598-E168-EB0ACE963914}"/>
          </ac:cxnSpMkLst>
        </pc:cxnChg>
        <pc:cxnChg chg="add mod">
          <ac:chgData name="Manish Sharma" userId="b799adb9ba789c8f" providerId="LiveId" clId="{1E06067A-49EA-4561-BF94-0B38AACB87C5}" dt="2022-07-15T06:19:53.517" v="1309"/>
          <ac:cxnSpMkLst>
            <pc:docMk/>
            <pc:sldMk cId="1705730532" sldId="440"/>
            <ac:cxnSpMk id="18" creationId="{EC80C3E8-3524-7296-2685-D90EE2A637A5}"/>
          </ac:cxnSpMkLst>
        </pc:cxnChg>
        <pc:cxnChg chg="add mod">
          <ac:chgData name="Manish Sharma" userId="b799adb9ba789c8f" providerId="LiveId" clId="{1E06067A-49EA-4561-BF94-0B38AACB87C5}" dt="2022-07-15T06:20:19.363" v="1310"/>
          <ac:cxnSpMkLst>
            <pc:docMk/>
            <pc:sldMk cId="1705730532" sldId="440"/>
            <ac:cxnSpMk id="20" creationId="{9E4959B2-F4E5-BD6C-2356-A90E676DDD2F}"/>
          </ac:cxnSpMkLst>
        </pc:cxnChg>
        <pc:cxnChg chg="add mod">
          <ac:chgData name="Manish Sharma" userId="b799adb9ba789c8f" providerId="LiveId" clId="{1E06067A-49EA-4561-BF94-0B38AACB87C5}" dt="2022-07-15T06:20:55.080" v="1311"/>
          <ac:cxnSpMkLst>
            <pc:docMk/>
            <pc:sldMk cId="1705730532" sldId="440"/>
            <ac:cxnSpMk id="22" creationId="{28DFAC54-B3AE-CBA2-B078-6D830598F574}"/>
          </ac:cxnSpMkLst>
        </pc:cxnChg>
        <pc:cxnChg chg="add mod">
          <ac:chgData name="Manish Sharma" userId="b799adb9ba789c8f" providerId="LiveId" clId="{1E06067A-49EA-4561-BF94-0B38AACB87C5}" dt="2022-07-15T06:21:10.457" v="1312"/>
          <ac:cxnSpMkLst>
            <pc:docMk/>
            <pc:sldMk cId="1705730532" sldId="440"/>
            <ac:cxnSpMk id="24" creationId="{D43112F5-318C-2A1D-3B0A-BD9390BACA5E}"/>
          </ac:cxnSpMkLst>
        </pc:cxnChg>
      </pc:sldChg>
      <pc:sldChg chg="add del">
        <pc:chgData name="Manish Sharma" userId="b799adb9ba789c8f" providerId="LiveId" clId="{1E06067A-49EA-4561-BF94-0B38AACB87C5}" dt="2022-07-15T09:31:58.537" v="1360"/>
        <pc:sldMkLst>
          <pc:docMk/>
          <pc:sldMk cId="345498940" sldId="441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716795003" sldId="442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4182215369" sldId="443"/>
        </pc:sldMkLst>
      </pc:sldChg>
      <pc:sldChg chg="modSp add del mod">
        <pc:chgData name="Manish Sharma" userId="b799adb9ba789c8f" providerId="LiveId" clId="{1E06067A-49EA-4561-BF94-0B38AACB87C5}" dt="2022-07-15T10:59:42.954" v="1362" actId="207"/>
        <pc:sldMkLst>
          <pc:docMk/>
          <pc:sldMk cId="1412042572" sldId="444"/>
        </pc:sldMkLst>
        <pc:spChg chg="mod">
          <ac:chgData name="Manish Sharma" userId="b799adb9ba789c8f" providerId="LiveId" clId="{1E06067A-49EA-4561-BF94-0B38AACB87C5}" dt="2022-07-15T10:59:42.954" v="1362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603927035" sldId="445"/>
        </pc:sldMkLst>
      </pc:sldChg>
      <pc:sldChg chg="add">
        <pc:chgData name="Manish Sharma" userId="b799adb9ba789c8f" providerId="LiveId" clId="{1E06067A-49EA-4561-BF94-0B38AACB87C5}" dt="2022-07-15T10:56:50.292" v="1361"/>
        <pc:sldMkLst>
          <pc:docMk/>
          <pc:sldMk cId="1755021175" sldId="446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5ADF9-FA81-4901-A248-AD1847B184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0B164-E3B8-4FD1-9B46-2035491EE2E3}">
      <dgm:prSet/>
      <dgm:spPr/>
      <dgm:t>
        <a:bodyPr/>
        <a:lstStyle/>
        <a:p>
          <a:r>
            <a:rPr lang="en-IN" dirty="0"/>
            <a:t>Quick Loading Time</a:t>
          </a:r>
          <a:endParaRPr lang="en-US" dirty="0"/>
        </a:p>
      </dgm:t>
    </dgm:pt>
    <dgm:pt modelId="{EAF76764-2CFC-49EE-9443-CE61E2C1AAEE}" type="parTrans" cxnId="{BD7ABA76-BB88-4A37-9BFE-F5DEF7FDB964}">
      <dgm:prSet/>
      <dgm:spPr/>
      <dgm:t>
        <a:bodyPr/>
        <a:lstStyle/>
        <a:p>
          <a:endParaRPr lang="en-US"/>
        </a:p>
      </dgm:t>
    </dgm:pt>
    <dgm:pt modelId="{AE7E2588-46F7-482F-AC42-F86ADAAF993F}" type="sibTrans" cxnId="{BD7ABA76-BB88-4A37-9BFE-F5DEF7FDB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B8D842-1812-4A4F-AD26-554D8457444A}">
      <dgm:prSet/>
      <dgm:spPr/>
      <dgm:t>
        <a:bodyPr/>
        <a:lstStyle/>
        <a:p>
          <a:endParaRPr lang="en-US"/>
        </a:p>
      </dgm:t>
    </dgm:pt>
    <dgm:pt modelId="{EED4C378-CC16-4C95-9D0C-240ADEC56074}" type="parTrans" cxnId="{3C166B99-F4C7-45E6-ABAE-16146E949960}">
      <dgm:prSet/>
      <dgm:spPr/>
      <dgm:t>
        <a:bodyPr/>
        <a:lstStyle/>
        <a:p>
          <a:endParaRPr lang="en-US"/>
        </a:p>
      </dgm:t>
    </dgm:pt>
    <dgm:pt modelId="{A7A91574-1011-4847-A9BD-79F9DC88F03A}" type="sibTrans" cxnId="{3C166B99-F4C7-45E6-ABAE-16146E949960}">
      <dgm:prSet/>
      <dgm:spPr/>
      <dgm:t>
        <a:bodyPr/>
        <a:lstStyle/>
        <a:p>
          <a:endParaRPr lang="en-US"/>
        </a:p>
      </dgm:t>
    </dgm:pt>
    <dgm:pt modelId="{586D6629-2AEB-49A3-8161-74B07E86AFCE}">
      <dgm:prSet/>
      <dgm:spPr/>
      <dgm:t>
        <a:bodyPr/>
        <a:lstStyle/>
        <a:p>
          <a:r>
            <a:rPr lang="en-IN"/>
            <a:t>Seamless User Experience</a:t>
          </a:r>
          <a:endParaRPr lang="en-US"/>
        </a:p>
      </dgm:t>
    </dgm:pt>
    <dgm:pt modelId="{3E581DC8-FE84-448A-AD2B-669A95052653}" type="parTrans" cxnId="{F63E6A9D-EB4E-4E31-B192-D3AC5B851A19}">
      <dgm:prSet/>
      <dgm:spPr/>
      <dgm:t>
        <a:bodyPr/>
        <a:lstStyle/>
        <a:p>
          <a:endParaRPr lang="en-US"/>
        </a:p>
      </dgm:t>
    </dgm:pt>
    <dgm:pt modelId="{1ABC4408-0055-4B6E-BBB5-37E7A448C69B}" type="sibTrans" cxnId="{F63E6A9D-EB4E-4E31-B192-D3AC5B851A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CB3DFD-2055-4FCB-A03A-4A16CDAD6D17}">
      <dgm:prSet/>
      <dgm:spPr/>
      <dgm:t>
        <a:bodyPr/>
        <a:lstStyle/>
        <a:p>
          <a:endParaRPr lang="en-US"/>
        </a:p>
      </dgm:t>
    </dgm:pt>
    <dgm:pt modelId="{20B07FF1-FB48-4FA7-B066-F2E7D6D18373}" type="parTrans" cxnId="{FD38F800-BFA7-42A2-AE55-F53B2046B38B}">
      <dgm:prSet/>
      <dgm:spPr/>
      <dgm:t>
        <a:bodyPr/>
        <a:lstStyle/>
        <a:p>
          <a:endParaRPr lang="en-US"/>
        </a:p>
      </dgm:t>
    </dgm:pt>
    <dgm:pt modelId="{8BCA39C0-2487-498E-9B00-D87EB9047D2C}" type="sibTrans" cxnId="{FD38F800-BFA7-42A2-AE55-F53B2046B38B}">
      <dgm:prSet/>
      <dgm:spPr/>
      <dgm:t>
        <a:bodyPr/>
        <a:lstStyle/>
        <a:p>
          <a:endParaRPr lang="en-US"/>
        </a:p>
      </dgm:t>
    </dgm:pt>
    <dgm:pt modelId="{C3A46C6E-835D-4972-A2E4-5ABACD5111C0}">
      <dgm:prSet/>
      <dgm:spPr/>
      <dgm:t>
        <a:bodyPr/>
        <a:lstStyle/>
        <a:p>
          <a:r>
            <a:rPr lang="en-US"/>
            <a:t>Ease in Building Feature-rich Apps</a:t>
          </a:r>
        </a:p>
      </dgm:t>
    </dgm:pt>
    <dgm:pt modelId="{70117BF0-9336-43C2-AA8B-BA72460A4D64}" type="parTrans" cxnId="{481E38A2-9E9F-4FD5-A305-D4A8FE4AFAC3}">
      <dgm:prSet/>
      <dgm:spPr/>
      <dgm:t>
        <a:bodyPr/>
        <a:lstStyle/>
        <a:p>
          <a:endParaRPr lang="en-US"/>
        </a:p>
      </dgm:t>
    </dgm:pt>
    <dgm:pt modelId="{9056A2F0-4F2D-47DC-9866-E827ABCB56A4}" type="sibTrans" cxnId="{481E38A2-9E9F-4FD5-A305-D4A8FE4A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205212-5763-486E-83D3-5AB8414F16F1}">
      <dgm:prSet/>
      <dgm:spPr/>
      <dgm:t>
        <a:bodyPr/>
        <a:lstStyle/>
        <a:p>
          <a:endParaRPr lang="en-US"/>
        </a:p>
      </dgm:t>
    </dgm:pt>
    <dgm:pt modelId="{1F8D4ABC-E85F-4D76-833D-8B10FB44B1D7}" type="parTrans" cxnId="{EC40957D-A25A-439F-BD73-0F4310A63EB5}">
      <dgm:prSet/>
      <dgm:spPr/>
      <dgm:t>
        <a:bodyPr/>
        <a:lstStyle/>
        <a:p>
          <a:endParaRPr lang="en-US"/>
        </a:p>
      </dgm:t>
    </dgm:pt>
    <dgm:pt modelId="{09A09C6E-F780-4863-81AD-688D9850FAD8}" type="sibTrans" cxnId="{EC40957D-A25A-439F-BD73-0F4310A63EB5}">
      <dgm:prSet/>
      <dgm:spPr/>
      <dgm:t>
        <a:bodyPr/>
        <a:lstStyle/>
        <a:p>
          <a:endParaRPr lang="en-US"/>
        </a:p>
      </dgm:t>
    </dgm:pt>
    <dgm:pt modelId="{E42DD993-AEEC-4251-B62B-5DFBAF74980E}">
      <dgm:prSet/>
      <dgm:spPr/>
      <dgm:t>
        <a:bodyPr/>
        <a:lstStyle/>
        <a:p>
          <a:r>
            <a:rPr lang="en-IN"/>
            <a:t>Uses Less Bandwidth</a:t>
          </a:r>
          <a:endParaRPr lang="en-US"/>
        </a:p>
      </dgm:t>
    </dgm:pt>
    <dgm:pt modelId="{B69C0366-649C-4EB7-A71B-BD1DD3D23C67}" type="parTrans" cxnId="{A8023E0F-AEDB-43A6-ACF2-7814959855A5}">
      <dgm:prSet/>
      <dgm:spPr/>
      <dgm:t>
        <a:bodyPr/>
        <a:lstStyle/>
        <a:p>
          <a:endParaRPr lang="en-US"/>
        </a:p>
      </dgm:t>
    </dgm:pt>
    <dgm:pt modelId="{2878EB0B-763D-4813-8486-E79C43F8E483}" type="sibTrans" cxnId="{A8023E0F-AEDB-43A6-ACF2-7814959855A5}">
      <dgm:prSet/>
      <dgm:spPr/>
      <dgm:t>
        <a:bodyPr/>
        <a:lstStyle/>
        <a:p>
          <a:endParaRPr lang="en-US"/>
        </a:p>
      </dgm:t>
    </dgm:pt>
    <dgm:pt modelId="{6CB5FF09-7C4F-4945-A144-72C9C18A315B}">
      <dgm:prSet/>
      <dgm:spPr/>
      <dgm:t>
        <a:bodyPr/>
        <a:lstStyle/>
        <a:p>
          <a:endParaRPr lang="en-US"/>
        </a:p>
      </dgm:t>
    </dgm:pt>
    <dgm:pt modelId="{900738CD-EBA0-4EA7-A182-2ADC1E40F8CA}" type="parTrans" cxnId="{D2A72BBA-6BCA-4416-92D6-7AE8626A80C6}">
      <dgm:prSet/>
      <dgm:spPr/>
      <dgm:t>
        <a:bodyPr/>
        <a:lstStyle/>
        <a:p>
          <a:endParaRPr lang="en-US"/>
        </a:p>
      </dgm:t>
    </dgm:pt>
    <dgm:pt modelId="{CCD43A28-7C8C-4618-A0C6-22EF098D80AA}" type="sibTrans" cxnId="{D2A72BBA-6BCA-4416-92D6-7AE8626A80C6}">
      <dgm:prSet/>
      <dgm:spPr/>
      <dgm:t>
        <a:bodyPr/>
        <a:lstStyle/>
        <a:p>
          <a:endParaRPr lang="en-US"/>
        </a:p>
      </dgm:t>
    </dgm:pt>
    <dgm:pt modelId="{507336DD-8986-454A-8BA5-BC7B248BA24E}" type="pres">
      <dgm:prSet presAssocID="{50D5ADF9-FA81-4901-A248-AD1847B184D0}" presName="linear" presStyleCnt="0">
        <dgm:presLayoutVars>
          <dgm:animLvl val="lvl"/>
          <dgm:resizeHandles val="exact"/>
        </dgm:presLayoutVars>
      </dgm:prSet>
      <dgm:spPr/>
    </dgm:pt>
    <dgm:pt modelId="{A462923F-10CC-4898-B21D-D35A036CFB60}" type="pres">
      <dgm:prSet presAssocID="{AAA0B164-E3B8-4FD1-9B46-2035491EE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66AC20-CEA3-4CB8-B269-412668F69CCA}" type="pres">
      <dgm:prSet presAssocID="{AAA0B164-E3B8-4FD1-9B46-2035491EE2E3}" presName="childText" presStyleLbl="revTx" presStyleIdx="0" presStyleCnt="4">
        <dgm:presLayoutVars>
          <dgm:bulletEnabled val="1"/>
        </dgm:presLayoutVars>
      </dgm:prSet>
      <dgm:spPr/>
    </dgm:pt>
    <dgm:pt modelId="{DAB901B1-5264-4BA1-8874-D2A9D3C7DA30}" type="pres">
      <dgm:prSet presAssocID="{586D6629-2AEB-49A3-8161-74B07E86A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092326-4E18-4A31-8746-02E1A15BBFB6}" type="pres">
      <dgm:prSet presAssocID="{586D6629-2AEB-49A3-8161-74B07E86AFCE}" presName="childText" presStyleLbl="revTx" presStyleIdx="1" presStyleCnt="4">
        <dgm:presLayoutVars>
          <dgm:bulletEnabled val="1"/>
        </dgm:presLayoutVars>
      </dgm:prSet>
      <dgm:spPr/>
    </dgm:pt>
    <dgm:pt modelId="{7E238E0B-BC81-453A-A6A0-F362CBB49766}" type="pres">
      <dgm:prSet presAssocID="{C3A46C6E-835D-4972-A2E4-5ABACD5111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00C47-52DE-4476-AECC-FD109F3502D6}" type="pres">
      <dgm:prSet presAssocID="{C3A46C6E-835D-4972-A2E4-5ABACD5111C0}" presName="childText" presStyleLbl="revTx" presStyleIdx="2" presStyleCnt="4">
        <dgm:presLayoutVars>
          <dgm:bulletEnabled val="1"/>
        </dgm:presLayoutVars>
      </dgm:prSet>
      <dgm:spPr/>
    </dgm:pt>
    <dgm:pt modelId="{08F6659B-C9F5-4259-BD7B-2F5A42166929}" type="pres">
      <dgm:prSet presAssocID="{E42DD993-AEEC-4251-B62B-5DFBAF7498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390239-9E07-402B-A9D6-D535F73AD1E7}" type="pres">
      <dgm:prSet presAssocID="{E42DD993-AEEC-4251-B62B-5DFBAF74980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38F800-BFA7-42A2-AE55-F53B2046B38B}" srcId="{586D6629-2AEB-49A3-8161-74B07E86AFCE}" destId="{82CB3DFD-2055-4FCB-A03A-4A16CDAD6D17}" srcOrd="0" destOrd="0" parTransId="{20B07FF1-FB48-4FA7-B066-F2E7D6D18373}" sibTransId="{8BCA39C0-2487-498E-9B00-D87EB9047D2C}"/>
    <dgm:cxn modelId="{6C88DC03-D496-49BD-9299-3B37D45EF92E}" type="presOf" srcId="{82CB3DFD-2055-4FCB-A03A-4A16CDAD6D17}" destId="{19092326-4E18-4A31-8746-02E1A15BBFB6}" srcOrd="0" destOrd="0" presId="urn:microsoft.com/office/officeart/2005/8/layout/vList2"/>
    <dgm:cxn modelId="{A8023E0F-AEDB-43A6-ACF2-7814959855A5}" srcId="{50D5ADF9-FA81-4901-A248-AD1847B184D0}" destId="{E42DD993-AEEC-4251-B62B-5DFBAF74980E}" srcOrd="3" destOrd="0" parTransId="{B69C0366-649C-4EB7-A71B-BD1DD3D23C67}" sibTransId="{2878EB0B-763D-4813-8486-E79C43F8E483}"/>
    <dgm:cxn modelId="{AF505566-1A17-4EF7-AB81-EF0A4633C74C}" type="presOf" srcId="{34B8D842-1812-4A4F-AD26-554D8457444A}" destId="{DE66AC20-CEA3-4CB8-B269-412668F69CCA}" srcOrd="0" destOrd="0" presId="urn:microsoft.com/office/officeart/2005/8/layout/vList2"/>
    <dgm:cxn modelId="{BD7ABA76-BB88-4A37-9BFE-F5DEF7FDB964}" srcId="{50D5ADF9-FA81-4901-A248-AD1847B184D0}" destId="{AAA0B164-E3B8-4FD1-9B46-2035491EE2E3}" srcOrd="0" destOrd="0" parTransId="{EAF76764-2CFC-49EE-9443-CE61E2C1AAEE}" sibTransId="{AE7E2588-46F7-482F-AC42-F86ADAAF993F}"/>
    <dgm:cxn modelId="{EC40957D-A25A-439F-BD73-0F4310A63EB5}" srcId="{C3A46C6E-835D-4972-A2E4-5ABACD5111C0}" destId="{37205212-5763-486E-83D3-5AB8414F16F1}" srcOrd="0" destOrd="0" parTransId="{1F8D4ABC-E85F-4D76-833D-8B10FB44B1D7}" sibTransId="{09A09C6E-F780-4863-81AD-688D9850FAD8}"/>
    <dgm:cxn modelId="{504D8E81-E6CA-4306-ACF8-FCFB1B66612A}" type="presOf" srcId="{586D6629-2AEB-49A3-8161-74B07E86AFCE}" destId="{DAB901B1-5264-4BA1-8874-D2A9D3C7DA30}" srcOrd="0" destOrd="0" presId="urn:microsoft.com/office/officeart/2005/8/layout/vList2"/>
    <dgm:cxn modelId="{528EA581-EF33-4A06-92AB-77F7DF220CAC}" type="presOf" srcId="{AAA0B164-E3B8-4FD1-9B46-2035491EE2E3}" destId="{A462923F-10CC-4898-B21D-D35A036CFB60}" srcOrd="0" destOrd="0" presId="urn:microsoft.com/office/officeart/2005/8/layout/vList2"/>
    <dgm:cxn modelId="{3C166B99-F4C7-45E6-ABAE-16146E949960}" srcId="{AAA0B164-E3B8-4FD1-9B46-2035491EE2E3}" destId="{34B8D842-1812-4A4F-AD26-554D8457444A}" srcOrd="0" destOrd="0" parTransId="{EED4C378-CC16-4C95-9D0C-240ADEC56074}" sibTransId="{A7A91574-1011-4847-A9BD-79F9DC88F03A}"/>
    <dgm:cxn modelId="{89F7CC99-2377-4149-A8E7-295DFB97F15B}" type="presOf" srcId="{E42DD993-AEEC-4251-B62B-5DFBAF74980E}" destId="{08F6659B-C9F5-4259-BD7B-2F5A42166929}" srcOrd="0" destOrd="0" presId="urn:microsoft.com/office/officeart/2005/8/layout/vList2"/>
    <dgm:cxn modelId="{F63E6A9D-EB4E-4E31-B192-D3AC5B851A19}" srcId="{50D5ADF9-FA81-4901-A248-AD1847B184D0}" destId="{586D6629-2AEB-49A3-8161-74B07E86AFCE}" srcOrd="1" destOrd="0" parTransId="{3E581DC8-FE84-448A-AD2B-669A95052653}" sibTransId="{1ABC4408-0055-4B6E-BBB5-37E7A448C69B}"/>
    <dgm:cxn modelId="{481E38A2-9E9F-4FD5-A305-D4A8FE4AFAC3}" srcId="{50D5ADF9-FA81-4901-A248-AD1847B184D0}" destId="{C3A46C6E-835D-4972-A2E4-5ABACD5111C0}" srcOrd="2" destOrd="0" parTransId="{70117BF0-9336-43C2-AA8B-BA72460A4D64}" sibTransId="{9056A2F0-4F2D-47DC-9866-E827ABCB56A4}"/>
    <dgm:cxn modelId="{F84F64B1-57D8-435C-8DA3-184B2AE436CF}" type="presOf" srcId="{50D5ADF9-FA81-4901-A248-AD1847B184D0}" destId="{507336DD-8986-454A-8BA5-BC7B248BA24E}" srcOrd="0" destOrd="0" presId="urn:microsoft.com/office/officeart/2005/8/layout/vList2"/>
    <dgm:cxn modelId="{D2A72BBA-6BCA-4416-92D6-7AE8626A80C6}" srcId="{E42DD993-AEEC-4251-B62B-5DFBAF74980E}" destId="{6CB5FF09-7C4F-4945-A144-72C9C18A315B}" srcOrd="0" destOrd="0" parTransId="{900738CD-EBA0-4EA7-A182-2ADC1E40F8CA}" sibTransId="{CCD43A28-7C8C-4618-A0C6-22EF098D80AA}"/>
    <dgm:cxn modelId="{F4767CBA-C308-4A9E-9736-A1B500613404}" type="presOf" srcId="{37205212-5763-486E-83D3-5AB8414F16F1}" destId="{76B00C47-52DE-4476-AECC-FD109F3502D6}" srcOrd="0" destOrd="0" presId="urn:microsoft.com/office/officeart/2005/8/layout/vList2"/>
    <dgm:cxn modelId="{961BE9C3-9286-46A6-A725-AC9A6A78EEF2}" type="presOf" srcId="{C3A46C6E-835D-4972-A2E4-5ABACD5111C0}" destId="{7E238E0B-BC81-453A-A6A0-F362CBB49766}" srcOrd="0" destOrd="0" presId="urn:microsoft.com/office/officeart/2005/8/layout/vList2"/>
    <dgm:cxn modelId="{8CF5BFDB-006F-4B27-9CC9-F776E3330738}" type="presOf" srcId="{6CB5FF09-7C4F-4945-A144-72C9C18A315B}" destId="{ED390239-9E07-402B-A9D6-D535F73AD1E7}" srcOrd="0" destOrd="0" presId="urn:microsoft.com/office/officeart/2005/8/layout/vList2"/>
    <dgm:cxn modelId="{24294C70-A16A-47C2-AEC9-B78FDC3403CC}" type="presParOf" srcId="{507336DD-8986-454A-8BA5-BC7B248BA24E}" destId="{A462923F-10CC-4898-B21D-D35A036CFB60}" srcOrd="0" destOrd="0" presId="urn:microsoft.com/office/officeart/2005/8/layout/vList2"/>
    <dgm:cxn modelId="{6C5A49C3-F41F-41E7-923F-54B365D38A59}" type="presParOf" srcId="{507336DD-8986-454A-8BA5-BC7B248BA24E}" destId="{DE66AC20-CEA3-4CB8-B269-412668F69CCA}" srcOrd="1" destOrd="0" presId="urn:microsoft.com/office/officeart/2005/8/layout/vList2"/>
    <dgm:cxn modelId="{E86E237F-D7BA-4BB2-B6A6-AD49E9406B79}" type="presParOf" srcId="{507336DD-8986-454A-8BA5-BC7B248BA24E}" destId="{DAB901B1-5264-4BA1-8874-D2A9D3C7DA30}" srcOrd="2" destOrd="0" presId="urn:microsoft.com/office/officeart/2005/8/layout/vList2"/>
    <dgm:cxn modelId="{7AF56E98-2259-4DEF-B9A3-2B1B16037719}" type="presParOf" srcId="{507336DD-8986-454A-8BA5-BC7B248BA24E}" destId="{19092326-4E18-4A31-8746-02E1A15BBFB6}" srcOrd="3" destOrd="0" presId="urn:microsoft.com/office/officeart/2005/8/layout/vList2"/>
    <dgm:cxn modelId="{9026C6E7-462D-450E-AD02-AABFB05DFA92}" type="presParOf" srcId="{507336DD-8986-454A-8BA5-BC7B248BA24E}" destId="{7E238E0B-BC81-453A-A6A0-F362CBB49766}" srcOrd="4" destOrd="0" presId="urn:microsoft.com/office/officeart/2005/8/layout/vList2"/>
    <dgm:cxn modelId="{2AF22F6A-4C93-41FB-8E83-2B4CDFCD5B61}" type="presParOf" srcId="{507336DD-8986-454A-8BA5-BC7B248BA24E}" destId="{76B00C47-52DE-4476-AECC-FD109F3502D6}" srcOrd="5" destOrd="0" presId="urn:microsoft.com/office/officeart/2005/8/layout/vList2"/>
    <dgm:cxn modelId="{13A1A8A3-327F-4F33-9787-03D43DB5E5D2}" type="presParOf" srcId="{507336DD-8986-454A-8BA5-BC7B248BA24E}" destId="{08F6659B-C9F5-4259-BD7B-2F5A42166929}" srcOrd="6" destOrd="0" presId="urn:microsoft.com/office/officeart/2005/8/layout/vList2"/>
    <dgm:cxn modelId="{65BA8737-CAE6-41F9-A7DA-2796967E2731}" type="presParOf" srcId="{507336DD-8986-454A-8BA5-BC7B248BA24E}" destId="{ED390239-9E07-402B-A9D6-D535F73AD1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2923F-10CC-4898-B21D-D35A036CFB60}">
      <dsp:nvSpPr>
        <dsp:cNvPr id="0" name=""/>
        <dsp:cNvSpPr/>
      </dsp:nvSpPr>
      <dsp:spPr>
        <a:xfrm>
          <a:off x="0" y="118703"/>
          <a:ext cx="624526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Quick Loading Time</a:t>
          </a:r>
          <a:endParaRPr lang="en-US" sz="3300" kern="1200" dirty="0"/>
        </a:p>
      </dsp:txBody>
      <dsp:txXfrm>
        <a:off x="38638" y="157341"/>
        <a:ext cx="6167989" cy="714229"/>
      </dsp:txXfrm>
    </dsp:sp>
    <dsp:sp modelId="{DE66AC20-CEA3-4CB8-B269-412668F69CCA}">
      <dsp:nvSpPr>
        <dsp:cNvPr id="0" name=""/>
        <dsp:cNvSpPr/>
      </dsp:nvSpPr>
      <dsp:spPr>
        <a:xfrm>
          <a:off x="0" y="91020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910208"/>
        <a:ext cx="6245265" cy="546480"/>
      </dsp:txXfrm>
    </dsp:sp>
    <dsp:sp modelId="{DAB901B1-5264-4BA1-8874-D2A9D3C7DA30}">
      <dsp:nvSpPr>
        <dsp:cNvPr id="0" name=""/>
        <dsp:cNvSpPr/>
      </dsp:nvSpPr>
      <dsp:spPr>
        <a:xfrm>
          <a:off x="0" y="1456688"/>
          <a:ext cx="6245265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Seamless User Experience</a:t>
          </a:r>
          <a:endParaRPr lang="en-US" sz="3300" kern="1200"/>
        </a:p>
      </dsp:txBody>
      <dsp:txXfrm>
        <a:off x="38638" y="1495326"/>
        <a:ext cx="6167989" cy="714229"/>
      </dsp:txXfrm>
    </dsp:sp>
    <dsp:sp modelId="{19092326-4E18-4A31-8746-02E1A15BBFB6}">
      <dsp:nvSpPr>
        <dsp:cNvPr id="0" name=""/>
        <dsp:cNvSpPr/>
      </dsp:nvSpPr>
      <dsp:spPr>
        <a:xfrm>
          <a:off x="0" y="224819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248193"/>
        <a:ext cx="6245265" cy="546480"/>
      </dsp:txXfrm>
    </dsp:sp>
    <dsp:sp modelId="{7E238E0B-BC81-453A-A6A0-F362CBB49766}">
      <dsp:nvSpPr>
        <dsp:cNvPr id="0" name=""/>
        <dsp:cNvSpPr/>
      </dsp:nvSpPr>
      <dsp:spPr>
        <a:xfrm>
          <a:off x="0" y="2794673"/>
          <a:ext cx="6245265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Ease in Building Feature-rich Apps</a:t>
          </a:r>
        </a:p>
      </dsp:txBody>
      <dsp:txXfrm>
        <a:off x="38638" y="2833311"/>
        <a:ext cx="6167989" cy="714229"/>
      </dsp:txXfrm>
    </dsp:sp>
    <dsp:sp modelId="{76B00C47-52DE-4476-AECC-FD109F3502D6}">
      <dsp:nvSpPr>
        <dsp:cNvPr id="0" name=""/>
        <dsp:cNvSpPr/>
      </dsp:nvSpPr>
      <dsp:spPr>
        <a:xfrm>
          <a:off x="0" y="358617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86178"/>
        <a:ext cx="6245265" cy="546480"/>
      </dsp:txXfrm>
    </dsp:sp>
    <dsp:sp modelId="{08F6659B-C9F5-4259-BD7B-2F5A42166929}">
      <dsp:nvSpPr>
        <dsp:cNvPr id="0" name=""/>
        <dsp:cNvSpPr/>
      </dsp:nvSpPr>
      <dsp:spPr>
        <a:xfrm>
          <a:off x="0" y="4132658"/>
          <a:ext cx="6245265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Uses Less Bandwidth</a:t>
          </a:r>
          <a:endParaRPr lang="en-US" sz="3300" kern="1200"/>
        </a:p>
      </dsp:txBody>
      <dsp:txXfrm>
        <a:off x="38638" y="4171296"/>
        <a:ext cx="6167989" cy="714229"/>
      </dsp:txXfrm>
    </dsp:sp>
    <dsp:sp modelId="{ED390239-9E07-402B-A9D6-D535F73AD1E7}">
      <dsp:nvSpPr>
        <dsp:cNvPr id="0" name=""/>
        <dsp:cNvSpPr/>
      </dsp:nvSpPr>
      <dsp:spPr>
        <a:xfrm>
          <a:off x="0" y="492416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4924163"/>
        <a:ext cx="624526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4FA1-AFAA-4215-99D0-544C2090ADBF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AA1D-C8FF-4356-AE9A-7BB8FE12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7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vanced-configuration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fetch-intercept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731F-1E64-BDD1-806C-BD29580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521C-6B84-4758-F84F-A313EA20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2011, Facebook created a JavaScript library called React, which specializes in helping developers build user interfaces or UI’s.</a:t>
            </a:r>
          </a:p>
          <a:p>
            <a:r>
              <a:rPr lang="en-US" dirty="0"/>
              <a:t>React JS is a web component-based library.</a:t>
            </a:r>
          </a:p>
          <a:p>
            <a:r>
              <a:rPr lang="en-US" dirty="0"/>
              <a:t>The web component-based library allows developers to avoid the pitfalls of rewriting code and dealing with complicated debugging. </a:t>
            </a:r>
          </a:p>
          <a:p>
            <a:r>
              <a:rPr lang="en-US" dirty="0"/>
              <a:t>With React, you can reuse and recycle different components across the web application or other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8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D8AAE4-23C6-6580-C9C8-F3FB6408C6F8}"/>
              </a:ext>
            </a:extLst>
          </p:cNvPr>
          <p:cNvSpPr/>
          <p:nvPr/>
        </p:nvSpPr>
        <p:spPr>
          <a:xfrm>
            <a:off x="917616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2D94BB-E776-67E9-BD0E-24775F8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vs Traditional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ED4E9-18B8-10A5-0349-4AE169F864F5}"/>
              </a:ext>
            </a:extLst>
          </p:cNvPr>
          <p:cNvSpPr/>
          <p:nvPr/>
        </p:nvSpPr>
        <p:spPr>
          <a:xfrm>
            <a:off x="1100801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07FF7-10E0-B02B-9F8E-867E8544482C}"/>
              </a:ext>
            </a:extLst>
          </p:cNvPr>
          <p:cNvSpPr/>
          <p:nvPr/>
        </p:nvSpPr>
        <p:spPr>
          <a:xfrm>
            <a:off x="385223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8B1D6-EC75-DB6D-981C-6ADEBB7DCF7B}"/>
              </a:ext>
            </a:extLst>
          </p:cNvPr>
          <p:cNvSpPr/>
          <p:nvPr/>
        </p:nvSpPr>
        <p:spPr>
          <a:xfrm>
            <a:off x="4445363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DAA3B-941B-79C8-2936-E10BA632035C}"/>
              </a:ext>
            </a:extLst>
          </p:cNvPr>
          <p:cNvSpPr txBox="1"/>
          <p:nvPr/>
        </p:nvSpPr>
        <p:spPr>
          <a:xfrm>
            <a:off x="2176052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07DBC-B73E-E23A-64EA-ACF96662E746}"/>
              </a:ext>
            </a:extLst>
          </p:cNvPr>
          <p:cNvSpPr/>
          <p:nvPr/>
        </p:nvSpPr>
        <p:spPr>
          <a:xfrm>
            <a:off x="6900052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909DF-85DD-0B4A-1DE0-C3CC9F597246}"/>
              </a:ext>
            </a:extLst>
          </p:cNvPr>
          <p:cNvSpPr/>
          <p:nvPr/>
        </p:nvSpPr>
        <p:spPr>
          <a:xfrm>
            <a:off x="7083237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8AE93-955D-640A-94A4-8E62B69FFF11}"/>
              </a:ext>
            </a:extLst>
          </p:cNvPr>
          <p:cNvSpPr/>
          <p:nvPr/>
        </p:nvSpPr>
        <p:spPr>
          <a:xfrm>
            <a:off x="9834675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D49BF-4B34-94F8-E0CC-1C97B33311E8}"/>
              </a:ext>
            </a:extLst>
          </p:cNvPr>
          <p:cNvSpPr/>
          <p:nvPr/>
        </p:nvSpPr>
        <p:spPr>
          <a:xfrm>
            <a:off x="1042779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55569-1B0B-61D6-2EF2-F0220AB78354}"/>
              </a:ext>
            </a:extLst>
          </p:cNvPr>
          <p:cNvSpPr txBox="1"/>
          <p:nvPr/>
        </p:nvSpPr>
        <p:spPr>
          <a:xfrm>
            <a:off x="8158488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46C4-482C-706E-766E-662CD86F2B6A}"/>
              </a:ext>
            </a:extLst>
          </p:cNvPr>
          <p:cNvSpPr txBox="1"/>
          <p:nvPr/>
        </p:nvSpPr>
        <p:spPr>
          <a:xfrm>
            <a:off x="1208602" y="3929086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83289-0193-9337-F512-EF35F13F31F5}"/>
              </a:ext>
            </a:extLst>
          </p:cNvPr>
          <p:cNvSpPr txBox="1"/>
          <p:nvPr/>
        </p:nvSpPr>
        <p:spPr>
          <a:xfrm>
            <a:off x="7216714" y="3929086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9C3251-CB00-DD23-17CC-20595677F25C}"/>
              </a:ext>
            </a:extLst>
          </p:cNvPr>
          <p:cNvCxnSpPr>
            <a:cxnSpLocks/>
          </p:cNvCxnSpPr>
          <p:nvPr/>
        </p:nvCxnSpPr>
        <p:spPr>
          <a:xfrm>
            <a:off x="1188747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6FB689-3364-B942-A9C4-E17DEFD8333F}"/>
              </a:ext>
            </a:extLst>
          </p:cNvPr>
          <p:cNvSpPr txBox="1"/>
          <p:nvPr/>
        </p:nvSpPr>
        <p:spPr>
          <a:xfrm>
            <a:off x="2369004" y="325348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F0E655-4521-44B3-8E22-804B36B8D8C6}"/>
              </a:ext>
            </a:extLst>
          </p:cNvPr>
          <p:cNvCxnSpPr>
            <a:cxnSpLocks/>
          </p:cNvCxnSpPr>
          <p:nvPr/>
        </p:nvCxnSpPr>
        <p:spPr>
          <a:xfrm>
            <a:off x="3816618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F85A9-6986-F9A8-286C-B71D31A10125}"/>
              </a:ext>
            </a:extLst>
          </p:cNvPr>
          <p:cNvCxnSpPr>
            <a:cxnSpLocks/>
          </p:cNvCxnSpPr>
          <p:nvPr/>
        </p:nvCxnSpPr>
        <p:spPr>
          <a:xfrm>
            <a:off x="7216714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DF18E-A979-0CDB-70B0-E201201459C1}"/>
              </a:ext>
            </a:extLst>
          </p:cNvPr>
          <p:cNvSpPr txBox="1"/>
          <p:nvPr/>
        </p:nvSpPr>
        <p:spPr>
          <a:xfrm>
            <a:off x="8396971" y="323994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57EBA-3823-E0D9-352A-6E664FFF8BCF}"/>
              </a:ext>
            </a:extLst>
          </p:cNvPr>
          <p:cNvCxnSpPr>
            <a:cxnSpLocks/>
          </p:cNvCxnSpPr>
          <p:nvPr/>
        </p:nvCxnSpPr>
        <p:spPr>
          <a:xfrm>
            <a:off x="9844585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411AF-E7DE-86EC-F0E7-E22D1E8509F4}"/>
              </a:ext>
            </a:extLst>
          </p:cNvPr>
          <p:cNvCxnSpPr>
            <a:cxnSpLocks/>
          </p:cNvCxnSpPr>
          <p:nvPr/>
        </p:nvCxnSpPr>
        <p:spPr>
          <a:xfrm flipV="1">
            <a:off x="2176052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79602-ECFF-7EC6-1D18-5196BA5759AB}"/>
              </a:ext>
            </a:extLst>
          </p:cNvPr>
          <p:cNvCxnSpPr>
            <a:cxnSpLocks/>
          </p:cNvCxnSpPr>
          <p:nvPr/>
        </p:nvCxnSpPr>
        <p:spPr>
          <a:xfrm flipV="1">
            <a:off x="3403600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B6933-FE88-9174-5C76-E52F3CF065F3}"/>
              </a:ext>
            </a:extLst>
          </p:cNvPr>
          <p:cNvCxnSpPr>
            <a:cxnSpLocks/>
          </p:cNvCxnSpPr>
          <p:nvPr/>
        </p:nvCxnSpPr>
        <p:spPr>
          <a:xfrm flipV="1">
            <a:off x="4648200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820E2E-83F1-6E66-EA41-8698E6CC709A}"/>
              </a:ext>
            </a:extLst>
          </p:cNvPr>
          <p:cNvCxnSpPr>
            <a:cxnSpLocks/>
          </p:cNvCxnSpPr>
          <p:nvPr/>
        </p:nvCxnSpPr>
        <p:spPr>
          <a:xfrm flipV="1">
            <a:off x="8341673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326067-C6E5-7E09-CABF-B55E73138C65}"/>
              </a:ext>
            </a:extLst>
          </p:cNvPr>
          <p:cNvCxnSpPr>
            <a:cxnSpLocks/>
          </p:cNvCxnSpPr>
          <p:nvPr/>
        </p:nvCxnSpPr>
        <p:spPr>
          <a:xfrm flipV="1">
            <a:off x="9569221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288F4-54B4-141B-79F1-816FA81BD2E0}"/>
              </a:ext>
            </a:extLst>
          </p:cNvPr>
          <p:cNvCxnSpPr>
            <a:cxnSpLocks/>
          </p:cNvCxnSpPr>
          <p:nvPr/>
        </p:nvCxnSpPr>
        <p:spPr>
          <a:xfrm flipV="1">
            <a:off x="10813821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023B53-60D4-335B-AA88-632BCBF81968}"/>
              </a:ext>
            </a:extLst>
          </p:cNvPr>
          <p:cNvCxnSpPr/>
          <p:nvPr/>
        </p:nvCxnSpPr>
        <p:spPr>
          <a:xfrm>
            <a:off x="707255" y="6237410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1756C-621A-788A-00A9-71D274E43C3D}"/>
              </a:ext>
            </a:extLst>
          </p:cNvPr>
          <p:cNvSpPr txBox="1"/>
          <p:nvPr/>
        </p:nvSpPr>
        <p:spPr>
          <a:xfrm>
            <a:off x="2176052" y="6430713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0A606-4E81-5367-8221-9BDD2B4E9726}"/>
              </a:ext>
            </a:extLst>
          </p:cNvPr>
          <p:cNvSpPr txBox="1"/>
          <p:nvPr/>
        </p:nvSpPr>
        <p:spPr>
          <a:xfrm>
            <a:off x="7891052" y="6430713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41792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117E-A95D-4D85-AE2D-6921CA57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44FB9-87C9-0ADF-ACA1-E8665DDE1842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EF0F4-B320-B052-DB44-5C353CE67F50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191AB-DE68-4725-D3B1-1D296B9547E2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A288D-11CA-7DFD-9D7B-B3523DA965D4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19A22-E3B7-00B8-4B6A-21F0001DABD6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C682D9-2DDF-643F-8A26-15181D3C742E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050B3-ED73-CBA8-B8B1-DE1B14E9D71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B15F5-7516-2117-1E5B-16C50F1D5DDB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3010C-CE69-D5F2-51B1-14A22A81ECF4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64758-BCF5-B83A-79DA-95A3220AF2B8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AC0DB-2D39-F36B-25BF-47D2BBE6D7BA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366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F9B63-5304-6BF4-77AA-FE7DA7F012F6}"/>
              </a:ext>
            </a:extLst>
          </p:cNvPr>
          <p:cNvSpPr/>
          <p:nvPr/>
        </p:nvSpPr>
        <p:spPr>
          <a:xfrm>
            <a:off x="4342014" y="1353376"/>
            <a:ext cx="3507971" cy="451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Behaviour - Methods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4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789-F862-8F01-AA7B-F4DF3F3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12A6-5B47-7707-07ED-F588605E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1853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02B2-AFC9-4001-939B-6A51C840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ABA-57F9-41F8-B5CA-0AEB69CB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Extensions on Google Chrome</a:t>
            </a: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React Developer Tools</a:t>
            </a: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https://chrome.google.com/webstore/detail/react-developer-tools/fmkadmapgofadopljbjfkapdkoienihi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Redux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https://chrome.google.com/webstore/detail/redux-devtools/lmhkpmbekcpmknklioeibfkpmmfibljd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6D5B9-062D-B93C-1EB7-DBD698945779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56C6C-93B8-ED3A-4F3D-339C217BB3EC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8999D3-5A0D-10E7-E20C-899C5D430E9A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87A28-F01D-64FA-2FAD-924C3AC7BBFE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E181C7-1FA9-B358-E920-6CF2ACBAEC5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BE9AA-AF85-40AB-42F4-7AE59E694E53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4996-0F4E-C472-EF4F-7334771BB162}"/>
              </a:ext>
            </a:extLst>
          </p:cNvPr>
          <p:cNvSpPr txBox="1"/>
          <p:nvPr/>
        </p:nvSpPr>
        <p:spPr>
          <a:xfrm>
            <a:off x="9540761" y="1270003"/>
            <a:ext cx="133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7A2D7E-6247-3398-2B0E-E56A02BED25C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53BAAA-2E86-1DAB-2AF5-05358F96D734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EB191-218E-CCEA-42CB-BF5BB3536664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B7DED-15BF-A07F-5E70-776208646A7C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71765-6702-8F7E-A813-05D01BD7C7BC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8B22EA-2B58-6AAA-6B17-19812319F66F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DABD2E-BE55-CF0F-E440-23EDECCD13E7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27DE0-0EC1-D165-1225-D902D8D96B6A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D6DEEE-1DA5-93A4-D166-4DDFDDFFC30A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6A61CA-BCED-D1BE-80BE-BE157CF826D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D53F5-1728-C6F5-1F3E-D47DE191EF3F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588A5F-D7D8-CAD3-68DA-6412A1C05868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312268-C128-CC87-0540-73DE838B4107}"/>
              </a:ext>
            </a:extLst>
          </p:cNvPr>
          <p:cNvSpPr/>
          <p:nvPr/>
        </p:nvSpPr>
        <p:spPr>
          <a:xfrm>
            <a:off x="3418281" y="1780956"/>
            <a:ext cx="5765781" cy="27515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A1A7D-0DF2-00F5-6A31-2A38B241B360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D02AC-7B7C-BDB9-C97E-49B034C1F37E}"/>
              </a:ext>
            </a:extLst>
          </p:cNvPr>
          <p:cNvSpPr txBox="1"/>
          <p:nvPr/>
        </p:nvSpPr>
        <p:spPr>
          <a:xfrm>
            <a:off x="6668400" y="2100023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35060D-0F5A-E60C-CEE3-84D8FB02E4A5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3FFFDD-2C21-47D0-9F3F-D08CFEE95141}"/>
              </a:ext>
            </a:extLst>
          </p:cNvPr>
          <p:cNvSpPr txBox="1"/>
          <p:nvPr/>
        </p:nvSpPr>
        <p:spPr>
          <a:xfrm>
            <a:off x="3502024" y="2598003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1523D-2B00-4C50-F133-AAC52A80BAB1}"/>
              </a:ext>
            </a:extLst>
          </p:cNvPr>
          <p:cNvSpPr txBox="1"/>
          <p:nvPr/>
        </p:nvSpPr>
        <p:spPr>
          <a:xfrm>
            <a:off x="3418122" y="1823024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C5FE3-61B3-C6B4-3248-43C690DDACD7}"/>
              </a:ext>
            </a:extLst>
          </p:cNvPr>
          <p:cNvSpPr txBox="1"/>
          <p:nvPr/>
        </p:nvSpPr>
        <p:spPr>
          <a:xfrm>
            <a:off x="211958" y="166255"/>
            <a:ext cx="351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React Client-Side Build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32C039-CFD2-9BDA-10A5-55A65DC5EE6A}"/>
              </a:ext>
            </a:extLst>
          </p:cNvPr>
          <p:cNvSpPr txBox="1"/>
          <p:nvPr/>
        </p:nvSpPr>
        <p:spPr>
          <a:xfrm>
            <a:off x="87661" y="1573757"/>
            <a:ext cx="287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react-cli (create-react-app)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CDB91-DAF8-DD92-165A-4983AC656D6B}"/>
              </a:ext>
            </a:extLst>
          </p:cNvPr>
          <p:cNvSpPr txBox="1"/>
          <p:nvPr/>
        </p:nvSpPr>
        <p:spPr>
          <a:xfrm>
            <a:off x="3797760" y="1130531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143315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88A-0FEE-D868-3E5D-A012AD3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9F42-EE77-43D5-B27D-D1657366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React App - </a:t>
            </a:r>
            <a:r>
              <a:rPr lang="en-IN" dirty="0">
                <a:hlinkClick r:id="rId2"/>
              </a:rPr>
              <a:t>https://create-react-app.dev/</a:t>
            </a:r>
            <a:endParaRPr lang="en-IN" dirty="0"/>
          </a:p>
          <a:p>
            <a:r>
              <a:rPr lang="en-IN" dirty="0"/>
              <a:t>Advance Configuration - </a:t>
            </a:r>
            <a:r>
              <a:rPr lang="en-IN" dirty="0">
                <a:hlinkClick r:id="rId3"/>
              </a:rPr>
              <a:t>https://create-react-app.dev/docs/advanced-configuration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1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pPr marL="457200" lvl="1" indent="0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 bootstrap-icons</a:t>
            </a:r>
          </a:p>
          <a:p>
            <a:r>
              <a:rPr lang="en-IN" dirty="0"/>
              <a:t>Include bootstrap </a:t>
            </a:r>
            <a:r>
              <a:rPr lang="en-IN" dirty="0" err="1"/>
              <a:t>css</a:t>
            </a:r>
            <a:r>
              <a:rPr lang="en-IN" dirty="0"/>
              <a:t>, bootstrap module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pPr lvl="1"/>
            <a:r>
              <a:rPr lang="en-IN" dirty="0"/>
              <a:t>Component One</a:t>
            </a:r>
          </a:p>
          <a:p>
            <a:pPr lvl="2"/>
            <a:r>
              <a:rPr lang="en-IN" dirty="0"/>
              <a:t>Hello from Component One (text-success)</a:t>
            </a:r>
          </a:p>
          <a:p>
            <a:pPr lvl="1"/>
            <a:r>
              <a:rPr lang="en-IN" dirty="0"/>
              <a:t>Component Two</a:t>
            </a:r>
          </a:p>
          <a:p>
            <a:pPr lvl="2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0747B-D202-81AC-056D-7AEF364044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2F769-B4B4-A281-B7AF-EFB3CF73A887}"/>
              </a:ext>
            </a:extLst>
          </p:cNvPr>
          <p:cNvSpPr/>
          <p:nvPr/>
        </p:nvSpPr>
        <p:spPr>
          <a:xfrm>
            <a:off x="8440157" y="184396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D723D-9C1A-A142-FAEE-7EC595F49460}"/>
              </a:ext>
            </a:extLst>
          </p:cNvPr>
          <p:cNvSpPr/>
          <p:nvPr/>
        </p:nvSpPr>
        <p:spPr>
          <a:xfrm>
            <a:off x="945225" y="184396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66D2D-31E7-1B2E-08EB-E159AF6C6CAB}"/>
              </a:ext>
            </a:extLst>
          </p:cNvPr>
          <p:cNvGrpSpPr/>
          <p:nvPr/>
        </p:nvGrpSpPr>
        <p:grpSpPr>
          <a:xfrm>
            <a:off x="8583679" y="240793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EC921D-F647-5131-6CD5-73BE9CA792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1969F0-C3E0-FFDC-A176-C8F1AB9AAFB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F153-0A52-C5CD-1E48-2BA1BE59E4FB}"/>
              </a:ext>
            </a:extLst>
          </p:cNvPr>
          <p:cNvGrpSpPr/>
          <p:nvPr/>
        </p:nvGrpSpPr>
        <p:grpSpPr>
          <a:xfrm>
            <a:off x="9966646" y="242080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0CCBB0-DEEF-B555-F462-7CE24BD573B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E34A49-2A46-49CD-7651-34EDFDFE0FD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2C05B-B501-2553-4905-BDE0EEC9FE02}"/>
              </a:ext>
            </a:extLst>
          </p:cNvPr>
          <p:cNvCxnSpPr>
            <a:cxnSpLocks/>
          </p:cNvCxnSpPr>
          <p:nvPr/>
        </p:nvCxnSpPr>
        <p:spPr>
          <a:xfrm>
            <a:off x="4150064" y="240793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C193B-691D-9F39-C1CF-13350EB8D3D4}"/>
              </a:ext>
            </a:extLst>
          </p:cNvPr>
          <p:cNvSpPr txBox="1"/>
          <p:nvPr/>
        </p:nvSpPr>
        <p:spPr>
          <a:xfrm>
            <a:off x="5499470" y="205146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7C3912-E187-66DA-3CA0-971B61CC2CD6}"/>
              </a:ext>
            </a:extLst>
          </p:cNvPr>
          <p:cNvCxnSpPr/>
          <p:nvPr/>
        </p:nvCxnSpPr>
        <p:spPr>
          <a:xfrm flipH="1">
            <a:off x="4150064" y="280299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F9C59-3EFE-7C80-BB35-80538D4D7DBB}"/>
              </a:ext>
            </a:extLst>
          </p:cNvPr>
          <p:cNvSpPr/>
          <p:nvPr/>
        </p:nvSpPr>
        <p:spPr>
          <a:xfrm>
            <a:off x="5499470" y="281585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58F22A-0D6D-D243-DF71-F3EF175170FA}"/>
              </a:ext>
            </a:extLst>
          </p:cNvPr>
          <p:cNvSpPr/>
          <p:nvPr/>
        </p:nvSpPr>
        <p:spPr>
          <a:xfrm>
            <a:off x="1138112" y="419947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68345-66E6-CA2A-F497-483E11F0F8D5}"/>
              </a:ext>
            </a:extLst>
          </p:cNvPr>
          <p:cNvSpPr/>
          <p:nvPr/>
        </p:nvSpPr>
        <p:spPr>
          <a:xfrm>
            <a:off x="945225" y="237549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F9211E-AF70-4DF4-5965-58E0C1704B02}"/>
              </a:ext>
            </a:extLst>
          </p:cNvPr>
          <p:cNvSpPr/>
          <p:nvPr/>
        </p:nvSpPr>
        <p:spPr>
          <a:xfrm>
            <a:off x="1138112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CD4864-2B35-AF40-4D6D-6AFB949D4394}"/>
              </a:ext>
            </a:extLst>
          </p:cNvPr>
          <p:cNvSpPr/>
          <p:nvPr/>
        </p:nvSpPr>
        <p:spPr>
          <a:xfrm>
            <a:off x="2156546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950484-2685-3755-64F9-48506D1EA3BE}"/>
              </a:ext>
            </a:extLst>
          </p:cNvPr>
          <p:cNvSpPr/>
          <p:nvPr/>
        </p:nvSpPr>
        <p:spPr>
          <a:xfrm>
            <a:off x="3169954" y="318518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DC003-B98F-25BF-845F-9450C3BA502A}"/>
              </a:ext>
            </a:extLst>
          </p:cNvPr>
          <p:cNvCxnSpPr>
            <a:cxnSpLocks/>
          </p:cNvCxnSpPr>
          <p:nvPr/>
        </p:nvCxnSpPr>
        <p:spPr>
          <a:xfrm>
            <a:off x="4161120" y="455593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DC713-18F0-B8D5-9EEF-0457FAC87933}"/>
              </a:ext>
            </a:extLst>
          </p:cNvPr>
          <p:cNvCxnSpPr/>
          <p:nvPr/>
        </p:nvCxnSpPr>
        <p:spPr>
          <a:xfrm flipH="1">
            <a:off x="4161120" y="495099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3F467-8FFD-23DF-B46C-D92E65976BBA}"/>
              </a:ext>
            </a:extLst>
          </p:cNvPr>
          <p:cNvSpPr txBox="1"/>
          <p:nvPr/>
        </p:nvSpPr>
        <p:spPr>
          <a:xfrm>
            <a:off x="5510526" y="419947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CEC62-1E6A-175F-730B-B39310628971}"/>
              </a:ext>
            </a:extLst>
          </p:cNvPr>
          <p:cNvSpPr/>
          <p:nvPr/>
        </p:nvSpPr>
        <p:spPr>
          <a:xfrm>
            <a:off x="5510526" y="496385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E77F72-2DE5-8086-EC3C-0AFF62F62B4B}"/>
              </a:ext>
            </a:extLst>
          </p:cNvPr>
          <p:cNvGrpSpPr/>
          <p:nvPr/>
        </p:nvGrpSpPr>
        <p:grpSpPr>
          <a:xfrm>
            <a:off x="4262998" y="516300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143C898-CEF1-CD0D-CFB2-CD5B8E7FAC2C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FA39C-4A56-E3B0-B0DD-7ECE947D1A5C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1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806D-F4A9-5F28-F396-EF8C5F8B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Styling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18B2-30A5-0BB9-124B-4387E705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Inline Style</a:t>
            </a:r>
          </a:p>
          <a:p>
            <a:r>
              <a:rPr lang="en-IN" dirty="0"/>
              <a:t>Style in JS</a:t>
            </a:r>
          </a:p>
          <a:p>
            <a:pPr lvl="1"/>
            <a:r>
              <a:rPr lang="en-IN" dirty="0"/>
              <a:t>Create your own local</a:t>
            </a:r>
          </a:p>
          <a:p>
            <a:pPr lvl="1"/>
            <a:r>
              <a:rPr lang="en-IN" dirty="0"/>
              <a:t>Styled Components</a:t>
            </a:r>
          </a:p>
          <a:p>
            <a:r>
              <a:rPr lang="en-IN" dirty="0"/>
              <a:t>External CSS</a:t>
            </a:r>
          </a:p>
          <a:p>
            <a:r>
              <a:rPr lang="en-IN" dirty="0"/>
              <a:t>CSS Modules</a:t>
            </a:r>
          </a:p>
        </p:txBody>
      </p:sp>
    </p:spTree>
    <p:extLst>
      <p:ext uri="{BB962C8B-B14F-4D97-AF65-F5344CB8AC3E}">
        <p14:creationId xmlns:p14="http://schemas.microsoft.com/office/powerpoint/2010/main" val="400698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52ED-2361-149D-79F0-4D6B5C85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 Renders a Web Page?</a:t>
            </a:r>
            <a:endParaRPr lang="en-IN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AACAAED-AD51-6882-6DD9-D9EF193E6CDC}"/>
              </a:ext>
            </a:extLst>
          </p:cNvPr>
          <p:cNvSpPr/>
          <p:nvPr/>
        </p:nvSpPr>
        <p:spPr>
          <a:xfrm>
            <a:off x="224443" y="3400542"/>
            <a:ext cx="1030778" cy="631767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</a:t>
            </a:r>
            <a:endParaRPr lang="en-IN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182BE70-8B53-97BF-97CC-1CC143406C18}"/>
              </a:ext>
            </a:extLst>
          </p:cNvPr>
          <p:cNvSpPr/>
          <p:nvPr/>
        </p:nvSpPr>
        <p:spPr>
          <a:xfrm>
            <a:off x="1828799" y="327169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Parser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F659D-B6D1-290B-E2A6-AAB1B108D240}"/>
              </a:ext>
            </a:extLst>
          </p:cNvPr>
          <p:cNvCxnSpPr>
            <a:endCxn id="5" idx="1"/>
          </p:cNvCxnSpPr>
          <p:nvPr/>
        </p:nvCxnSpPr>
        <p:spPr>
          <a:xfrm flipV="1">
            <a:off x="1255221" y="3716425"/>
            <a:ext cx="5735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1DB84C6-857D-D8EC-0BE1-AB55A040A9FC}"/>
              </a:ext>
            </a:extLst>
          </p:cNvPr>
          <p:cNvSpPr/>
          <p:nvPr/>
        </p:nvSpPr>
        <p:spPr>
          <a:xfrm>
            <a:off x="3624347" y="333611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 Tree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89D54-7603-96CB-1DE6-3C9B796DAF7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050770" y="3716425"/>
            <a:ext cx="750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4EE8A777-8978-E556-F7E9-80DEFE2E6C15}"/>
              </a:ext>
            </a:extLst>
          </p:cNvPr>
          <p:cNvSpPr/>
          <p:nvPr/>
        </p:nvSpPr>
        <p:spPr>
          <a:xfrm>
            <a:off x="3969741" y="2028941"/>
            <a:ext cx="1433945" cy="854135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D16C7D-C301-08E5-F885-0373331042D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86714" y="2883076"/>
            <a:ext cx="0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F001CA6E-E9C7-57F4-050A-53E8AB592CE5}"/>
              </a:ext>
            </a:extLst>
          </p:cNvPr>
          <p:cNvSpPr/>
          <p:nvPr/>
        </p:nvSpPr>
        <p:spPr>
          <a:xfrm>
            <a:off x="133003" y="5553539"/>
            <a:ext cx="1122218" cy="922711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  <a:endParaRPr lang="en-IN" b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0A6B6F3-5591-4648-43A4-DF9400AD580C}"/>
              </a:ext>
            </a:extLst>
          </p:cNvPr>
          <p:cNvSpPr/>
          <p:nvPr/>
        </p:nvSpPr>
        <p:spPr>
          <a:xfrm>
            <a:off x="1828799" y="557016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Parser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5878D0-8372-601E-7182-EBF28B2C325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55221" y="6014895"/>
            <a:ext cx="573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2581F8C3-A196-09E1-C7D2-8F9C2A3D0463}"/>
              </a:ext>
            </a:extLst>
          </p:cNvPr>
          <p:cNvSpPr/>
          <p:nvPr/>
        </p:nvSpPr>
        <p:spPr>
          <a:xfrm>
            <a:off x="3543991" y="563458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 Rules (CSSOM)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306652-3BF0-CF30-3C56-7733CA65DB15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3050770" y="6014895"/>
            <a:ext cx="670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507F2-0FA6-35B8-2E09-6E1B9424475D}"/>
              </a:ext>
            </a:extLst>
          </p:cNvPr>
          <p:cNvSpPr/>
          <p:nvPr/>
        </p:nvSpPr>
        <p:spPr>
          <a:xfrm>
            <a:off x="3721052" y="4547699"/>
            <a:ext cx="1890038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Attachment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85F1DA-5D2E-76F3-84DB-C5585B1ABA66}"/>
              </a:ext>
            </a:extLst>
          </p:cNvPr>
          <p:cNvCxnSpPr>
            <a:endCxn id="16" idx="0"/>
          </p:cNvCxnSpPr>
          <p:nvPr/>
        </p:nvCxnSpPr>
        <p:spPr>
          <a:xfrm>
            <a:off x="4332591" y="4096732"/>
            <a:ext cx="333480" cy="45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BB6751-B3C2-4A2C-9F28-9925A1967988}"/>
              </a:ext>
            </a:extLst>
          </p:cNvPr>
          <p:cNvCxnSpPr>
            <a:endCxn id="16" idx="2"/>
          </p:cNvCxnSpPr>
          <p:nvPr/>
        </p:nvCxnSpPr>
        <p:spPr>
          <a:xfrm flipV="1">
            <a:off x="4429297" y="5181546"/>
            <a:ext cx="236774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1AD82C86-7357-4A2D-3827-424DC1617202}"/>
              </a:ext>
            </a:extLst>
          </p:cNvPr>
          <p:cNvSpPr/>
          <p:nvPr/>
        </p:nvSpPr>
        <p:spPr>
          <a:xfrm>
            <a:off x="6319334" y="4484314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Tree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085BD0-1568-2AF8-D5CE-352CC738F55E}"/>
              </a:ext>
            </a:extLst>
          </p:cNvPr>
          <p:cNvCxnSpPr>
            <a:endCxn id="19" idx="2"/>
          </p:cNvCxnSpPr>
          <p:nvPr/>
        </p:nvCxnSpPr>
        <p:spPr>
          <a:xfrm flipV="1">
            <a:off x="5611090" y="4864622"/>
            <a:ext cx="8853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4E4A209-6E40-D9F6-C2B1-EAA615EF8D56}"/>
              </a:ext>
            </a:extLst>
          </p:cNvPr>
          <p:cNvSpPr/>
          <p:nvPr/>
        </p:nvSpPr>
        <p:spPr>
          <a:xfrm>
            <a:off x="6593653" y="3207270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1C4976-3508-8552-682E-31FCFE653476}"/>
              </a:ext>
            </a:extLst>
          </p:cNvPr>
          <p:cNvCxnSpPr>
            <a:stCxn id="21" idx="2"/>
          </p:cNvCxnSpPr>
          <p:nvPr/>
        </p:nvCxnSpPr>
        <p:spPr>
          <a:xfrm>
            <a:off x="7204639" y="4096732"/>
            <a:ext cx="1" cy="38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2205AC5-D373-07A5-3465-9A4011DC5DAA}"/>
              </a:ext>
            </a:extLst>
          </p:cNvPr>
          <p:cNvSpPr/>
          <p:nvPr/>
        </p:nvSpPr>
        <p:spPr>
          <a:xfrm>
            <a:off x="8536892" y="4547698"/>
            <a:ext cx="1446693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3D003E-07A9-A48B-84D7-777686736CBD}"/>
              </a:ext>
            </a:extLst>
          </p:cNvPr>
          <p:cNvCxnSpPr/>
          <p:nvPr/>
        </p:nvCxnSpPr>
        <p:spPr>
          <a:xfrm>
            <a:off x="7912884" y="4864622"/>
            <a:ext cx="62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6A273-91A3-037E-0758-E72516B8390E}"/>
              </a:ext>
            </a:extLst>
          </p:cNvPr>
          <p:cNvCxnSpPr/>
          <p:nvPr/>
        </p:nvCxnSpPr>
        <p:spPr>
          <a:xfrm>
            <a:off x="9983585" y="4864622"/>
            <a:ext cx="540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707D7A07-1AFC-1CD4-9919-04878E1FDD36}"/>
              </a:ext>
            </a:extLst>
          </p:cNvPr>
          <p:cNvSpPr/>
          <p:nvPr/>
        </p:nvSpPr>
        <p:spPr>
          <a:xfrm>
            <a:off x="10523912" y="4547698"/>
            <a:ext cx="1587731" cy="633847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092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F420-C01D-4367-BC86-69743FB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B367-CCB4-4FB5-BC75-F34B6B5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Virtual DOM is an in-memory representation of real DOM.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lightweight JavaScript object which is a copy of Real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Whenever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setState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 is called, ReactJS creates the whole Virtual DOM from scratch.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 any given time, ReactJS maintains two virtual DOM, one with the updated state Virtual DOM and other with the previous state Virtual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ReactJS using diff algorithm compares both the Virtual DOM to find the minimum number of steps to update the Real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D05-794D-4EE8-9997-082E449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FE74-BD3B-424F-AB83-FB56194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virtual DOM in ReactJS is faster because ReactJS uses</a:t>
            </a:r>
          </a:p>
          <a:p>
            <a:pPr lvl="1"/>
            <a:r>
              <a:rPr lang="en-US" dirty="0"/>
              <a:t>Efficient diff algorithm</a:t>
            </a:r>
          </a:p>
          <a:p>
            <a:pPr lvl="1"/>
            <a:r>
              <a:rPr lang="en-US" dirty="0"/>
              <a:t>Batched update operations</a:t>
            </a:r>
          </a:p>
          <a:p>
            <a:pPr lvl="1"/>
            <a:r>
              <a:rPr lang="en-US" dirty="0"/>
              <a:t>Efficient update of subtree only</a:t>
            </a:r>
          </a:p>
          <a:p>
            <a:pPr lvl="1"/>
            <a:r>
              <a:rPr lang="en-US" dirty="0"/>
              <a:t>Uses observable instead of dirty checking to detect the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26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8D7C9B-5B2D-72C5-C047-1CC23E3BD217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3619E-8DCC-F7F8-0BEB-756ECC8E79E0}"/>
              </a:ext>
            </a:extLst>
          </p:cNvPr>
          <p:cNvSpPr txBox="1"/>
          <p:nvPr/>
        </p:nvSpPr>
        <p:spPr>
          <a:xfrm>
            <a:off x="3031524" y="1600527"/>
            <a:ext cx="188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Render function of the </a:t>
            </a:r>
          </a:p>
          <a:p>
            <a:r>
              <a:rPr lang="en-IN" sz="1400" dirty="0"/>
              <a:t>Component is called by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23C26A-B992-40E6-B5C4-0B1EA6261EEA}"/>
              </a:ext>
            </a:extLst>
          </p:cNvPr>
          <p:cNvCxnSpPr>
            <a:cxnSpLocks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C42BC7-CC55-B746-2BD3-86548706E9DF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F5794E-489A-0100-D0F3-5445C996670F}"/>
              </a:ext>
            </a:extLst>
          </p:cNvPr>
          <p:cNvCxnSpPr>
            <a:cxnSpLocks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86F608-92B9-54C5-E29C-607DC70F9A94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25011A-C774-3E63-E968-3C8AD9354B19}"/>
              </a:ext>
            </a:extLst>
          </p:cNvPr>
          <p:cNvCxnSpPr>
            <a:cxnSpLocks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9EEC8-2E1D-8475-1621-C227D6B15182}"/>
              </a:ext>
            </a:extLst>
          </p:cNvPr>
          <p:cNvSpPr/>
          <p:nvPr/>
        </p:nvSpPr>
        <p:spPr>
          <a:xfrm>
            <a:off x="1657350" y="5057776"/>
            <a:ext cx="2552700" cy="123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 is compared with the Old Virtual DOM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7C5C8-5463-6CBB-F653-D239ED710CE4}"/>
              </a:ext>
            </a:extLst>
          </p:cNvPr>
          <p:cNvSpPr/>
          <p:nvPr/>
        </p:nvSpPr>
        <p:spPr>
          <a:xfrm>
            <a:off x="7720379" y="5314584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DELTA’s</a:t>
            </a:r>
            <a:endParaRPr lang="en-IN" u="sn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4C468-19BC-55F6-8A16-A8012F82F2FC}"/>
              </a:ext>
            </a:extLst>
          </p:cNvPr>
          <p:cNvCxnSpPr>
            <a:endCxn id="12" idx="1"/>
          </p:cNvCxnSpPr>
          <p:nvPr/>
        </p:nvCxnSpPr>
        <p:spPr>
          <a:xfrm>
            <a:off x="4210050" y="5676534"/>
            <a:ext cx="3510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86904-E842-FBBA-A962-8F58809D1AE7}"/>
              </a:ext>
            </a:extLst>
          </p:cNvPr>
          <p:cNvCxnSpPr>
            <a:cxnSpLocks/>
          </p:cNvCxnSpPr>
          <p:nvPr/>
        </p:nvCxnSpPr>
        <p:spPr>
          <a:xfrm flipV="1">
            <a:off x="8996729" y="4444144"/>
            <a:ext cx="0" cy="8704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CB018-C528-F2A9-6BB7-5A932A0CA704}"/>
              </a:ext>
            </a:extLst>
          </p:cNvPr>
          <p:cNvSpPr/>
          <p:nvPr/>
        </p:nvSpPr>
        <p:spPr>
          <a:xfrm>
            <a:off x="7720379" y="3429000"/>
            <a:ext cx="2552700" cy="10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be rendered and Browser DOM will update</a:t>
            </a:r>
            <a:endParaRPr lang="en-IN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B0D7A-F8B1-9FF5-D1F4-0A3C2D94D2AC}"/>
              </a:ext>
            </a:extLst>
          </p:cNvPr>
          <p:cNvSpPr txBox="1"/>
          <p:nvPr/>
        </p:nvSpPr>
        <p:spPr>
          <a:xfrm>
            <a:off x="8996729" y="2886075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F4A85C-D158-45BB-6D2C-E2F890A89A2D}"/>
              </a:ext>
            </a:extLst>
          </p:cNvPr>
          <p:cNvCxnSpPr>
            <a:cxnSpLocks/>
          </p:cNvCxnSpPr>
          <p:nvPr/>
        </p:nvCxnSpPr>
        <p:spPr>
          <a:xfrm flipV="1">
            <a:off x="8996729" y="2686965"/>
            <a:ext cx="0" cy="742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4605FA-92D5-F616-65F5-2B7A7A707CFF}"/>
              </a:ext>
            </a:extLst>
          </p:cNvPr>
          <p:cNvSpPr/>
          <p:nvPr/>
        </p:nvSpPr>
        <p:spPr>
          <a:xfrm>
            <a:off x="7720379" y="196306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A3373-50F9-6DCD-666F-D6A8DF76A3C1}"/>
              </a:ext>
            </a:extLst>
          </p:cNvPr>
          <p:cNvSpPr txBox="1"/>
          <p:nvPr/>
        </p:nvSpPr>
        <p:spPr>
          <a:xfrm>
            <a:off x="6680148" y="634850"/>
            <a:ext cx="14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6996B5-A448-3397-6E7F-2BC0F4FDD645}"/>
              </a:ext>
            </a:extLst>
          </p:cNvPr>
          <p:cNvCxnSpPr/>
          <p:nvPr/>
        </p:nvCxnSpPr>
        <p:spPr>
          <a:xfrm rot="16200000" flipV="1">
            <a:off x="6221933" y="-811732"/>
            <a:ext cx="762915" cy="478667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BF3A22-8FFA-1563-AA54-4340E5E67CA3}"/>
              </a:ext>
            </a:extLst>
          </p:cNvPr>
          <p:cNvSpPr txBox="1"/>
          <p:nvPr/>
        </p:nvSpPr>
        <p:spPr>
          <a:xfrm>
            <a:off x="457200" y="355600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8325B6-F634-664D-9974-E1DB0E5AB7FB}"/>
              </a:ext>
            </a:extLst>
          </p:cNvPr>
          <p:cNvCxnSpPr>
            <a:stCxn id="21" idx="2"/>
          </p:cNvCxnSpPr>
          <p:nvPr/>
        </p:nvCxnSpPr>
        <p:spPr>
          <a:xfrm>
            <a:off x="814798" y="724932"/>
            <a:ext cx="842552" cy="4752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73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0E18-E3FF-41DA-88BB-0E1758D8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0E55-E2DE-4321-B2AE-4A8DC91A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event handlers will be passed instances of </a:t>
            </a:r>
            <a:r>
              <a:rPr lang="en-US" dirty="0" err="1"/>
              <a:t>SyntheticEvent</a:t>
            </a:r>
            <a:r>
              <a:rPr lang="en-US" dirty="0"/>
              <a:t>, a cross-browser wrapper around the browser’s native event. </a:t>
            </a:r>
          </a:p>
          <a:p>
            <a:r>
              <a:rPr lang="en-US" dirty="0"/>
              <a:t>It has the same interface as the browser’s native event, including </a:t>
            </a:r>
            <a:r>
              <a:rPr lang="en-US" dirty="0" err="1"/>
              <a:t>stopPropagation</a:t>
            </a:r>
            <a:r>
              <a:rPr lang="en-US" dirty="0"/>
              <a:t>() and </a:t>
            </a:r>
            <a:r>
              <a:rPr lang="en-US" dirty="0" err="1"/>
              <a:t>preventDefault</a:t>
            </a:r>
            <a:r>
              <a:rPr lang="en-US" dirty="0"/>
              <a:t>(), except the events work identically across all browsers.</a:t>
            </a:r>
          </a:p>
          <a:p>
            <a:r>
              <a:rPr lang="en-IN" dirty="0"/>
              <a:t>T</a:t>
            </a:r>
            <a:r>
              <a:rPr lang="en-US" dirty="0"/>
              <a:t>he synthetic events are different from, and do not map directly to, the browser’s native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5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3156-1642-4316-A18E-6AAADF7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4B5B-4697-4643-BB79-78DB9B12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IN" dirty="0" err="1"/>
              <a:t>boolean</a:t>
            </a:r>
            <a:r>
              <a:rPr lang="en-IN" dirty="0"/>
              <a:t> bubbles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cancelable</a:t>
            </a:r>
            <a:endParaRPr lang="en-IN" dirty="0"/>
          </a:p>
          <a:p>
            <a:r>
              <a:rPr lang="en-IN" dirty="0" err="1"/>
              <a:t>DOMEventTarget</a:t>
            </a:r>
            <a:r>
              <a:rPr lang="en-IN" dirty="0"/>
              <a:t> </a:t>
            </a:r>
            <a:r>
              <a:rPr lang="en-IN" dirty="0" err="1"/>
              <a:t>currentTarget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defaultPrevented</a:t>
            </a:r>
            <a:endParaRPr lang="en-IN" dirty="0"/>
          </a:p>
          <a:p>
            <a:r>
              <a:rPr lang="en-IN" dirty="0"/>
              <a:t>number </a:t>
            </a:r>
            <a:r>
              <a:rPr lang="en-IN" dirty="0" err="1"/>
              <a:t>eventPhase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isTrusted</a:t>
            </a:r>
            <a:endParaRPr lang="en-IN" dirty="0"/>
          </a:p>
          <a:p>
            <a:r>
              <a:rPr lang="en-IN" dirty="0" err="1"/>
              <a:t>DOMEvent</a:t>
            </a:r>
            <a:r>
              <a:rPr lang="en-IN" dirty="0"/>
              <a:t> </a:t>
            </a:r>
            <a:r>
              <a:rPr lang="en-IN" dirty="0" err="1"/>
              <a:t>nativeEvent</a:t>
            </a:r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preventDefault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isDefaultPrevented</a:t>
            </a:r>
            <a:r>
              <a:rPr lang="en-IN" dirty="0"/>
              <a:t>()</a:t>
            </a:r>
          </a:p>
          <a:p>
            <a:r>
              <a:rPr lang="en-IN" dirty="0"/>
              <a:t>void </a:t>
            </a:r>
            <a:r>
              <a:rPr lang="en-IN" dirty="0" err="1"/>
              <a:t>stopPropagation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isPropagationStopped</a:t>
            </a:r>
            <a:r>
              <a:rPr lang="en-IN" dirty="0"/>
              <a:t>()</a:t>
            </a:r>
          </a:p>
          <a:p>
            <a:r>
              <a:rPr lang="en-IN" dirty="0"/>
              <a:t>void persist()</a:t>
            </a:r>
          </a:p>
          <a:p>
            <a:r>
              <a:rPr lang="en-IN" dirty="0" err="1"/>
              <a:t>DOMEventTarget</a:t>
            </a:r>
            <a:r>
              <a:rPr lang="en-IN" dirty="0"/>
              <a:t> target</a:t>
            </a:r>
          </a:p>
          <a:p>
            <a:r>
              <a:rPr lang="en-IN" dirty="0"/>
              <a:t>number </a:t>
            </a:r>
            <a:r>
              <a:rPr lang="en-IN" dirty="0" err="1"/>
              <a:t>timeStamp</a:t>
            </a:r>
            <a:endParaRPr lang="en-IN" dirty="0"/>
          </a:p>
          <a:p>
            <a:r>
              <a:rPr lang="en-IN" dirty="0"/>
              <a:t>string type</a:t>
            </a:r>
          </a:p>
        </p:txBody>
      </p:sp>
    </p:spTree>
    <p:extLst>
      <p:ext uri="{BB962C8B-B14F-4D97-AF65-F5344CB8AC3E}">
        <p14:creationId xmlns:p14="http://schemas.microsoft.com/office/powerpoint/2010/main" val="142480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376-9DEC-AD45-FB38-D4C4019BD6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485B9-A173-7310-0EE7-03ACEC842D2A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949E-107D-4CF0-8446-889F5D80250B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0C16C-9443-A94F-63DF-0E9C79AFAE02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692F4-5F8C-7FED-22B2-A8BDCC0D7D8E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FBBC5-E715-F377-6DE3-6ED987C00A62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8CC806-8F1C-864E-4DA9-BFF25FC8047B}"/>
              </a:ext>
            </a:extLst>
          </p:cNvPr>
          <p:cNvSpPr/>
          <p:nvPr/>
        </p:nvSpPr>
        <p:spPr>
          <a:xfrm>
            <a:off x="4443204" y="2822626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20ED40-A852-5C5B-C0ED-389D4BFD8964}"/>
              </a:ext>
            </a:extLst>
          </p:cNvPr>
          <p:cNvGrpSpPr/>
          <p:nvPr/>
        </p:nvGrpSpPr>
        <p:grpSpPr>
          <a:xfrm>
            <a:off x="6786060" y="269442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4E00E7-89C8-92C3-99CA-15F7E01EFF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9D32DA5-68F1-27E6-00D9-44C3B7A1DFF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66335-44A4-86EC-6A0E-5B4418C2B0CC}"/>
              </a:ext>
            </a:extLst>
          </p:cNvPr>
          <p:cNvGrpSpPr/>
          <p:nvPr/>
        </p:nvGrpSpPr>
        <p:grpSpPr>
          <a:xfrm>
            <a:off x="8169027" y="2707283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082FE0D-8D8C-AEB9-3F22-A7E542E20B9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8361D8-ABB0-9FD9-F299-843607B10FD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F80556-8546-B1A0-AC48-559FDFD1B48E}"/>
              </a:ext>
            </a:extLst>
          </p:cNvPr>
          <p:cNvCxnSpPr/>
          <p:nvPr/>
        </p:nvCxnSpPr>
        <p:spPr>
          <a:xfrm>
            <a:off x="6642538" y="409364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507A43-2222-8880-4A49-3C908EA4EA8E}"/>
              </a:ext>
            </a:extLst>
          </p:cNvPr>
          <p:cNvSpPr txBox="1"/>
          <p:nvPr/>
        </p:nvSpPr>
        <p:spPr>
          <a:xfrm>
            <a:off x="7535958" y="4492795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A887478-1378-B9ED-FE99-087583D75635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1DB8E-B0B9-EEE5-2C22-0B24B0FBD848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27C89A-F7AF-27E2-3DE8-CFB855A3472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426BD-5DFF-16DE-AAEE-2DD566A3E82D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451E6-778D-BE62-F20C-7389952C9D5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A2040C-DF29-7A21-416C-C688F7BE4FED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2F38A2-D18E-C2D0-DA7F-BFE87C8977F4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F2E97-C5B3-9843-A54C-86748F907F59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55CCF-73F6-57A3-8A8D-94587C4B1423}"/>
              </a:ext>
            </a:extLst>
          </p:cNvPr>
          <p:cNvCxnSpPr>
            <a:cxnSpLocks/>
          </p:cNvCxnSpPr>
          <p:nvPr/>
        </p:nvCxnSpPr>
        <p:spPr>
          <a:xfrm flipH="1">
            <a:off x="3418476" y="50045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232B7-3541-5918-CCB7-BF3BB1956A7C}"/>
              </a:ext>
            </a:extLst>
          </p:cNvPr>
          <p:cNvSpPr txBox="1"/>
          <p:nvPr/>
        </p:nvSpPr>
        <p:spPr>
          <a:xfrm>
            <a:off x="4462131" y="425768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A6A1D-86A3-7AD3-1F65-259494E32D84}"/>
              </a:ext>
            </a:extLst>
          </p:cNvPr>
          <p:cNvSpPr/>
          <p:nvPr/>
        </p:nvSpPr>
        <p:spPr>
          <a:xfrm>
            <a:off x="4462131" y="5022075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66109D-A02C-4D8B-8D1C-1740F6FAA3D8}"/>
              </a:ext>
            </a:extLst>
          </p:cNvPr>
          <p:cNvGrpSpPr/>
          <p:nvPr/>
        </p:nvGrpSpPr>
        <p:grpSpPr>
          <a:xfrm>
            <a:off x="3520354" y="5221220"/>
            <a:ext cx="828000" cy="828000"/>
            <a:chOff x="4936328" y="4218830"/>
            <a:chExt cx="828000" cy="8280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FCEC73F-AE44-A507-F082-958B461B2AE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2097F9-7ACD-6A4B-DBE4-42106912F02B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4B024B-F14C-138A-6FFB-84AEA7DE8D14}"/>
              </a:ext>
            </a:extLst>
          </p:cNvPr>
          <p:cNvCxnSpPr>
            <a:cxnSpLocks/>
          </p:cNvCxnSpPr>
          <p:nvPr/>
        </p:nvCxnSpPr>
        <p:spPr>
          <a:xfrm>
            <a:off x="3418476" y="46201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8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A25-6D7C-4991-9C02-A6CECED5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948E-9B13-456D-8CF8-0D6412AF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controlled component is bound to a value, and its changes will be handled in code by using event-based callbacks. </a:t>
            </a:r>
          </a:p>
          <a:p>
            <a:r>
              <a:rPr lang="en-US" dirty="0"/>
              <a:t>The input form element is handled by the react itself rather than the DOM. </a:t>
            </a:r>
          </a:p>
          <a:p>
            <a:r>
              <a:rPr lang="en-US" dirty="0"/>
              <a:t>The mutable state is kept in the state property and will be updated only with </a:t>
            </a:r>
            <a:r>
              <a:rPr lang="en-US" dirty="0" err="1"/>
              <a:t>setState</a:t>
            </a:r>
            <a:r>
              <a:rPr lang="en-US" dirty="0"/>
              <a:t>() method.</a:t>
            </a:r>
          </a:p>
          <a:p>
            <a:r>
              <a:rPr lang="en-US" dirty="0"/>
              <a:t>Controlled components have functions that govern the data passing into them on every </a:t>
            </a:r>
            <a:r>
              <a:rPr lang="en-US" dirty="0" err="1"/>
              <a:t>onChange</a:t>
            </a:r>
            <a:r>
              <a:rPr lang="en-US" dirty="0"/>
              <a:t> event occurs. </a:t>
            </a:r>
          </a:p>
          <a:p>
            <a:r>
              <a:rPr lang="en-US" dirty="0"/>
              <a:t>The data is then saved to state and updated with </a:t>
            </a:r>
            <a:r>
              <a:rPr lang="en-US" dirty="0" err="1"/>
              <a:t>setState</a:t>
            </a:r>
            <a:r>
              <a:rPr lang="en-US" dirty="0"/>
              <a:t>() method. It makes component have better control over the form elements and data.</a:t>
            </a:r>
          </a:p>
        </p:txBody>
      </p:sp>
    </p:spTree>
    <p:extLst>
      <p:ext uri="{BB962C8B-B14F-4D97-AF65-F5344CB8AC3E}">
        <p14:creationId xmlns:p14="http://schemas.microsoft.com/office/powerpoint/2010/main" val="1239693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E264-3D4F-407A-B6C8-8C1E53D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9DE0-105D-4830-9441-8305B8B9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the traditional HTML form inputs. Here, the form data is handled by the DOM itself. </a:t>
            </a:r>
          </a:p>
          <a:p>
            <a:r>
              <a:rPr lang="en-US" dirty="0"/>
              <a:t>It maintains their own state and will be updated when the input value changes. </a:t>
            </a:r>
          </a:p>
          <a:p>
            <a:r>
              <a:rPr lang="en-US" dirty="0"/>
              <a:t>To write an uncontrolled component, there is no need to write an event handler for every state update. </a:t>
            </a:r>
          </a:p>
          <a:p>
            <a:r>
              <a:rPr lang="en-US" dirty="0"/>
              <a:t>You can use a ref to access the value of the form from the DOM.</a:t>
            </a:r>
          </a:p>
        </p:txBody>
      </p:sp>
    </p:spTree>
    <p:extLst>
      <p:ext uri="{BB962C8B-B14F-4D97-AF65-F5344CB8AC3E}">
        <p14:creationId xmlns:p14="http://schemas.microsoft.com/office/powerpoint/2010/main" val="2331089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3A8-D821-4D9C-8721-56138386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vs Uncontrolled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31B7DD-E359-47BB-B70A-DECA522B84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3631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39153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28740324"/>
                    </a:ext>
                  </a:extLst>
                </a:gridCol>
              </a:tblGrid>
              <a:tr h="5263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Uncontrolled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51129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maintain its internal state.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maintains its internal states.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1795471095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parent component.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DOM itself.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688448719"/>
                  </a:ext>
                </a:extLst>
              </a:tr>
              <a:tr h="7454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accepts its current value as a prop.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uses a ref for their current values.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226346231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allows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allow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357212313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better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limited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28360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31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9E60-B55D-E648-2CC5-10D1C147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6435-6B07-5B95-FBC7-F698CC97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React data flows unidirectionally i.e. State to UI or from Parent to Child.</a:t>
            </a:r>
          </a:p>
          <a:p>
            <a:r>
              <a:rPr lang="en-IN" dirty="0"/>
              <a:t>The state of the component, should be modified by the method of the same component.</a:t>
            </a:r>
          </a:p>
          <a:p>
            <a:r>
              <a:rPr lang="en-IN" dirty="0"/>
              <a:t>If you are not using a data on the UI, do not put the data in the state of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3701968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5C60-26A7-9500-674C-60F3236C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 Child Communication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154499-40AF-7FB1-BCE5-2663E17B6B06}"/>
              </a:ext>
            </a:extLst>
          </p:cNvPr>
          <p:cNvSpPr/>
          <p:nvPr/>
        </p:nvSpPr>
        <p:spPr>
          <a:xfrm>
            <a:off x="2848669" y="2456584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4E78E8-CFC8-F8AD-FCDC-4A48559818AA}"/>
              </a:ext>
            </a:extLst>
          </p:cNvPr>
          <p:cNvSpPr/>
          <p:nvPr/>
        </p:nvSpPr>
        <p:spPr>
          <a:xfrm>
            <a:off x="3255992" y="2755842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0A5F97-566D-FA49-CDD0-E6768A158477}"/>
              </a:ext>
            </a:extLst>
          </p:cNvPr>
          <p:cNvSpPr/>
          <p:nvPr/>
        </p:nvSpPr>
        <p:spPr>
          <a:xfrm>
            <a:off x="3255992" y="450428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1BB40-FF81-B725-4FB7-1C814C97742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137142" y="3479049"/>
            <a:ext cx="0" cy="102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AF1825-ABE8-E9FA-FF18-4724D87A35D4}"/>
              </a:ext>
            </a:extLst>
          </p:cNvPr>
          <p:cNvSpPr txBox="1"/>
          <p:nvPr/>
        </p:nvSpPr>
        <p:spPr>
          <a:xfrm>
            <a:off x="4132985" y="3588684"/>
            <a:ext cx="71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  <a:p>
            <a:r>
              <a:rPr lang="en-IN" dirty="0"/>
              <a:t>ref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29A40F-3C67-6C09-AA60-483D6D783246}"/>
              </a:ext>
            </a:extLst>
          </p:cNvPr>
          <p:cNvSpPr/>
          <p:nvPr/>
        </p:nvSpPr>
        <p:spPr>
          <a:xfrm>
            <a:off x="7036898" y="2456584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E3DAA6-9DEF-2DE9-A335-06E47E672452}"/>
              </a:ext>
            </a:extLst>
          </p:cNvPr>
          <p:cNvSpPr/>
          <p:nvPr/>
        </p:nvSpPr>
        <p:spPr>
          <a:xfrm>
            <a:off x="7444221" y="2755842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07071-7E8B-1A46-18B6-36824E5B45B0}"/>
              </a:ext>
            </a:extLst>
          </p:cNvPr>
          <p:cNvSpPr/>
          <p:nvPr/>
        </p:nvSpPr>
        <p:spPr>
          <a:xfrm>
            <a:off x="7444221" y="450428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0BA9A2-A7B0-AD28-878D-BE09D81680EB}"/>
              </a:ext>
            </a:extLst>
          </p:cNvPr>
          <p:cNvCxnSpPr>
            <a:cxnSpLocks/>
          </p:cNvCxnSpPr>
          <p:nvPr/>
        </p:nvCxnSpPr>
        <p:spPr>
          <a:xfrm flipV="1">
            <a:off x="8325371" y="3479049"/>
            <a:ext cx="0" cy="102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7AE414-3ADA-FD8A-915C-84588F128CAB}"/>
              </a:ext>
            </a:extLst>
          </p:cNvPr>
          <p:cNvSpPr txBox="1"/>
          <p:nvPr/>
        </p:nvSpPr>
        <p:spPr>
          <a:xfrm>
            <a:off x="8321214" y="3563745"/>
            <a:ext cx="1126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 </a:t>
            </a:r>
          </a:p>
          <a:p>
            <a:r>
              <a:rPr lang="en-IN" dirty="0"/>
              <a:t>Method </a:t>
            </a:r>
          </a:p>
          <a:p>
            <a:r>
              <a:rPr lang="en-IN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161927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3B02-8E52-272F-3FAA-D2CF1EDF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98238E-D15B-17E8-8D11-C8AF0E31C98D}"/>
              </a:ext>
            </a:extLst>
          </p:cNvPr>
          <p:cNvSpPr/>
          <p:nvPr/>
        </p:nvSpPr>
        <p:spPr>
          <a:xfrm>
            <a:off x="5029200" y="2156201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  <a:p>
            <a:pPr algn="ctr"/>
            <a:r>
              <a:rPr lang="en-IN" sz="1600" dirty="0"/>
              <a:t>(State)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2DCB4-451A-418F-2144-6BD6FC598742}"/>
              </a:ext>
            </a:extLst>
          </p:cNvPr>
          <p:cNvSpPr/>
          <p:nvPr/>
        </p:nvSpPr>
        <p:spPr>
          <a:xfrm>
            <a:off x="2380211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482971-CABE-1042-260B-7E6C06262985}"/>
              </a:ext>
            </a:extLst>
          </p:cNvPr>
          <p:cNvSpPr/>
          <p:nvPr/>
        </p:nvSpPr>
        <p:spPr>
          <a:xfrm>
            <a:off x="7644939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AB7E39-3BD5-CE65-83CE-CC3FD10B300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035794" y="3288723"/>
            <a:ext cx="127745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3C6BF-1CB5-4835-6BC2-D2CD1CD98687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684783" y="3288723"/>
            <a:ext cx="124420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AC76D629-0756-E8DE-DA8D-1BC5488E99B9}"/>
              </a:ext>
            </a:extLst>
          </p:cNvPr>
          <p:cNvSpPr/>
          <p:nvPr/>
        </p:nvSpPr>
        <p:spPr>
          <a:xfrm rot="16200000">
            <a:off x="1461703" y="3744032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C3245-6DCE-6C62-2A02-CBEE654A70B5}"/>
              </a:ext>
            </a:extLst>
          </p:cNvPr>
          <p:cNvSpPr txBox="1"/>
          <p:nvPr/>
        </p:nvSpPr>
        <p:spPr>
          <a:xfrm>
            <a:off x="938417" y="3696172"/>
            <a:ext cx="1199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065BC-60E4-1EEE-21DF-3D418BD2D493}"/>
              </a:ext>
            </a:extLst>
          </p:cNvPr>
          <p:cNvSpPr txBox="1"/>
          <p:nvPr/>
        </p:nvSpPr>
        <p:spPr>
          <a:xfrm>
            <a:off x="2579594" y="3834671"/>
            <a:ext cx="1961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the state in</a:t>
            </a:r>
          </a:p>
          <a:p>
            <a:r>
              <a:rPr lang="en-US" dirty="0"/>
              <a:t>Parent component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1E8EF0E-605F-3BE1-ECB7-FFB5EBE0A9EA}"/>
              </a:ext>
            </a:extLst>
          </p:cNvPr>
          <p:cNvSpPr/>
          <p:nvPr/>
        </p:nvSpPr>
        <p:spPr>
          <a:xfrm rot="5400000">
            <a:off x="7712825" y="3744033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EDC3A-D7B3-2F8A-966A-682DBDAA4354}"/>
              </a:ext>
            </a:extLst>
          </p:cNvPr>
          <p:cNvSpPr txBox="1"/>
          <p:nvPr/>
        </p:nvSpPr>
        <p:spPr>
          <a:xfrm>
            <a:off x="8859644" y="4027867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492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267C-FCF8-4CF5-242D-2AE30C97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&amp; Properties in a React 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6755-BFF0-986A-2903-D37F6AB2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Instance Methods</a:t>
            </a:r>
          </a:p>
          <a:p>
            <a:pPr lvl="1"/>
            <a:r>
              <a:rPr lang="en-US" b="1" dirty="0"/>
              <a:t>constructor()</a:t>
            </a:r>
          </a:p>
          <a:p>
            <a:pPr lvl="1"/>
            <a:r>
              <a:rPr lang="en-US" b="1" dirty="0"/>
              <a:t>render()</a:t>
            </a:r>
          </a:p>
          <a:p>
            <a:pPr lvl="1"/>
            <a:r>
              <a:rPr lang="en-US" b="1" dirty="0" err="1"/>
              <a:t>setState</a:t>
            </a:r>
            <a:r>
              <a:rPr lang="en-US" b="1" dirty="0"/>
              <a:t>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forceUpdate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componentDidCatch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Instance Properties</a:t>
            </a:r>
          </a:p>
          <a:p>
            <a:pPr lvl="1"/>
            <a:r>
              <a:rPr lang="en-US" b="1" dirty="0"/>
              <a:t>state</a:t>
            </a:r>
          </a:p>
          <a:p>
            <a:pPr lvl="1"/>
            <a:r>
              <a:rPr lang="en-US" b="1" dirty="0"/>
              <a:t>props</a:t>
            </a:r>
          </a:p>
          <a:p>
            <a:pPr lvl="1"/>
            <a:r>
              <a:rPr lang="en-US" dirty="0"/>
              <a:t>context</a:t>
            </a:r>
          </a:p>
          <a:p>
            <a:r>
              <a:rPr lang="en-US" dirty="0"/>
              <a:t>Class Methods (static)</a:t>
            </a:r>
          </a:p>
          <a:p>
            <a:pPr lvl="1"/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getDerivedStateFromError</a:t>
            </a:r>
            <a:r>
              <a:rPr lang="en-IN" dirty="0"/>
              <a:t>()</a:t>
            </a:r>
          </a:p>
          <a:p>
            <a:r>
              <a:rPr lang="en-US" dirty="0"/>
              <a:t>Class Properties (static)</a:t>
            </a:r>
          </a:p>
          <a:p>
            <a:pPr lvl="1"/>
            <a:r>
              <a:rPr lang="en-US" b="1" dirty="0" err="1"/>
              <a:t>defaultProps</a:t>
            </a:r>
            <a:endParaRPr lang="en-US" b="1" dirty="0"/>
          </a:p>
          <a:p>
            <a:pPr lvl="1"/>
            <a:r>
              <a:rPr lang="en-IN" b="1" dirty="0" err="1"/>
              <a:t>propTypes</a:t>
            </a:r>
            <a:endParaRPr lang="en-IN" b="1" dirty="0"/>
          </a:p>
          <a:p>
            <a:pPr lvl="1"/>
            <a:r>
              <a:rPr lang="en-IN" dirty="0" err="1"/>
              <a:t>displayName</a:t>
            </a:r>
            <a:endParaRPr lang="en-IN" dirty="0"/>
          </a:p>
          <a:p>
            <a:pPr lvl="1"/>
            <a:r>
              <a:rPr lang="en-IN" dirty="0" err="1"/>
              <a:t>contextType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87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79E0-FF24-7334-963D-6F07F871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 in a React 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A6A3-157B-A591-0457-72EC6400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Mounting Phase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US" dirty="0"/>
              <a:t>render()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r>
              <a:rPr lang="en-US" dirty="0"/>
              <a:t>Updating Phase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IN" dirty="0"/>
              <a:t>render()</a:t>
            </a:r>
          </a:p>
          <a:p>
            <a:pPr lvl="1"/>
            <a:r>
              <a:rPr lang="en-IN" dirty="0" err="1"/>
              <a:t>getSnapshotBeforeUpdate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componentDidUpdate</a:t>
            </a:r>
            <a:r>
              <a:rPr lang="en-IN" dirty="0"/>
              <a:t>()</a:t>
            </a:r>
          </a:p>
          <a:p>
            <a:r>
              <a:rPr lang="en-US" dirty="0"/>
              <a:t>Unmounting Phase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Error Phase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getDerivedStateFromError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componentDidCatch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2133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A91B-163E-4BC0-9BBD-D15867D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B750F7F-084C-423B-A612-96C81BC2A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/>
          <a:stretch/>
        </p:blipFill>
        <p:spPr>
          <a:xfrm>
            <a:off x="1338071" y="1521474"/>
            <a:ext cx="9515858" cy="5255422"/>
          </a:xfrm>
        </p:spPr>
      </p:pic>
    </p:spTree>
    <p:extLst>
      <p:ext uri="{BB962C8B-B14F-4D97-AF65-F5344CB8AC3E}">
        <p14:creationId xmlns:p14="http://schemas.microsoft.com/office/powerpoint/2010/main" val="1937767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9EFA-1EE0-469B-A483-310D296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F851-5375-4EE6-AD20-E63D13DA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If the errors are not handled, the react component will crash and show a blank UI.</a:t>
            </a:r>
          </a:p>
          <a:p>
            <a:pPr algn="just"/>
            <a:r>
              <a:rPr lang="en-US" dirty="0"/>
              <a:t>Error boundaries are React components that </a:t>
            </a:r>
            <a:r>
              <a:rPr lang="en-US" b="1" dirty="0"/>
              <a:t>catch JavaScript errors anywhere in their child component tree, log those errors, and display a fallback UI</a:t>
            </a:r>
            <a:r>
              <a:rPr lang="en-US" dirty="0"/>
              <a:t> instead of the component tree that crashed.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Error boundaries catch errors during rendering, in lifecycle methods, and in constructors of the whole tree below them.</a:t>
            </a:r>
          </a:p>
          <a:p>
            <a:pPr algn="just"/>
            <a:r>
              <a:rPr lang="en-US" dirty="0"/>
              <a:t>Error boundaries do not catch errors for:</a:t>
            </a:r>
          </a:p>
          <a:p>
            <a:pPr lvl="1" algn="just"/>
            <a:r>
              <a:rPr lang="en-US" dirty="0"/>
              <a:t>Event handlers</a:t>
            </a:r>
          </a:p>
          <a:p>
            <a:pPr lvl="1" algn="just"/>
            <a:r>
              <a:rPr lang="en-US" dirty="0"/>
              <a:t>Asynchronous code (e.g. </a:t>
            </a:r>
            <a:r>
              <a:rPr lang="en-US" dirty="0" err="1"/>
              <a:t>setTimeout</a:t>
            </a:r>
            <a:r>
              <a:rPr lang="en-US" dirty="0"/>
              <a:t> or </a:t>
            </a:r>
            <a:r>
              <a:rPr lang="en-US" dirty="0" err="1"/>
              <a:t>requestAnimationFrame</a:t>
            </a:r>
            <a:r>
              <a:rPr lang="en-US" dirty="0"/>
              <a:t> callbacks)</a:t>
            </a:r>
          </a:p>
          <a:p>
            <a:pPr lvl="1" algn="just"/>
            <a:r>
              <a:rPr lang="en-US" dirty="0"/>
              <a:t>Server side rendering</a:t>
            </a:r>
          </a:p>
          <a:p>
            <a:pPr lvl="1" algn="just"/>
            <a:r>
              <a:rPr lang="en-US" dirty="0"/>
              <a:t>Errors thrown in the error boundary itself (rather than its children)</a:t>
            </a:r>
          </a:p>
        </p:txBody>
      </p:sp>
    </p:spTree>
    <p:extLst>
      <p:ext uri="{BB962C8B-B14F-4D97-AF65-F5344CB8AC3E}">
        <p14:creationId xmlns:p14="http://schemas.microsoft.com/office/powerpoint/2010/main" val="15355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6415-90C5-9373-F73E-0F96F93DD1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 – Partial Rendering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12F22-B16B-ED23-119A-3AE46AA3A587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EAAC4B-A5A2-A9AA-90E0-F4354E26D6ED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AE692F-43C0-D5D0-CA1B-B5393FD3D723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1BDF71-B886-2B14-FF88-7D385185C15E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DEDB1-D9E7-0827-B27C-7C870F06F66F}"/>
              </a:ext>
            </a:extLst>
          </p:cNvPr>
          <p:cNvCxnSpPr/>
          <p:nvPr/>
        </p:nvCxnSpPr>
        <p:spPr>
          <a:xfrm>
            <a:off x="6642538" y="44423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09D3051-39F9-F4F8-3DB2-4CC8D32EC58E}"/>
              </a:ext>
            </a:extLst>
          </p:cNvPr>
          <p:cNvGrpSpPr/>
          <p:nvPr/>
        </p:nvGrpSpPr>
        <p:grpSpPr>
          <a:xfrm>
            <a:off x="6742193" y="232785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74097-4D46-14A1-238F-08560C37B91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C4FFC3-0058-0DBC-F93D-2A19ACFCA4A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5B41-A077-6C11-30F7-00924964BA68}"/>
              </a:ext>
            </a:extLst>
          </p:cNvPr>
          <p:cNvGrpSpPr/>
          <p:nvPr/>
        </p:nvGrpSpPr>
        <p:grpSpPr>
          <a:xfrm>
            <a:off x="8176662" y="2327851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FEEB0F-1041-0B18-748E-DC9134BFB46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40B381-9C19-E32E-8C6E-6227D754327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6165B-5F4C-127A-BDE9-F02B2A04E356}"/>
              </a:ext>
            </a:extLst>
          </p:cNvPr>
          <p:cNvGrpSpPr/>
          <p:nvPr/>
        </p:nvGrpSpPr>
        <p:grpSpPr>
          <a:xfrm>
            <a:off x="7473847" y="3332737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D1AD7F9-9A73-D3D6-7154-F68E94562A5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C9B875-DD84-FA36-586B-0F30DE6A740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CFA7E-01BF-D6C5-3AEE-A49D8F88030C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E3D49-B857-06B5-B84A-615ABC0791A3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AA3B4F-505C-F007-37AA-0BEA436547A3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79B9F-C105-019B-F9DB-7BABC6AAF00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739B8-53F3-2511-FC8B-8EFD468D3E4C}"/>
              </a:ext>
            </a:extLst>
          </p:cNvPr>
          <p:cNvSpPr/>
          <p:nvPr/>
        </p:nvSpPr>
        <p:spPr>
          <a:xfrm>
            <a:off x="4242829" y="282262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BE3F3-21F7-0DDC-BA9D-0613F3E1AF2D}"/>
              </a:ext>
            </a:extLst>
          </p:cNvPr>
          <p:cNvSpPr txBox="1"/>
          <p:nvPr/>
        </p:nvSpPr>
        <p:spPr>
          <a:xfrm>
            <a:off x="6681783" y="4778362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F63E0-D0DE-1893-14E5-5FC0EA0B3D9F}"/>
              </a:ext>
            </a:extLst>
          </p:cNvPr>
          <p:cNvSpPr txBox="1"/>
          <p:nvPr/>
        </p:nvSpPr>
        <p:spPr>
          <a:xfrm>
            <a:off x="7934587" y="478025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01129-D88A-4C19-60CE-E0D5E2DF79F4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1D61E2-DD43-7EDB-2073-B814EC1B267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2D17D-A74E-5B3C-801A-F2330D0F08D3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4AD349-19F0-AD56-011C-E9A7CDA72DBC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5D10D2-E199-B635-91F6-6F7C63108CAB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6111DB-1B1D-A564-D196-E34AD32DC853}"/>
              </a:ext>
            </a:extLst>
          </p:cNvPr>
          <p:cNvCxnSpPr>
            <a:cxnSpLocks/>
          </p:cNvCxnSpPr>
          <p:nvPr/>
        </p:nvCxnSpPr>
        <p:spPr>
          <a:xfrm flipH="1">
            <a:off x="3418476" y="39850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4983EB-FE11-7968-0898-88E0CD58F910}"/>
              </a:ext>
            </a:extLst>
          </p:cNvPr>
          <p:cNvSpPr txBox="1"/>
          <p:nvPr/>
        </p:nvSpPr>
        <p:spPr>
          <a:xfrm>
            <a:off x="4079701" y="3256083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1A570B-D0E4-6006-FD6D-98D3231E17EF}"/>
              </a:ext>
            </a:extLst>
          </p:cNvPr>
          <p:cNvCxnSpPr>
            <a:cxnSpLocks/>
          </p:cNvCxnSpPr>
          <p:nvPr/>
        </p:nvCxnSpPr>
        <p:spPr>
          <a:xfrm>
            <a:off x="3418476" y="36006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264A3-B492-A789-EDEB-AA19A633D8D3}"/>
              </a:ext>
            </a:extLst>
          </p:cNvPr>
          <p:cNvSpPr/>
          <p:nvPr/>
        </p:nvSpPr>
        <p:spPr>
          <a:xfrm>
            <a:off x="4267862" y="398505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D0F40-F8D7-E5DB-3429-D7B28F099C44}"/>
              </a:ext>
            </a:extLst>
          </p:cNvPr>
          <p:cNvSpPr/>
          <p:nvPr/>
        </p:nvSpPr>
        <p:spPr>
          <a:xfrm>
            <a:off x="4827210" y="4385581"/>
            <a:ext cx="1444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&lt;td&gt;1&lt;/td&gt;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42BF06-89F1-BAA9-9BFB-8CD4D600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4" y="4905639"/>
            <a:ext cx="929819" cy="7210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73198E6-4124-4C8B-A2D6-859B1F3A282B}"/>
              </a:ext>
            </a:extLst>
          </p:cNvPr>
          <p:cNvGrpSpPr/>
          <p:nvPr/>
        </p:nvGrpSpPr>
        <p:grpSpPr>
          <a:xfrm>
            <a:off x="3553206" y="4457271"/>
            <a:ext cx="828000" cy="828000"/>
            <a:chOff x="4936328" y="4218830"/>
            <a:chExt cx="828000" cy="82800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8DEB70A5-F952-BD36-83BC-6DF8A8E96BA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1C0FD1-22E7-B22E-B1F2-F225EB4991B6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60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97FF-AA40-41A7-B406-79320F73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Error Boundary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0A9E-C02A-4B86-8CAA-0EB4D7D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class component becomes an error boundary if it defines either (or both) of the lifecycle methods static </a:t>
            </a:r>
            <a:r>
              <a:rPr lang="en-US" dirty="0" err="1"/>
              <a:t>getDerivedStateFromError</a:t>
            </a:r>
            <a:r>
              <a:rPr lang="en-US" dirty="0"/>
              <a:t>() or </a:t>
            </a:r>
            <a:r>
              <a:rPr lang="en-US" dirty="0" err="1"/>
              <a:t>componentDidCatch</a:t>
            </a:r>
            <a:r>
              <a:rPr lang="en-US" dirty="0"/>
              <a:t>()</a:t>
            </a:r>
          </a:p>
          <a:p>
            <a:r>
              <a:rPr lang="en-US" dirty="0"/>
              <a:t>Use static </a:t>
            </a:r>
            <a:r>
              <a:rPr lang="en-US" dirty="0" err="1"/>
              <a:t>getDerivedStateFromError</a:t>
            </a:r>
            <a:r>
              <a:rPr lang="en-US" dirty="0"/>
              <a:t>() to render a fallback UI after an error has been thrown. </a:t>
            </a:r>
          </a:p>
          <a:p>
            <a:r>
              <a:rPr lang="en-US" dirty="0"/>
              <a:t>Use </a:t>
            </a:r>
            <a:r>
              <a:rPr lang="en-US" dirty="0" err="1"/>
              <a:t>componentDidCatch</a:t>
            </a:r>
            <a:r>
              <a:rPr lang="en-US" dirty="0"/>
              <a:t>() to log error information.</a:t>
            </a:r>
          </a:p>
          <a:p>
            <a:r>
              <a:rPr lang="en-US" dirty="0"/>
              <a:t>The granularity of error boundaries is up to you. </a:t>
            </a:r>
          </a:p>
          <a:p>
            <a:pPr lvl="1"/>
            <a:r>
              <a:rPr lang="en-US" dirty="0"/>
              <a:t>You may wrap top-level components to display a “Something went wrong” message to the user, just like how server-side frameworks often handle crashes. </a:t>
            </a:r>
          </a:p>
          <a:p>
            <a:pPr lvl="1"/>
            <a:r>
              <a:rPr lang="en-US" dirty="0"/>
              <a:t>You may also wrap individual components in an error boundary to protect them from crashing the rest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873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7D64-4129-4A9D-99DA-6DEC26C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3491-95D6-4731-BFF2-0BF2F822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typical React application, data is passed top-down (parent to child) via props, but such usage can be cumbersome for certain types of props that are required by many components within an application. </a:t>
            </a:r>
          </a:p>
          <a:p>
            <a:r>
              <a:rPr lang="en-US" dirty="0"/>
              <a:t>Context provides a way to share values between components without having to explicitly pass a prop through every level of the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906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9133-22F6-4C4E-88DE-9ACA396B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10DE36-A6A3-40C8-A9C9-406FDAA0975C}"/>
              </a:ext>
            </a:extLst>
          </p:cNvPr>
          <p:cNvSpPr/>
          <p:nvPr/>
        </p:nvSpPr>
        <p:spPr>
          <a:xfrm>
            <a:off x="5008383" y="3400945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C513A-4FAA-4AF4-884C-AE5A700B3F85}"/>
              </a:ext>
            </a:extLst>
          </p:cNvPr>
          <p:cNvSpPr/>
          <p:nvPr/>
        </p:nvSpPr>
        <p:spPr>
          <a:xfrm>
            <a:off x="2380211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9CD4C-200A-4A61-88F1-07FCEB80FEC3}"/>
              </a:ext>
            </a:extLst>
          </p:cNvPr>
          <p:cNvSpPr/>
          <p:nvPr/>
        </p:nvSpPr>
        <p:spPr>
          <a:xfrm>
            <a:off x="7644939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A2E2E-7F7B-4B50-8E58-9E92856E79E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035794" y="4533467"/>
            <a:ext cx="1256642" cy="867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49E71D-E76D-479A-B5CA-70E6672F018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663966" y="4533467"/>
            <a:ext cx="1265026" cy="867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F29C18-5B46-4215-8241-B6DA9F1CB57E}"/>
              </a:ext>
            </a:extLst>
          </p:cNvPr>
          <p:cNvSpPr/>
          <p:nvPr/>
        </p:nvSpPr>
        <p:spPr>
          <a:xfrm>
            <a:off x="5199267" y="1550368"/>
            <a:ext cx="1524000" cy="1413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9EB4B-256C-4204-AC8C-24742FEC4342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3350029" y="2256950"/>
            <a:ext cx="1849238" cy="295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62D4CA-26A5-4250-B7A5-D22809153F69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6723267" y="2256950"/>
            <a:ext cx="1891490" cy="295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213401-9CF5-4F71-9A95-D4FF70C34A91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961267" y="2963531"/>
            <a:ext cx="16934" cy="437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87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FDEE-5713-4DD5-BAFA-837A25CA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6EF-1D66-4474-A86F-BAE4925A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 the CRUD assignment as per the screenshot shared in the next slide, use array to keep the data.</a:t>
            </a:r>
          </a:p>
          <a:p>
            <a:r>
              <a:rPr lang="en-IN" dirty="0"/>
              <a:t>Create form-component and data-table-component as sibling components.</a:t>
            </a:r>
          </a:p>
          <a:p>
            <a:r>
              <a:rPr lang="en-IN" dirty="0"/>
              <a:t>The data-table-component should be able to display array of any kind objects, do not fix the table to show only employees.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232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C489-52BE-4B37-B045-E4AEE2EE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317B35-51A4-40C6-BFB6-FF878C11E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29" y="1681734"/>
            <a:ext cx="7392142" cy="4639120"/>
          </a:xfrm>
        </p:spPr>
      </p:pic>
    </p:spTree>
    <p:extLst>
      <p:ext uri="{BB962C8B-B14F-4D97-AF65-F5344CB8AC3E}">
        <p14:creationId xmlns:p14="http://schemas.microsoft.com/office/powerpoint/2010/main" val="2737212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5890-ACF6-4733-BBD9-EB2D1EFC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and APIs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E1EA91-49C5-441A-993A-671E1B89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any AJAX library you like with React.</a:t>
            </a:r>
          </a:p>
          <a:p>
            <a:r>
              <a:rPr lang="en-US" dirty="0"/>
              <a:t>Some popular libraries are:</a:t>
            </a:r>
          </a:p>
          <a:p>
            <a:pPr lvl="1"/>
            <a:r>
              <a:rPr lang="en-US" dirty="0" err="1"/>
              <a:t>Axios</a:t>
            </a:r>
            <a:endParaRPr lang="en-US" dirty="0"/>
          </a:p>
          <a:p>
            <a:pPr lvl="1"/>
            <a:r>
              <a:rPr lang="en-US" dirty="0"/>
              <a:t>jQuery AJAX</a:t>
            </a:r>
          </a:p>
          <a:p>
            <a:pPr lvl="1"/>
            <a:r>
              <a:rPr lang="en-US" b="1" dirty="0" err="1"/>
              <a:t>window.fetch</a:t>
            </a:r>
            <a:endParaRPr lang="en-US" b="1" dirty="0"/>
          </a:p>
          <a:p>
            <a:pPr lvl="1"/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You should populate data with AJAX calls in the commit phase lifecycle methods like </a:t>
            </a:r>
            <a:r>
              <a:rPr lang="en-US" dirty="0" err="1"/>
              <a:t>componentDidMount</a:t>
            </a:r>
            <a:r>
              <a:rPr lang="en-US" dirty="0"/>
              <a:t>().</a:t>
            </a:r>
          </a:p>
          <a:p>
            <a:r>
              <a:rPr lang="en-US" dirty="0"/>
              <a:t>Use </a:t>
            </a:r>
            <a:r>
              <a:rPr lang="en-US" dirty="0" err="1"/>
              <a:t>setState</a:t>
            </a:r>
            <a:r>
              <a:rPr lang="en-US" dirty="0"/>
              <a:t> to update your component when the data is retrieved.</a:t>
            </a:r>
          </a:p>
        </p:txBody>
      </p:sp>
    </p:spTree>
    <p:extLst>
      <p:ext uri="{BB962C8B-B14F-4D97-AF65-F5344CB8AC3E}">
        <p14:creationId xmlns:p14="http://schemas.microsoft.com/office/powerpoint/2010/main" val="2204562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9AC3-0773-434E-84C5-F14AE46C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5D88-896A-4C49-8130-F294E81EC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Hooks are a new addition in React 16.8. </a:t>
            </a:r>
          </a:p>
          <a:p>
            <a:r>
              <a:rPr lang="en-US" dirty="0"/>
              <a:t>Hooks let you use state and other React features without writing a class.</a:t>
            </a:r>
          </a:p>
          <a:p>
            <a:r>
              <a:rPr lang="en-IN" dirty="0"/>
              <a:t>Hooks are backwards-compatible</a:t>
            </a:r>
          </a:p>
          <a:p>
            <a:r>
              <a:rPr lang="en-IN" dirty="0"/>
              <a:t>Built in Hooks</a:t>
            </a:r>
          </a:p>
          <a:p>
            <a:pPr lvl="1"/>
            <a:r>
              <a:rPr lang="en-IN" dirty="0"/>
              <a:t>Basic Hooks</a:t>
            </a:r>
          </a:p>
          <a:p>
            <a:pPr lvl="2"/>
            <a:r>
              <a:rPr lang="en-IN" dirty="0" err="1"/>
              <a:t>useState</a:t>
            </a:r>
            <a:endParaRPr lang="en-IN" dirty="0"/>
          </a:p>
          <a:p>
            <a:pPr lvl="2"/>
            <a:r>
              <a:rPr lang="en-IN" dirty="0" err="1"/>
              <a:t>useEffect</a:t>
            </a:r>
            <a:endParaRPr lang="en-IN" dirty="0"/>
          </a:p>
          <a:p>
            <a:pPr lvl="2"/>
            <a:r>
              <a:rPr lang="en-IN" dirty="0" err="1"/>
              <a:t>useContext</a:t>
            </a:r>
            <a:endParaRPr lang="en-IN" dirty="0"/>
          </a:p>
          <a:p>
            <a:pPr lvl="1"/>
            <a:r>
              <a:rPr lang="en-IN" dirty="0"/>
              <a:t>Additional Hooks</a:t>
            </a:r>
          </a:p>
          <a:p>
            <a:pPr lvl="2"/>
            <a:r>
              <a:rPr lang="en-IN" dirty="0" err="1"/>
              <a:t>useReducer</a:t>
            </a:r>
            <a:endParaRPr lang="en-IN" dirty="0"/>
          </a:p>
          <a:p>
            <a:pPr lvl="2"/>
            <a:r>
              <a:rPr lang="en-IN" dirty="0" err="1"/>
              <a:t>useCallback</a:t>
            </a:r>
            <a:endParaRPr lang="en-IN" dirty="0"/>
          </a:p>
          <a:p>
            <a:pPr lvl="2"/>
            <a:r>
              <a:rPr lang="en-IN" dirty="0" err="1"/>
              <a:t>useMemo</a:t>
            </a:r>
            <a:endParaRPr lang="en-IN" dirty="0"/>
          </a:p>
          <a:p>
            <a:pPr lvl="2"/>
            <a:r>
              <a:rPr lang="en-IN" dirty="0" err="1"/>
              <a:t>useRef</a:t>
            </a:r>
            <a:endParaRPr lang="en-IN" dirty="0"/>
          </a:p>
          <a:p>
            <a:pPr lvl="2"/>
            <a:r>
              <a:rPr lang="en-IN" dirty="0" err="1"/>
              <a:t>useImperativeHandle</a:t>
            </a:r>
            <a:endParaRPr lang="en-IN" dirty="0"/>
          </a:p>
          <a:p>
            <a:pPr lvl="2"/>
            <a:r>
              <a:rPr lang="en-IN" dirty="0" err="1"/>
              <a:t>useLayoutEffect</a:t>
            </a:r>
            <a:endParaRPr lang="en-IN" dirty="0"/>
          </a:p>
          <a:p>
            <a:pPr lvl="2"/>
            <a:r>
              <a:rPr lang="en-IN" dirty="0" err="1"/>
              <a:t>useDebugValue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748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1512-EFFB-8E4E-8169-B8D5A767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Conventional Routing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52A91-D316-0CBE-14A9-6CCFC16A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454" y="640080"/>
            <a:ext cx="618430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8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B137-01FE-4AAF-8D8A-F66A06C4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React Router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D60A-2083-42EA-92E5-B0984CA7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React Router is the de-facto React routing library, and it’s one of the most popular projects built on top of React.</a:t>
            </a:r>
          </a:p>
          <a:p>
            <a:r>
              <a:rPr lang="en-US" dirty="0"/>
              <a:t>React at its core is a very simple library, and it does not dictate anything about routing.</a:t>
            </a:r>
          </a:p>
          <a:p>
            <a:r>
              <a:rPr lang="en-US" dirty="0"/>
              <a:t>Routing in a Single Page Application is the way to introduce some features to navigating the app through links, which are expected in normal web applications:</a:t>
            </a:r>
          </a:p>
          <a:p>
            <a:r>
              <a:rPr lang="en-US" dirty="0"/>
              <a:t>The browser should change the URL when you navigate to a different screen</a:t>
            </a:r>
          </a:p>
          <a:p>
            <a:pPr lvl="1"/>
            <a:r>
              <a:rPr lang="en-US" dirty="0"/>
              <a:t>Deep linking should work: if you point the browser to a URL, the application should reconstruct the same view that was presented when the URL was generated.</a:t>
            </a:r>
          </a:p>
          <a:p>
            <a:pPr lvl="1"/>
            <a:r>
              <a:rPr lang="en-US" dirty="0"/>
              <a:t>The browser back (and forward) button should work like expected.</a:t>
            </a:r>
          </a:p>
          <a:p>
            <a:pPr lvl="1"/>
            <a:r>
              <a:rPr lang="en-US" dirty="0"/>
              <a:t>Routing links together your application navigation with the navigation features offered by the browser: the address bar and the navigation buttons.</a:t>
            </a:r>
          </a:p>
          <a:p>
            <a:r>
              <a:rPr lang="en-US" dirty="0"/>
              <a:t>React Router offers a way to write your code so that it will show certain components of your app only if the route matches what you define.</a:t>
            </a:r>
          </a:p>
        </p:txBody>
      </p:sp>
    </p:spTree>
    <p:extLst>
      <p:ext uri="{BB962C8B-B14F-4D97-AF65-F5344CB8AC3E}">
        <p14:creationId xmlns:p14="http://schemas.microsoft.com/office/powerpoint/2010/main" val="694169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B756-BF7E-2B02-47D8-A52863A2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React Client-side Routing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F50E158-2CDE-7C35-4401-4FCECC76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22" y="640080"/>
            <a:ext cx="645396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8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A84-05FE-0D18-E3EB-EC05599D12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Single Page Applications – Client-Side Rendering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EDFE1-A0B2-95DA-FFDE-83AE7C04F6AF}"/>
              </a:ext>
            </a:extLst>
          </p:cNvPr>
          <p:cNvSpPr/>
          <p:nvPr/>
        </p:nvSpPr>
        <p:spPr>
          <a:xfrm>
            <a:off x="6642538" y="1597392"/>
            <a:ext cx="3945116" cy="275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700FA4-A43C-1A6B-65F8-5BD2C4243BB1}"/>
              </a:ext>
            </a:extLst>
          </p:cNvPr>
          <p:cNvGrpSpPr/>
          <p:nvPr/>
        </p:nvGrpSpPr>
        <p:grpSpPr>
          <a:xfrm>
            <a:off x="6742193" y="1991531"/>
            <a:ext cx="1165656" cy="750312"/>
            <a:chOff x="8762260" y="1677880"/>
            <a:chExt cx="1262108" cy="8981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2F1A3A-52B2-1D15-660E-945FF2EC2F1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D3AD92-BA08-3CE8-6AB1-757DF1A6359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D4F5C8-C610-28C5-8487-ECA429BAEDA4}"/>
              </a:ext>
            </a:extLst>
          </p:cNvPr>
          <p:cNvGrpSpPr/>
          <p:nvPr/>
        </p:nvGrpSpPr>
        <p:grpSpPr>
          <a:xfrm>
            <a:off x="8019925" y="1991531"/>
            <a:ext cx="1165656" cy="750312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AD34AD-F285-7A8E-F9CE-90CC7970C37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30FDB6-2B55-0819-35C2-9006231E685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C7EFD-CCF2-9343-47AF-E4BBB3A31637}"/>
              </a:ext>
            </a:extLst>
          </p:cNvPr>
          <p:cNvSpPr txBox="1"/>
          <p:nvPr/>
        </p:nvSpPr>
        <p:spPr>
          <a:xfrm>
            <a:off x="7213987" y="2882370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48F36-2F8D-7E13-E6B2-4294DF5365B7}"/>
              </a:ext>
            </a:extLst>
          </p:cNvPr>
          <p:cNvGrpSpPr/>
          <p:nvPr/>
        </p:nvGrpSpPr>
        <p:grpSpPr>
          <a:xfrm>
            <a:off x="9297657" y="1996706"/>
            <a:ext cx="1165656" cy="750312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9DB4FD-5158-D416-62EB-70AD28DF576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3A9E20-B97C-B8AB-EC4C-53B83891C00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0F49E3-EB56-F310-68B3-ED4454002AEA}"/>
              </a:ext>
            </a:extLst>
          </p:cNvPr>
          <p:cNvSpPr txBox="1"/>
          <p:nvPr/>
        </p:nvSpPr>
        <p:spPr>
          <a:xfrm>
            <a:off x="8707424" y="287799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77239-F938-B9C6-122D-C5A43541529C}"/>
              </a:ext>
            </a:extLst>
          </p:cNvPr>
          <p:cNvSpPr/>
          <p:nvPr/>
        </p:nvSpPr>
        <p:spPr>
          <a:xfrm>
            <a:off x="224693" y="15973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994C1-7ECE-8FFB-D0EF-111354D3D2C6}"/>
              </a:ext>
            </a:extLst>
          </p:cNvPr>
          <p:cNvCxnSpPr>
            <a:cxnSpLocks/>
          </p:cNvCxnSpPr>
          <p:nvPr/>
        </p:nvCxnSpPr>
        <p:spPr>
          <a:xfrm>
            <a:off x="3429532" y="227697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A6F3D-6CBF-3D6A-6EDB-14C4771C3666}"/>
              </a:ext>
            </a:extLst>
          </p:cNvPr>
          <p:cNvSpPr txBox="1"/>
          <p:nvPr/>
        </p:nvSpPr>
        <p:spPr>
          <a:xfrm>
            <a:off x="4365959" y="190907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C98226-0DB2-57F8-6F58-68C67787594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62058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ADBED-CC47-9F9C-0627-5FC46A7A8AD6}"/>
              </a:ext>
            </a:extLst>
          </p:cNvPr>
          <p:cNvSpPr/>
          <p:nvPr/>
        </p:nvSpPr>
        <p:spPr>
          <a:xfrm>
            <a:off x="4152728" y="263344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1B1F3-C325-093D-12FE-4EC5D7698403}"/>
              </a:ext>
            </a:extLst>
          </p:cNvPr>
          <p:cNvSpPr/>
          <p:nvPr/>
        </p:nvSpPr>
        <p:spPr>
          <a:xfrm>
            <a:off x="224693" y="198536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B45B36-E650-48D7-D94A-79663D3DC1D8}"/>
              </a:ext>
            </a:extLst>
          </p:cNvPr>
          <p:cNvSpPr/>
          <p:nvPr/>
        </p:nvSpPr>
        <p:spPr>
          <a:xfrm>
            <a:off x="417580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860445-FC4F-9AA8-D282-7C10529EFFF0}"/>
              </a:ext>
            </a:extLst>
          </p:cNvPr>
          <p:cNvSpPr/>
          <p:nvPr/>
        </p:nvSpPr>
        <p:spPr>
          <a:xfrm>
            <a:off x="1436014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CAB6A-FE98-D88A-E505-6F0DD84F856C}"/>
              </a:ext>
            </a:extLst>
          </p:cNvPr>
          <p:cNvSpPr/>
          <p:nvPr/>
        </p:nvSpPr>
        <p:spPr>
          <a:xfrm>
            <a:off x="2449422" y="266893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6373DE-977C-5727-35E0-3ECCC4D00346}"/>
              </a:ext>
            </a:extLst>
          </p:cNvPr>
          <p:cNvSpPr/>
          <p:nvPr/>
        </p:nvSpPr>
        <p:spPr>
          <a:xfrm>
            <a:off x="417580" y="3700651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FE5313E-F77B-72A1-EBF2-D83C370B00FF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B8EF6-9BE2-C222-38B6-6359449FB134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9C155-0B7F-92A3-8D28-43F59846DC4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5E103-D409-BBFB-7377-49609FA80306}"/>
              </a:ext>
            </a:extLst>
          </p:cNvPr>
          <p:cNvSpPr/>
          <p:nvPr/>
        </p:nvSpPr>
        <p:spPr>
          <a:xfrm>
            <a:off x="6639524" y="4863734"/>
            <a:ext cx="2912470" cy="17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4AA1F-7902-C4DB-0755-92288F512C80}"/>
              </a:ext>
            </a:extLst>
          </p:cNvPr>
          <p:cNvSpPr txBox="1"/>
          <p:nvPr/>
        </p:nvSpPr>
        <p:spPr>
          <a:xfrm>
            <a:off x="6628469" y="5198934"/>
            <a:ext cx="29235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pPr algn="ctr"/>
            <a:endParaRPr lang="en-IN" sz="1100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84C09-CB01-F876-C0FF-84ED5620195C}"/>
              </a:ext>
            </a:extLst>
          </p:cNvPr>
          <p:cNvCxnSpPr>
            <a:cxnSpLocks/>
          </p:cNvCxnSpPr>
          <p:nvPr/>
        </p:nvCxnSpPr>
        <p:spPr>
          <a:xfrm flipH="1">
            <a:off x="3428025" y="5584753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7EEE32-02CB-F71E-97AC-8DD8D14B179A}"/>
              </a:ext>
            </a:extLst>
          </p:cNvPr>
          <p:cNvSpPr txBox="1"/>
          <p:nvPr/>
        </p:nvSpPr>
        <p:spPr>
          <a:xfrm>
            <a:off x="4089250" y="4855782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2385C-647B-626C-68D4-EE70A926BAA8}"/>
              </a:ext>
            </a:extLst>
          </p:cNvPr>
          <p:cNvCxnSpPr>
            <a:cxnSpLocks/>
          </p:cNvCxnSpPr>
          <p:nvPr/>
        </p:nvCxnSpPr>
        <p:spPr>
          <a:xfrm>
            <a:off x="3428025" y="5200386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26E10-1C99-9763-52F5-D0D86394015F}"/>
              </a:ext>
            </a:extLst>
          </p:cNvPr>
          <p:cNvSpPr/>
          <p:nvPr/>
        </p:nvSpPr>
        <p:spPr>
          <a:xfrm>
            <a:off x="4486928" y="5584753"/>
            <a:ext cx="108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 “id” : 1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CD33B-98F6-BE9D-7C0A-709450747633}"/>
              </a:ext>
            </a:extLst>
          </p:cNvPr>
          <p:cNvSpPr txBox="1"/>
          <p:nvPr/>
        </p:nvSpPr>
        <p:spPr>
          <a:xfrm>
            <a:off x="439835" y="5784354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2418A-C4F9-EFD4-734B-B01D9000052A}"/>
              </a:ext>
            </a:extLst>
          </p:cNvPr>
          <p:cNvSpPr/>
          <p:nvPr/>
        </p:nvSpPr>
        <p:spPr>
          <a:xfrm>
            <a:off x="616400" y="3778646"/>
            <a:ext cx="1444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A2D4435-D780-FF1B-3DAC-2606D8C0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0" y="4511263"/>
            <a:ext cx="808190" cy="6267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ED41AB-774C-10B5-8A33-036497CAACDF}"/>
              </a:ext>
            </a:extLst>
          </p:cNvPr>
          <p:cNvSpPr txBox="1"/>
          <p:nvPr/>
        </p:nvSpPr>
        <p:spPr>
          <a:xfrm>
            <a:off x="286399" y="6227574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&amp; above, Vue JS, </a:t>
            </a:r>
            <a:r>
              <a:rPr lang="en-IN" b="1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549320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F8B3-B263-4DBC-82C1-9FE1C59F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51F7-5A08-4610-AB41-FC126034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react-router-dom@5</a:t>
            </a:r>
          </a:p>
          <a:p>
            <a:r>
              <a:rPr lang="en-US" dirty="0"/>
              <a:t>The 3 components you will interact the most when working with React Router are:</a:t>
            </a:r>
          </a:p>
          <a:p>
            <a:pPr lvl="1"/>
            <a:r>
              <a:rPr lang="en-US" b="1" dirty="0" err="1"/>
              <a:t>BrowserRouter</a:t>
            </a:r>
            <a:r>
              <a:rPr lang="en-US" dirty="0"/>
              <a:t> wraps all your Route components.</a:t>
            </a:r>
          </a:p>
          <a:p>
            <a:pPr lvl="1"/>
            <a:r>
              <a:rPr lang="en-US" b="1" dirty="0"/>
              <a:t>Link/</a:t>
            </a:r>
            <a:r>
              <a:rPr lang="en-US" b="1" dirty="0" err="1"/>
              <a:t>NavLink</a:t>
            </a:r>
            <a:r>
              <a:rPr lang="en-US" dirty="0"/>
              <a:t> components are used to generate links to your routes</a:t>
            </a:r>
          </a:p>
          <a:p>
            <a:pPr lvl="1"/>
            <a:r>
              <a:rPr lang="en-US" b="1" dirty="0"/>
              <a:t>Route</a:t>
            </a:r>
            <a:r>
              <a:rPr lang="en-US" dirty="0"/>
              <a:t> components are responsible for showing - or hiding - the components they contain.</a:t>
            </a:r>
          </a:p>
        </p:txBody>
      </p:sp>
    </p:spTree>
    <p:extLst>
      <p:ext uri="{BB962C8B-B14F-4D97-AF65-F5344CB8AC3E}">
        <p14:creationId xmlns:p14="http://schemas.microsoft.com/office/powerpoint/2010/main" val="3920928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3F40-F25C-0540-41EC-C214B11B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C868-3E34-078B-4D2D-CD019BCE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</a:t>
            </a:r>
            <a:r>
              <a:rPr lang="en-US" dirty="0" err="1"/>
              <a:t>useContextHook</a:t>
            </a:r>
            <a:endParaRPr lang="en-US" dirty="0"/>
          </a:p>
          <a:p>
            <a:pPr lvl="1"/>
            <a:r>
              <a:rPr lang="en-US" dirty="0"/>
              <a:t>Change </a:t>
            </a:r>
            <a:r>
              <a:rPr lang="en-US" b="1" dirty="0"/>
              <a:t>5_communication-using-context </a:t>
            </a:r>
            <a:r>
              <a:rPr lang="en-US" dirty="0"/>
              <a:t>code using Functional Component</a:t>
            </a:r>
          </a:p>
          <a:p>
            <a:r>
              <a:rPr lang="en-US" dirty="0"/>
              <a:t>Add Components for all other routes and load them lazily in react-routing-app</a:t>
            </a:r>
          </a:p>
          <a:p>
            <a:r>
              <a:rPr lang="en-US" dirty="0"/>
              <a:t>Check React Bootstrap Component 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49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5FEA0A9-1518-F7DD-B078-CE873C0C7951}"/>
              </a:ext>
            </a:extLst>
          </p:cNvPr>
          <p:cNvSpPr/>
          <p:nvPr/>
        </p:nvSpPr>
        <p:spPr>
          <a:xfrm>
            <a:off x="7056271" y="2782091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2DB91-810F-B24E-798A-4218CB3081FF}"/>
              </a:ext>
            </a:extLst>
          </p:cNvPr>
          <p:cNvSpPr/>
          <p:nvPr/>
        </p:nvSpPr>
        <p:spPr>
          <a:xfrm>
            <a:off x="464855" y="1107022"/>
            <a:ext cx="2771774" cy="464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6FC74-75D4-B130-A012-8D8936115BF8}"/>
              </a:ext>
            </a:extLst>
          </p:cNvPr>
          <p:cNvSpPr/>
          <p:nvPr/>
        </p:nvSpPr>
        <p:spPr>
          <a:xfrm>
            <a:off x="464855" y="1107022"/>
            <a:ext cx="2771774" cy="40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4A486F-C4C5-8F35-FD78-86B6CB2DC43B}"/>
              </a:ext>
            </a:extLst>
          </p:cNvPr>
          <p:cNvSpPr/>
          <p:nvPr/>
        </p:nvSpPr>
        <p:spPr>
          <a:xfrm>
            <a:off x="7048994" y="720164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7BD7FC-17E1-2140-5A99-AC5EBD3C59B7}"/>
              </a:ext>
            </a:extLst>
          </p:cNvPr>
          <p:cNvSpPr/>
          <p:nvPr/>
        </p:nvSpPr>
        <p:spPr>
          <a:xfrm>
            <a:off x="7485799" y="129915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Application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1F1341-0E5F-BE00-E679-C5FA88BDA231}"/>
              </a:ext>
            </a:extLst>
          </p:cNvPr>
          <p:cNvCxnSpPr/>
          <p:nvPr/>
        </p:nvCxnSpPr>
        <p:spPr>
          <a:xfrm>
            <a:off x="3254215" y="1382544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96BD94-38E6-9DDE-5449-09BB6B4DF511}"/>
              </a:ext>
            </a:extLst>
          </p:cNvPr>
          <p:cNvCxnSpPr/>
          <p:nvPr/>
        </p:nvCxnSpPr>
        <p:spPr>
          <a:xfrm flipH="1">
            <a:off x="3254215" y="1907191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5D4416-9EBF-8A2D-3234-6C25657D664F}"/>
              </a:ext>
            </a:extLst>
          </p:cNvPr>
          <p:cNvSpPr txBox="1"/>
          <p:nvPr/>
        </p:nvSpPr>
        <p:spPr>
          <a:xfrm>
            <a:off x="3758098" y="1013211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(localhost:3000)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1278B1-1241-3D80-BAD4-31A9B546EEF6}"/>
              </a:ext>
            </a:extLst>
          </p:cNvPr>
          <p:cNvSpPr txBox="1"/>
          <p:nvPr/>
        </p:nvSpPr>
        <p:spPr>
          <a:xfrm>
            <a:off x="3779642" y="1961538"/>
            <a:ext cx="278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Page + JS (React App)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E46D6E7-6640-CB8D-5165-04849793A0B8}"/>
              </a:ext>
            </a:extLst>
          </p:cNvPr>
          <p:cNvCxnSpPr>
            <a:cxnSpLocks/>
          </p:cNvCxnSpPr>
          <p:nvPr/>
        </p:nvCxnSpPr>
        <p:spPr>
          <a:xfrm>
            <a:off x="9678407" y="3554966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9C79E7-1666-14AA-3E38-548A06246725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V="1">
            <a:off x="9753932" y="3764449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C3C89C-F968-D781-9D7B-28CF1EFB223B}"/>
              </a:ext>
            </a:extLst>
          </p:cNvPr>
          <p:cNvSpPr/>
          <p:nvPr/>
        </p:nvSpPr>
        <p:spPr>
          <a:xfrm>
            <a:off x="7486910" y="323076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985530-902E-7391-CCA8-5973FCFCD022}"/>
              </a:ext>
            </a:extLst>
          </p:cNvPr>
          <p:cNvCxnSpPr/>
          <p:nvPr/>
        </p:nvCxnSpPr>
        <p:spPr>
          <a:xfrm flipV="1">
            <a:off x="3236628" y="4303526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80585BD-C98C-D23A-02BC-D30019D89AA1}"/>
              </a:ext>
            </a:extLst>
          </p:cNvPr>
          <p:cNvCxnSpPr/>
          <p:nvPr/>
        </p:nvCxnSpPr>
        <p:spPr>
          <a:xfrm rot="10800000" flipV="1">
            <a:off x="3236629" y="4303525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CD76B8-2EEB-F60D-84CB-80995CE4EFB4}"/>
              </a:ext>
            </a:extLst>
          </p:cNvPr>
          <p:cNvSpPr txBox="1"/>
          <p:nvPr/>
        </p:nvSpPr>
        <p:spPr>
          <a:xfrm>
            <a:off x="4248504" y="4659030"/>
            <a:ext cx="352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localhost:8000/</a:t>
            </a:r>
            <a:r>
              <a:rPr lang="en-IN" dirty="0" err="1"/>
              <a:t>api</a:t>
            </a:r>
            <a:r>
              <a:rPr lang="en-IN" dirty="0"/>
              <a:t>/products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AEA11-3E4E-5773-73EC-3A75BDC07A95}"/>
              </a:ext>
            </a:extLst>
          </p:cNvPr>
          <p:cNvSpPr txBox="1"/>
          <p:nvPr/>
        </p:nvSpPr>
        <p:spPr>
          <a:xfrm>
            <a:off x="5517159" y="539572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623029A-7486-5787-21BF-5A67FCBA2ECA}"/>
              </a:ext>
            </a:extLst>
          </p:cNvPr>
          <p:cNvSpPr/>
          <p:nvPr/>
        </p:nvSpPr>
        <p:spPr>
          <a:xfrm>
            <a:off x="10599740" y="509239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0785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2D40-A3E7-1909-B553-C5791973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is it 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536D-F7A2-BC6B-F371-94C52695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Clicks on Admin Link, React router maps the URL and displays the </a:t>
            </a:r>
            <a:r>
              <a:rPr lang="en-IN" dirty="0" err="1"/>
              <a:t>AdminComponent</a:t>
            </a:r>
            <a:r>
              <a:rPr lang="en-IN" dirty="0"/>
              <a:t>.</a:t>
            </a:r>
          </a:p>
          <a:p>
            <a:r>
              <a:rPr lang="en-IN" dirty="0"/>
              <a:t>On </a:t>
            </a:r>
            <a:r>
              <a:rPr lang="en-IN" dirty="0" err="1"/>
              <a:t>componentDidMount</a:t>
            </a:r>
            <a:r>
              <a:rPr lang="en-IN" dirty="0"/>
              <a:t>, Call to the API is done to access Data from the API Server. </a:t>
            </a:r>
          </a:p>
          <a:p>
            <a:r>
              <a:rPr lang="en-IN" dirty="0"/>
              <a:t>On success of the API call, the data is displayed in </a:t>
            </a:r>
            <a:r>
              <a:rPr lang="en-IN" dirty="0" err="1"/>
              <a:t>AdminComponent</a:t>
            </a:r>
            <a:r>
              <a:rPr lang="en-IN" dirty="0"/>
              <a:t> using </a:t>
            </a:r>
            <a:r>
              <a:rPr lang="en-IN" dirty="0" err="1"/>
              <a:t>DataTable</a:t>
            </a:r>
            <a:r>
              <a:rPr lang="en-IN" dirty="0"/>
              <a:t> Component.</a:t>
            </a:r>
          </a:p>
          <a:p>
            <a:r>
              <a:rPr lang="en-IN" dirty="0"/>
              <a:t>On error, </a:t>
            </a:r>
            <a:r>
              <a:rPr lang="en-IN" dirty="0" err="1"/>
              <a:t>AdminComponent</a:t>
            </a:r>
            <a:r>
              <a:rPr lang="en-IN" dirty="0"/>
              <a:t> shows error messages.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683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5FEA0A9-1518-F7DD-B078-CE873C0C7951}"/>
              </a:ext>
            </a:extLst>
          </p:cNvPr>
          <p:cNvSpPr/>
          <p:nvPr/>
        </p:nvSpPr>
        <p:spPr>
          <a:xfrm>
            <a:off x="7056271" y="2782091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2DB91-810F-B24E-798A-4218CB3081FF}"/>
              </a:ext>
            </a:extLst>
          </p:cNvPr>
          <p:cNvSpPr/>
          <p:nvPr/>
        </p:nvSpPr>
        <p:spPr>
          <a:xfrm>
            <a:off x="464855" y="1107022"/>
            <a:ext cx="2771774" cy="464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6FC74-75D4-B130-A012-8D8936115BF8}"/>
              </a:ext>
            </a:extLst>
          </p:cNvPr>
          <p:cNvSpPr/>
          <p:nvPr/>
        </p:nvSpPr>
        <p:spPr>
          <a:xfrm>
            <a:off x="464855" y="1107022"/>
            <a:ext cx="2771774" cy="40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4A486F-C4C5-8F35-FD78-86B6CB2DC43B}"/>
              </a:ext>
            </a:extLst>
          </p:cNvPr>
          <p:cNvSpPr/>
          <p:nvPr/>
        </p:nvSpPr>
        <p:spPr>
          <a:xfrm>
            <a:off x="7048994" y="720164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7BD7FC-17E1-2140-5A99-AC5EBD3C59B7}"/>
              </a:ext>
            </a:extLst>
          </p:cNvPr>
          <p:cNvSpPr/>
          <p:nvPr/>
        </p:nvSpPr>
        <p:spPr>
          <a:xfrm>
            <a:off x="7485799" y="129915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Application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1F1341-0E5F-BE00-E679-C5FA88BDA231}"/>
              </a:ext>
            </a:extLst>
          </p:cNvPr>
          <p:cNvCxnSpPr/>
          <p:nvPr/>
        </p:nvCxnSpPr>
        <p:spPr>
          <a:xfrm>
            <a:off x="3254215" y="1382544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96BD94-38E6-9DDE-5449-09BB6B4DF511}"/>
              </a:ext>
            </a:extLst>
          </p:cNvPr>
          <p:cNvCxnSpPr/>
          <p:nvPr/>
        </p:nvCxnSpPr>
        <p:spPr>
          <a:xfrm flipH="1">
            <a:off x="3254215" y="1907191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5D4416-9EBF-8A2D-3234-6C25657D664F}"/>
              </a:ext>
            </a:extLst>
          </p:cNvPr>
          <p:cNvSpPr txBox="1"/>
          <p:nvPr/>
        </p:nvSpPr>
        <p:spPr>
          <a:xfrm>
            <a:off x="3758098" y="1013211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(localhost:3000)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1278B1-1241-3D80-BAD4-31A9B546EEF6}"/>
              </a:ext>
            </a:extLst>
          </p:cNvPr>
          <p:cNvSpPr txBox="1"/>
          <p:nvPr/>
        </p:nvSpPr>
        <p:spPr>
          <a:xfrm>
            <a:off x="3779642" y="1961538"/>
            <a:ext cx="278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Page + JS (React App)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E46D6E7-6640-CB8D-5165-04849793A0B8}"/>
              </a:ext>
            </a:extLst>
          </p:cNvPr>
          <p:cNvCxnSpPr>
            <a:cxnSpLocks/>
          </p:cNvCxnSpPr>
          <p:nvPr/>
        </p:nvCxnSpPr>
        <p:spPr>
          <a:xfrm>
            <a:off x="9678407" y="3554966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9C79E7-1666-14AA-3E38-548A06246725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V="1">
            <a:off x="9753932" y="3764449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C3C89C-F968-D781-9D7B-28CF1EFB223B}"/>
              </a:ext>
            </a:extLst>
          </p:cNvPr>
          <p:cNvSpPr/>
          <p:nvPr/>
        </p:nvSpPr>
        <p:spPr>
          <a:xfrm>
            <a:off x="7486910" y="323076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985530-902E-7391-CCA8-5973FCFCD022}"/>
              </a:ext>
            </a:extLst>
          </p:cNvPr>
          <p:cNvCxnSpPr/>
          <p:nvPr/>
        </p:nvCxnSpPr>
        <p:spPr>
          <a:xfrm flipV="1">
            <a:off x="3236628" y="4303526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80585BD-C98C-D23A-02BC-D30019D89AA1}"/>
              </a:ext>
            </a:extLst>
          </p:cNvPr>
          <p:cNvCxnSpPr/>
          <p:nvPr/>
        </p:nvCxnSpPr>
        <p:spPr>
          <a:xfrm rot="10800000" flipV="1">
            <a:off x="3236629" y="4303525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CD76B8-2EEB-F60D-84CB-80995CE4EFB4}"/>
              </a:ext>
            </a:extLst>
          </p:cNvPr>
          <p:cNvSpPr txBox="1"/>
          <p:nvPr/>
        </p:nvSpPr>
        <p:spPr>
          <a:xfrm>
            <a:off x="3806061" y="4728742"/>
            <a:ext cx="429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localhost:8000/</a:t>
            </a:r>
            <a:r>
              <a:rPr lang="en-IN" dirty="0" err="1"/>
              <a:t>api</a:t>
            </a:r>
            <a:r>
              <a:rPr lang="en-IN" dirty="0"/>
              <a:t>/products + Token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AEA11-3E4E-5773-73EC-3A75BDC07A95}"/>
              </a:ext>
            </a:extLst>
          </p:cNvPr>
          <p:cNvSpPr txBox="1"/>
          <p:nvPr/>
        </p:nvSpPr>
        <p:spPr>
          <a:xfrm>
            <a:off x="5517159" y="539572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623029A-7486-5787-21BF-5A67FCBA2ECA}"/>
              </a:ext>
            </a:extLst>
          </p:cNvPr>
          <p:cNvSpPr/>
          <p:nvPr/>
        </p:nvSpPr>
        <p:spPr>
          <a:xfrm>
            <a:off x="10599740" y="509239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11BC7ED-B428-66FC-933A-58578A7CE2F9}"/>
              </a:ext>
            </a:extLst>
          </p:cNvPr>
          <p:cNvCxnSpPr>
            <a:cxnSpLocks/>
          </p:cNvCxnSpPr>
          <p:nvPr/>
        </p:nvCxnSpPr>
        <p:spPr>
          <a:xfrm flipV="1">
            <a:off x="3239191" y="3533522"/>
            <a:ext cx="3817079" cy="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3">
            <a:extLst>
              <a:ext uri="{FF2B5EF4-FFF2-40B4-BE49-F238E27FC236}">
                <a16:creationId xmlns:a16="http://schemas.microsoft.com/office/drawing/2014/main" id="{DC002E73-C849-32A4-056D-948B2CF49870}"/>
              </a:ext>
            </a:extLst>
          </p:cNvPr>
          <p:cNvSpPr txBox="1"/>
          <p:nvPr/>
        </p:nvSpPr>
        <p:spPr>
          <a:xfrm>
            <a:off x="3385997" y="2903786"/>
            <a:ext cx="355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HTTP + URL (AJAX) + Username &amp; Password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865F4-2370-ED68-CE54-B459E7D448F8}"/>
              </a:ext>
            </a:extLst>
          </p:cNvPr>
          <p:cNvCxnSpPr>
            <a:cxnSpLocks/>
          </p:cNvCxnSpPr>
          <p:nvPr/>
        </p:nvCxnSpPr>
        <p:spPr>
          <a:xfrm flipH="1" flipV="1">
            <a:off x="3227130" y="3797809"/>
            <a:ext cx="3829140" cy="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1ADD97FB-544B-A15C-4374-01ABFF8B2E60}"/>
              </a:ext>
            </a:extLst>
          </p:cNvPr>
          <p:cNvSpPr txBox="1"/>
          <p:nvPr/>
        </p:nvSpPr>
        <p:spPr>
          <a:xfrm>
            <a:off x="4235340" y="3797809"/>
            <a:ext cx="173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JSON with Token</a:t>
            </a:r>
          </a:p>
          <a:p>
            <a:pPr algn="ctr"/>
            <a:r>
              <a:rPr lang="en-IN" dirty="0"/>
              <a:t>{“token”:”___”}</a:t>
            </a:r>
          </a:p>
        </p:txBody>
      </p:sp>
    </p:spTree>
    <p:extLst>
      <p:ext uri="{BB962C8B-B14F-4D97-AF65-F5344CB8AC3E}">
        <p14:creationId xmlns:p14="http://schemas.microsoft.com/office/powerpoint/2010/main" val="3711636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49F6-21D2-1268-97E1-682DC14B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Application using Custom Route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3D7D-1D3C-2503-B2C6-2787A1B00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user clicks the Admin Link, we need to verify that we have a token in session storage, and if the token in not there in the session storage, redirect the request to login component. (</a:t>
            </a:r>
            <a:r>
              <a:rPr lang="en-US" dirty="0" err="1"/>
              <a:t>SecuredRoute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SecuredRoute</a:t>
            </a:r>
            <a:r>
              <a:rPr lang="en-US" dirty="0"/>
              <a:t> uses </a:t>
            </a:r>
            <a:r>
              <a:rPr lang="en-US" dirty="0" err="1"/>
              <a:t>AuthenticatorClient’s</a:t>
            </a:r>
            <a:r>
              <a:rPr lang="en-US" dirty="0"/>
              <a:t> </a:t>
            </a:r>
            <a:r>
              <a:rPr lang="en-US" dirty="0" err="1"/>
              <a:t>isAuthenticated</a:t>
            </a:r>
            <a:r>
              <a:rPr lang="en-US" dirty="0"/>
              <a:t> to verify. </a:t>
            </a:r>
          </a:p>
          <a:p>
            <a:pPr lvl="2"/>
            <a:r>
              <a:rPr lang="en-US" dirty="0"/>
              <a:t>If false, the request is redirected to Login Component.</a:t>
            </a:r>
          </a:p>
          <a:p>
            <a:pPr lvl="2"/>
            <a:r>
              <a:rPr lang="en-US" dirty="0"/>
              <a:t>If true, the request is allowed for Admin Component.</a:t>
            </a:r>
          </a:p>
          <a:p>
            <a:r>
              <a:rPr lang="en-US" dirty="0"/>
              <a:t>Logging and Token Management (</a:t>
            </a:r>
            <a:r>
              <a:rPr lang="en-US" dirty="0" err="1"/>
              <a:t>AuthenticatorClient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 Login Component, user must give username and password, which will be sent to Node API Server</a:t>
            </a:r>
          </a:p>
          <a:p>
            <a:pPr lvl="1"/>
            <a:r>
              <a:rPr lang="en-US" dirty="0"/>
              <a:t>If the username &amp; password is correct, in the response; token will come from the Server</a:t>
            </a:r>
          </a:p>
          <a:p>
            <a:pPr lvl="1"/>
            <a:r>
              <a:rPr lang="en-US" dirty="0"/>
              <a:t>Received token will be stored in the session storage of the browser and </a:t>
            </a:r>
            <a:r>
              <a:rPr lang="en-US" dirty="0" err="1"/>
              <a:t>isAuthenticated</a:t>
            </a:r>
            <a:r>
              <a:rPr lang="en-US" dirty="0"/>
              <a:t> will be set to true.</a:t>
            </a:r>
          </a:p>
          <a:p>
            <a:r>
              <a:rPr lang="en-US" dirty="0"/>
              <a:t>Reading and Attaching Token</a:t>
            </a:r>
          </a:p>
          <a:p>
            <a:pPr lvl="1"/>
            <a:r>
              <a:rPr lang="en-US" dirty="0"/>
              <a:t>Whenever the AJAX request is made for </a:t>
            </a:r>
            <a:r>
              <a:rPr lang="en-US" dirty="0" err="1"/>
              <a:t>api</a:t>
            </a:r>
            <a:r>
              <a:rPr lang="en-US" dirty="0"/>
              <a:t>, we must read and attach the token in the request header.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AuthenticatorClient</a:t>
            </a:r>
            <a:r>
              <a:rPr lang="en-US" dirty="0"/>
              <a:t> </a:t>
            </a:r>
            <a:r>
              <a:rPr lang="en-US" dirty="0" err="1"/>
              <a:t>readToken</a:t>
            </a:r>
            <a:r>
              <a:rPr lang="en-US" dirty="0"/>
              <a:t>() to read the token from session storage.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1926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9D19-F3EB-C7D8-ED69-68F7B9FD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 Interceptor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9709-5D31-4BA3-7917-3EFBFDEB5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Interceptors are an excellent way to modify the HTTP request or response to make it more simple and understandable.</a:t>
            </a:r>
          </a:p>
          <a:p>
            <a:r>
              <a:rPr lang="en-US" sz="2000" dirty="0"/>
              <a:t>fetch-intercept monkey patches the global fetch method and allows you the usage in Browser, Node and </a:t>
            </a:r>
            <a:r>
              <a:rPr lang="en-US" sz="2000" dirty="0" err="1"/>
              <a:t>Webworker</a:t>
            </a:r>
            <a:r>
              <a:rPr lang="en-US" sz="2000" dirty="0"/>
              <a:t> environments.</a:t>
            </a:r>
          </a:p>
          <a:p>
            <a:r>
              <a:rPr lang="en-IN" sz="2000" dirty="0">
                <a:hlinkClick r:id="rId2"/>
              </a:rPr>
              <a:t>https://www.npmjs.com/package/fetch-intercept</a:t>
            </a:r>
            <a:endParaRPr lang="en-US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9C56DF-A776-E869-8418-F1CB3361618A}"/>
              </a:ext>
            </a:extLst>
          </p:cNvPr>
          <p:cNvGrpSpPr/>
          <p:nvPr/>
        </p:nvGrpSpPr>
        <p:grpSpPr>
          <a:xfrm>
            <a:off x="1312333" y="3695873"/>
            <a:ext cx="9719733" cy="3077461"/>
            <a:chOff x="1295400" y="3191932"/>
            <a:chExt cx="9719733" cy="30774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5FD383-11B1-6118-FD6B-80C1190A5309}"/>
                </a:ext>
              </a:extLst>
            </p:cNvPr>
            <p:cNvSpPr/>
            <p:nvPr/>
          </p:nvSpPr>
          <p:spPr>
            <a:xfrm>
              <a:off x="1295400" y="3750734"/>
              <a:ext cx="2175934" cy="1109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React Application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0FA5C2-1DF3-2F27-A27A-F12DAA5FCD62}"/>
                </a:ext>
              </a:extLst>
            </p:cNvPr>
            <p:cNvSpPr/>
            <p:nvPr/>
          </p:nvSpPr>
          <p:spPr>
            <a:xfrm>
              <a:off x="8839199" y="3750733"/>
              <a:ext cx="2175934" cy="1109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68121C-FA5B-470C-A7B4-95350230592F}"/>
                </a:ext>
              </a:extLst>
            </p:cNvPr>
            <p:cNvSpPr/>
            <p:nvPr/>
          </p:nvSpPr>
          <p:spPr>
            <a:xfrm>
              <a:off x="5088467" y="3191932"/>
              <a:ext cx="2175934" cy="22267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Interceptor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B58E704-01E7-F7B4-FBD4-27F27F1269AF}"/>
                </a:ext>
              </a:extLst>
            </p:cNvPr>
            <p:cNvCxnSpPr/>
            <p:nvPr/>
          </p:nvCxnSpPr>
          <p:spPr>
            <a:xfrm>
              <a:off x="3632201" y="4001294"/>
              <a:ext cx="13969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07EB37E-67E4-A59C-EF5D-B50D44037EF0}"/>
                </a:ext>
              </a:extLst>
            </p:cNvPr>
            <p:cNvCxnSpPr/>
            <p:nvPr/>
          </p:nvCxnSpPr>
          <p:spPr>
            <a:xfrm>
              <a:off x="7323667" y="3989388"/>
              <a:ext cx="13969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1E5A69-762F-7B6B-B4D2-9D4A8B56B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3667" y="4644761"/>
              <a:ext cx="13969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32BDD0-9F82-BAC4-A67C-984D3FC006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2200" y="4607455"/>
              <a:ext cx="13969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61DBB5-194A-BB80-6B79-971DC28F9777}"/>
                </a:ext>
              </a:extLst>
            </p:cNvPr>
            <p:cNvSpPr txBox="1"/>
            <p:nvPr/>
          </p:nvSpPr>
          <p:spPr>
            <a:xfrm>
              <a:off x="3828920" y="3287494"/>
              <a:ext cx="94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HTTP</a:t>
              </a:r>
            </a:p>
            <a:p>
              <a:pPr algn="ctr"/>
              <a:r>
                <a:rPr lang="en-IN" dirty="0"/>
                <a:t>Request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4E0AF8-7C52-1613-8CCD-FE2167D3CFBA}"/>
                </a:ext>
              </a:extLst>
            </p:cNvPr>
            <p:cNvSpPr txBox="1"/>
            <p:nvPr/>
          </p:nvSpPr>
          <p:spPr>
            <a:xfrm>
              <a:off x="7524353" y="3287494"/>
              <a:ext cx="94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HTTP</a:t>
              </a:r>
            </a:p>
            <a:p>
              <a:pPr algn="ctr"/>
              <a:r>
                <a:rPr lang="en-IN" dirty="0"/>
                <a:t>Request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214CCE-0E5E-AA19-782D-B4D2149DD3F1}"/>
                </a:ext>
              </a:extLst>
            </p:cNvPr>
            <p:cNvSpPr txBox="1"/>
            <p:nvPr/>
          </p:nvSpPr>
          <p:spPr>
            <a:xfrm>
              <a:off x="7517525" y="4737192"/>
              <a:ext cx="1081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HTTP</a:t>
              </a:r>
            </a:p>
            <a:p>
              <a:pPr algn="ctr"/>
              <a:r>
                <a:rPr lang="en-IN" dirty="0"/>
                <a:t>Response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E2EEA5-4874-3F6C-F648-D787D9DBC9FE}"/>
                </a:ext>
              </a:extLst>
            </p:cNvPr>
            <p:cNvSpPr txBox="1"/>
            <p:nvPr/>
          </p:nvSpPr>
          <p:spPr>
            <a:xfrm>
              <a:off x="3747000" y="4735385"/>
              <a:ext cx="1081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HTTP</a:t>
              </a:r>
            </a:p>
            <a:p>
              <a:pPr algn="ctr"/>
              <a:r>
                <a:rPr lang="en-IN" dirty="0"/>
                <a:t>Response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328A6F-4EC8-2B91-642E-2ADC917B91C8}"/>
                </a:ext>
              </a:extLst>
            </p:cNvPr>
            <p:cNvSpPr txBox="1"/>
            <p:nvPr/>
          </p:nvSpPr>
          <p:spPr>
            <a:xfrm>
              <a:off x="4669963" y="5623062"/>
              <a:ext cx="30129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We can manipulate or modify </a:t>
              </a:r>
            </a:p>
            <a:p>
              <a:pPr algn="ctr"/>
              <a:r>
                <a:rPr lang="en-IN" dirty="0"/>
                <a:t>the request or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6550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49F6-21D2-1268-97E1-682DC14B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Application using Custom Route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3D7D-1D3C-2503-B2C6-2787A1B00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user clicks the Admin Link, we need to verify that we have a token in session storage, and if the token in not there in the session storage, redirect the request to login component. (</a:t>
            </a:r>
            <a:r>
              <a:rPr lang="en-US" dirty="0" err="1"/>
              <a:t>SecuredRoute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SecuredRoute</a:t>
            </a:r>
            <a:r>
              <a:rPr lang="en-US" dirty="0"/>
              <a:t> uses </a:t>
            </a:r>
            <a:r>
              <a:rPr lang="en-US" dirty="0" err="1"/>
              <a:t>AuthenticatorClient’s</a:t>
            </a:r>
            <a:r>
              <a:rPr lang="en-US" dirty="0"/>
              <a:t> </a:t>
            </a:r>
            <a:r>
              <a:rPr lang="en-US" dirty="0" err="1"/>
              <a:t>isAuthenticated</a:t>
            </a:r>
            <a:r>
              <a:rPr lang="en-US" dirty="0"/>
              <a:t> to verify. </a:t>
            </a:r>
          </a:p>
          <a:p>
            <a:pPr lvl="2"/>
            <a:r>
              <a:rPr lang="en-US" dirty="0"/>
              <a:t>If false, the request is redirected to Login Component.</a:t>
            </a:r>
          </a:p>
          <a:p>
            <a:pPr lvl="2"/>
            <a:r>
              <a:rPr lang="en-US" dirty="0"/>
              <a:t>If true, the request is allowed for Admin Component.</a:t>
            </a:r>
          </a:p>
          <a:p>
            <a:r>
              <a:rPr lang="en-US" dirty="0"/>
              <a:t>Logging and Token Management (</a:t>
            </a:r>
            <a:r>
              <a:rPr lang="en-US" dirty="0" err="1"/>
              <a:t>AuthenticatorClient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 Login Component, user must give username and password, which will be sent to Node API Server</a:t>
            </a:r>
          </a:p>
          <a:p>
            <a:pPr lvl="1"/>
            <a:r>
              <a:rPr lang="en-US" dirty="0"/>
              <a:t>If the username &amp; password is correct, in the response; token will come from the Server</a:t>
            </a:r>
          </a:p>
          <a:p>
            <a:pPr lvl="1"/>
            <a:r>
              <a:rPr lang="en-US" dirty="0"/>
              <a:t>Received token will be stored in the session storage of the browser and </a:t>
            </a:r>
            <a:r>
              <a:rPr lang="en-US" dirty="0" err="1"/>
              <a:t>isAuthenticated</a:t>
            </a:r>
            <a:r>
              <a:rPr lang="en-US" dirty="0"/>
              <a:t> will be set to true.</a:t>
            </a:r>
          </a:p>
          <a:p>
            <a:r>
              <a:rPr lang="en-US" dirty="0"/>
              <a:t>Reading and Attaching Token (Fetch Interceptor)</a:t>
            </a:r>
          </a:p>
          <a:p>
            <a:pPr lvl="1"/>
            <a:r>
              <a:rPr lang="en-US" dirty="0"/>
              <a:t>Whenever the AJAX request is made for </a:t>
            </a:r>
            <a:r>
              <a:rPr lang="en-US" dirty="0" err="1"/>
              <a:t>api</a:t>
            </a:r>
            <a:r>
              <a:rPr lang="en-US" dirty="0"/>
              <a:t>, we must read and attach the token in the request header.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AuthenticatorClient</a:t>
            </a:r>
            <a:r>
              <a:rPr lang="en-US" dirty="0"/>
              <a:t> </a:t>
            </a:r>
            <a:r>
              <a:rPr lang="en-US" dirty="0" err="1"/>
              <a:t>readToken</a:t>
            </a:r>
            <a:r>
              <a:rPr lang="en-US" dirty="0"/>
              <a:t>() to read the token from session storage.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0419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11489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itional Page Cycle vs SPA Lifecycle | Single Page Applications">
            <a:extLst>
              <a:ext uri="{FF2B5EF4-FFF2-40B4-BE49-F238E27FC236}">
                <a16:creationId xmlns:a16="http://schemas.microsoft.com/office/drawing/2014/main" id="{D11BAB91-4487-D9EB-5CE5-113B0AD25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2"/>
          <a:stretch/>
        </p:blipFill>
        <p:spPr bwMode="auto">
          <a:xfrm>
            <a:off x="1289558" y="643466"/>
            <a:ext cx="96128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EA8-3274-8FFC-3E9B-9FE973B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200" dirty="0"/>
              <a:t>Single Page Application Pros - CSR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CA41C74-D2B8-8356-2086-B11010D256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585CA-07EE-5D82-904C-441E0A77E749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612D-627D-3961-06BF-B19A27BC69C6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282-0055-1CEE-CA9A-9EDB3494F6E4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39603-9634-D301-4B0C-56CC759CBDFF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F81109-4C48-03AE-A575-E8F229F1A313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1D9DA9-D66D-43C6-85BF-C39A95096BA3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B862E-2C31-859D-A7E1-2F0CF33E92B9}"/>
              </a:ext>
            </a:extLst>
          </p:cNvPr>
          <p:cNvCxnSpPr>
            <a:endCxn id="9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6B15FF-17FE-8433-12C5-43CF2F8BEADB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 NATIVE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ACED-CBCD-8F81-52CF-62459CA91B20}"/>
              </a:ext>
            </a:extLst>
          </p:cNvPr>
          <p:cNvCxnSpPr>
            <a:endCxn id="11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BC126-1CE2-FABC-233C-7BB9974B2783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070E2-974E-E947-E6C6-4918D1D40617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0F4-9989-68BE-97D6-BA20CDC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JavaScript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300-530E-16B0-0375-DB676452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are collections of prewritten code snippets that can be used and reused to perform common JavaScript functions. </a:t>
            </a:r>
          </a:p>
          <a:p>
            <a:r>
              <a:rPr lang="en-US" dirty="0"/>
              <a:t>A particular JavaScript library code can be plugged into the rest of your project’s code on an as-needed basis. </a:t>
            </a:r>
          </a:p>
          <a:p>
            <a:r>
              <a:rPr lang="en-US" dirty="0"/>
              <a:t>This led to faster development and fewer vulnerabilities to have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33843</TotalTime>
  <Words>3272</Words>
  <Application>Microsoft Office PowerPoint</Application>
  <PresentationFormat>Widescreen</PresentationFormat>
  <Paragraphs>598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-apple-system</vt:lpstr>
      <vt:lpstr>Arial</vt:lpstr>
      <vt:lpstr>Calibri</vt:lpstr>
      <vt:lpstr>Calibri Light</vt:lpstr>
      <vt:lpstr>charter</vt:lpstr>
      <vt:lpstr>Google Sans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 Pros - CSR</vt:lpstr>
      <vt:lpstr>PowerPoint Presentation</vt:lpstr>
      <vt:lpstr>What is a JavaScript Library?</vt:lpstr>
      <vt:lpstr>React JS</vt:lpstr>
      <vt:lpstr>Component vs Traditional Approach</vt:lpstr>
      <vt:lpstr>UI Composition (Composite UI Pattern)</vt:lpstr>
      <vt:lpstr>PowerPoint Presentation</vt:lpstr>
      <vt:lpstr>Installation</vt:lpstr>
      <vt:lpstr>React Installation</vt:lpstr>
      <vt:lpstr>PowerPoint Presentation</vt:lpstr>
      <vt:lpstr>Reference Links</vt:lpstr>
      <vt:lpstr>Using Bootstrap</vt:lpstr>
      <vt:lpstr>Assignment</vt:lpstr>
      <vt:lpstr>Styling React Component</vt:lpstr>
      <vt:lpstr>State</vt:lpstr>
      <vt:lpstr>Props</vt:lpstr>
      <vt:lpstr>Props vs State</vt:lpstr>
      <vt:lpstr>How Browser Renders a Web Page?</vt:lpstr>
      <vt:lpstr>Solution – Virtual DOM</vt:lpstr>
      <vt:lpstr>Virtual DOM</vt:lpstr>
      <vt:lpstr>PowerPoint Presentation</vt:lpstr>
      <vt:lpstr>SyntheticEvent Object</vt:lpstr>
      <vt:lpstr>SyntheticEvent object attributes</vt:lpstr>
      <vt:lpstr>Controlled Component</vt:lpstr>
      <vt:lpstr>Uncontrolled Component</vt:lpstr>
      <vt:lpstr>Controlled vs Uncontrolled</vt:lpstr>
      <vt:lpstr>Rules to follow</vt:lpstr>
      <vt:lpstr>Parent Child Communication</vt:lpstr>
      <vt:lpstr>Sibling Communication</vt:lpstr>
      <vt:lpstr>Methods &amp; Properties in a React Component Class</vt:lpstr>
      <vt:lpstr>Lifecycle Methods in a React Component Class</vt:lpstr>
      <vt:lpstr>Lifecycle Methods</vt:lpstr>
      <vt:lpstr>Error Boundaries</vt:lpstr>
      <vt:lpstr>Create an Error Boundary</vt:lpstr>
      <vt:lpstr>Context</vt:lpstr>
      <vt:lpstr>Sibling Communication</vt:lpstr>
      <vt:lpstr>Assignment</vt:lpstr>
      <vt:lpstr>Assignment 3</vt:lpstr>
      <vt:lpstr>AJAX and APIs</vt:lpstr>
      <vt:lpstr>Hooks</vt:lpstr>
      <vt:lpstr>Conventional Routing</vt:lpstr>
      <vt:lpstr>React Router</vt:lpstr>
      <vt:lpstr>React Client-side Routing</vt:lpstr>
      <vt:lpstr>Router Components</vt:lpstr>
      <vt:lpstr>Assignment</vt:lpstr>
      <vt:lpstr>PowerPoint Presentation</vt:lpstr>
      <vt:lpstr>How is it working?</vt:lpstr>
      <vt:lpstr>PowerPoint Presentation</vt:lpstr>
      <vt:lpstr>Secure Application using Custom Route</vt:lpstr>
      <vt:lpstr>Fetch Interceptor</vt:lpstr>
      <vt:lpstr>Secure Application using Custom Route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15</cp:revision>
  <dcterms:created xsi:type="dcterms:W3CDTF">2021-11-22T03:42:21Z</dcterms:created>
  <dcterms:modified xsi:type="dcterms:W3CDTF">2023-08-25T07:58:02Z</dcterms:modified>
</cp:coreProperties>
</file>