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33503</TotalTime>
  <Words>1767</Words>
  <Application>Microsoft Office PowerPoint</Application>
  <PresentationFormat>Widescreen</PresentationFormat>
  <Paragraphs>376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12</cp:revision>
  <dcterms:created xsi:type="dcterms:W3CDTF">2021-11-22T03:42:21Z</dcterms:created>
  <dcterms:modified xsi:type="dcterms:W3CDTF">2023-08-23T04:47:13Z</dcterms:modified>
</cp:coreProperties>
</file>