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517" r:id="rId21"/>
    <p:sldId id="422" r:id="rId22"/>
    <p:sldId id="423" r:id="rId23"/>
    <p:sldId id="379" r:id="rId24"/>
    <p:sldId id="518" r:id="rId25"/>
    <p:sldId id="478" r:id="rId26"/>
    <p:sldId id="272" r:id="rId27"/>
    <p:sldId id="519" r:id="rId28"/>
    <p:sldId id="383" r:id="rId29"/>
    <p:sldId id="384" r:id="rId30"/>
    <p:sldId id="386" r:id="rId31"/>
    <p:sldId id="387" r:id="rId32"/>
    <p:sldId id="388" r:id="rId33"/>
    <p:sldId id="520" r:id="rId34"/>
    <p:sldId id="521" r:id="rId35"/>
    <p:sldId id="522" r:id="rId36"/>
    <p:sldId id="523" r:id="rId37"/>
    <p:sldId id="524" r:id="rId38"/>
    <p:sldId id="276" r:id="rId39"/>
    <p:sldId id="290" r:id="rId40"/>
    <p:sldId id="291" r:id="rId41"/>
    <p:sldId id="344" r:id="rId42"/>
    <p:sldId id="485" r:id="rId43"/>
    <p:sldId id="341" r:id="rId44"/>
    <p:sldId id="34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06D-F4A9-5F28-F396-EF8C5F8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Styling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8B2-30A5-0BB9-124B-4387E705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Style</a:t>
            </a:r>
          </a:p>
          <a:p>
            <a:r>
              <a:rPr lang="en-IN" dirty="0"/>
              <a:t>Style in JS</a:t>
            </a:r>
          </a:p>
          <a:p>
            <a:pPr lvl="1"/>
            <a:r>
              <a:rPr lang="en-IN" dirty="0"/>
              <a:t>Create your own local</a:t>
            </a:r>
          </a:p>
          <a:p>
            <a:pPr lvl="1"/>
            <a:r>
              <a:rPr lang="en-IN" dirty="0"/>
              <a:t>Styled Components</a:t>
            </a:r>
          </a:p>
          <a:p>
            <a:r>
              <a:rPr lang="en-IN" dirty="0"/>
              <a:t>External CSS</a:t>
            </a:r>
          </a:p>
          <a:p>
            <a:r>
              <a:rPr lang="en-IN" dirty="0"/>
              <a:t>CSS Modules</a:t>
            </a:r>
          </a:p>
        </p:txBody>
      </p:sp>
    </p:spTree>
    <p:extLst>
      <p:ext uri="{BB962C8B-B14F-4D97-AF65-F5344CB8AC3E}">
        <p14:creationId xmlns:p14="http://schemas.microsoft.com/office/powerpoint/2010/main" val="40069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2ED-2361-149D-79F0-4D6B5C85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AACAAED-AD51-6882-6DD9-D9EF193E6CDC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182BE70-8B53-97BF-97CC-1CC143406C18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F659D-B6D1-290B-E2A6-AAB1B108D240}"/>
              </a:ext>
            </a:extLst>
          </p:cNvPr>
          <p:cNvCxnSpPr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1DB84C6-857D-D8EC-0BE1-AB55A040A9FC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9D54-7603-96CB-1DE6-3C9B796DAF7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4EE8A777-8978-E556-F7E9-80DEFE2E6C15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16C7D-C301-08E5-F885-0373331042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F001CA6E-E9C7-57F4-050A-53E8AB592CE5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A6B6F3-5591-4648-43A4-DF9400AD580C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878D0-8372-601E-7182-EBF28B2C325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581F8C3-A196-09E1-C7D2-8F9C2A3D0463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06652-3BF0-CF30-3C56-7733CA65DB15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507F2-0FA6-35B8-2E09-6E1B9424475D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85F1DA-5D2E-76F3-84DB-C5585B1ABA66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BB6751-B3C2-4A2C-9F28-9925A1967988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1AD82C86-7357-4A2D-3827-424DC1617202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085BD0-1568-2AF8-D5CE-352CC738F55E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E4A209-6E40-D9F6-C2B1-EAA615EF8D5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1C4976-3508-8552-682E-31FCFE653476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2205AC5-D373-07A5-3465-9A4011DC5DAA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003E-07A9-A48B-84D7-777686736CB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6A273-91A3-037E-0758-E72516B8390E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707D7A07-1AFC-1CD4-9919-04878E1FDD36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D7C9B-5B2D-72C5-C047-1CC23E3BD217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619E-8DCC-F7F8-0BEB-756ECC8E79E0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3C26A-B992-40E6-B5C4-0B1EA6261EEA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C42BC7-CC55-B746-2BD3-86548706E9DF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5794E-489A-0100-D0F3-5445C996670F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86F608-92B9-54C5-E29C-607DC70F9A9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5011A-C774-3E63-E968-3C8AD9354B19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9EEC8-2E1D-8475-1621-C227D6B15182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7C5C8-5463-6CBB-F653-D239ED710CE4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4C468-19BC-55F6-8A16-A8012F82F2FC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86904-E842-FBBA-A962-8F58809D1AE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CB018-C528-F2A9-6BB7-5A932A0CA704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0D7A-F8B1-9FF5-D1F4-0A3C2D94D2A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4A85C-D158-45BB-6D2C-E2F890A89A2D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4605FA-92D5-F616-65F5-2B7A7A707CF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A3373-50F9-6DCD-666F-D6A8DF76A3C1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6996B5-A448-3397-6E7F-2BC0F4FDD645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F3A22-8FFA-1563-AA54-4340E5E67CA3}"/>
              </a:ext>
            </a:extLst>
          </p:cNvPr>
          <p:cNvSpPr txBox="1"/>
          <p:nvPr/>
        </p:nvSpPr>
        <p:spPr>
          <a:xfrm>
            <a:off x="457200" y="3556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8325B6-F634-664D-9974-E1DB0E5AB7FB}"/>
              </a:ext>
            </a:extLst>
          </p:cNvPr>
          <p:cNvCxnSpPr>
            <a:stCxn id="21" idx="2"/>
          </p:cNvCxnSpPr>
          <p:nvPr/>
        </p:nvCxnSpPr>
        <p:spPr>
          <a:xfrm>
            <a:off x="814798" y="724932"/>
            <a:ext cx="842552" cy="4752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7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9E60-B55D-E648-2CC5-10D1C147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435-6B07-5B95-FBC7-F698CC97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React data flows unidirectionally i.e. State to UI or from Parent to Child.</a:t>
            </a:r>
          </a:p>
          <a:p>
            <a:r>
              <a:rPr lang="en-IN" dirty="0"/>
              <a:t>The state of the component, should be modified by the method of the same component.</a:t>
            </a:r>
          </a:p>
          <a:p>
            <a:r>
              <a:rPr lang="en-IN" dirty="0"/>
              <a:t>If you are not using a data on the UI, do not put the data in the state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701968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5C60-26A7-9500-674C-60F323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154499-40AF-7FB1-BCE5-2663E17B6B06}"/>
              </a:ext>
            </a:extLst>
          </p:cNvPr>
          <p:cNvSpPr/>
          <p:nvPr/>
        </p:nvSpPr>
        <p:spPr>
          <a:xfrm>
            <a:off x="2848669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4E78E8-CFC8-F8AD-FCDC-4A48559818AA}"/>
              </a:ext>
            </a:extLst>
          </p:cNvPr>
          <p:cNvSpPr/>
          <p:nvPr/>
        </p:nvSpPr>
        <p:spPr>
          <a:xfrm>
            <a:off x="3255992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A5F97-566D-FA49-CDD0-E6768A158477}"/>
              </a:ext>
            </a:extLst>
          </p:cNvPr>
          <p:cNvSpPr/>
          <p:nvPr/>
        </p:nvSpPr>
        <p:spPr>
          <a:xfrm>
            <a:off x="3255992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1BB40-FF81-B725-4FB7-1C814C97742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37142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AF1825-ABE8-E9FA-FF18-4724D87A35D4}"/>
              </a:ext>
            </a:extLst>
          </p:cNvPr>
          <p:cNvSpPr txBox="1"/>
          <p:nvPr/>
        </p:nvSpPr>
        <p:spPr>
          <a:xfrm>
            <a:off x="4132985" y="3588684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ref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9A40F-3C67-6C09-AA60-483D6D783246}"/>
              </a:ext>
            </a:extLst>
          </p:cNvPr>
          <p:cNvSpPr/>
          <p:nvPr/>
        </p:nvSpPr>
        <p:spPr>
          <a:xfrm>
            <a:off x="7036898" y="2456584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3DAA6-9DEF-2DE9-A335-06E47E672452}"/>
              </a:ext>
            </a:extLst>
          </p:cNvPr>
          <p:cNvSpPr/>
          <p:nvPr/>
        </p:nvSpPr>
        <p:spPr>
          <a:xfrm>
            <a:off x="7444221" y="2755842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07071-7E8B-1A46-18B6-36824E5B45B0}"/>
              </a:ext>
            </a:extLst>
          </p:cNvPr>
          <p:cNvSpPr/>
          <p:nvPr/>
        </p:nvSpPr>
        <p:spPr>
          <a:xfrm>
            <a:off x="7444221" y="450428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BA9A2-A7B0-AD28-878D-BE09D81680EB}"/>
              </a:ext>
            </a:extLst>
          </p:cNvPr>
          <p:cNvCxnSpPr>
            <a:cxnSpLocks/>
          </p:cNvCxnSpPr>
          <p:nvPr/>
        </p:nvCxnSpPr>
        <p:spPr>
          <a:xfrm flipV="1">
            <a:off x="8325371" y="3479049"/>
            <a:ext cx="0" cy="102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7AE414-3ADA-FD8A-915C-84588F128CAB}"/>
              </a:ext>
            </a:extLst>
          </p:cNvPr>
          <p:cNvSpPr txBox="1"/>
          <p:nvPr/>
        </p:nvSpPr>
        <p:spPr>
          <a:xfrm>
            <a:off x="8321214" y="3563745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6192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B02-8E52-272F-3FAA-D2CF1EDF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98238E-D15B-17E8-8D11-C8AF0E31C98D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  <a:p>
            <a:pPr algn="ctr"/>
            <a:r>
              <a:rPr lang="en-IN" sz="1600" dirty="0"/>
              <a:t>(State)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DCB4-451A-418F-2144-6BD6FC598742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482971-CABE-1042-260B-7E6C0626298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B7E39-3BD5-CE65-83CE-CC3FD10B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3C6BF-1CB5-4835-6BC2-D2CD1CD9868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76D629-0756-E8DE-DA8D-1BC5488E99B9}"/>
              </a:ext>
            </a:extLst>
          </p:cNvPr>
          <p:cNvSpPr/>
          <p:nvPr/>
        </p:nvSpPr>
        <p:spPr>
          <a:xfrm rot="16200000">
            <a:off x="1461703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C3245-6DCE-6C62-2A02-CBEE654A70B5}"/>
              </a:ext>
            </a:extLst>
          </p:cNvPr>
          <p:cNvSpPr txBox="1"/>
          <p:nvPr/>
        </p:nvSpPr>
        <p:spPr>
          <a:xfrm>
            <a:off x="938417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65BC-60E4-1EEE-21DF-3D418BD2D493}"/>
              </a:ext>
            </a:extLst>
          </p:cNvPr>
          <p:cNvSpPr txBox="1"/>
          <p:nvPr/>
        </p:nvSpPr>
        <p:spPr>
          <a:xfrm>
            <a:off x="2579594" y="3834671"/>
            <a:ext cx="196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state in</a:t>
            </a:r>
          </a:p>
          <a:p>
            <a:r>
              <a:rPr lang="en-US" dirty="0"/>
              <a:t>Parent component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E8EF0E-605F-3BE1-ECB7-FFB5EBE0A9EA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EDC3A-D7B3-2F8A-966A-682DBDAA435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267C-FCF8-4CF5-242D-2AE30C9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6755-BFF0-986A-2903-D37F6AB2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Methods (static)</a:t>
            </a:r>
          </a:p>
          <a:p>
            <a:pPr lvl="1"/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r>
              <a:rPr lang="en-US" dirty="0"/>
              <a:t>Class Properties (static)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9E0-FF24-7334-963D-6F07F8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A6A3-157B-A591-0457-72EC6400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13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Error Boundary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static </a:t>
            </a:r>
            <a:r>
              <a:rPr lang="en-US" dirty="0" err="1"/>
              <a:t>getDerivedStateFromError</a:t>
            </a:r>
            <a:r>
              <a:rPr lang="en-US" dirty="0"/>
              <a:t>() or </a:t>
            </a: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5008383" y="3400945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4533467"/>
            <a:ext cx="1256642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63966" y="4533467"/>
            <a:ext cx="1265026" cy="86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99267" y="155036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2256950"/>
            <a:ext cx="1849238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723267" y="2256950"/>
            <a:ext cx="1891490" cy="295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213401-9CF5-4F71-9A95-D4FF70C34A9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61267" y="2963531"/>
            <a:ext cx="16934" cy="437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The data-table-component should be able to display array of any kind objects, do not fix the table to show only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33655</TotalTime>
  <Words>2312</Words>
  <Application>Microsoft Office PowerPoint</Application>
  <PresentationFormat>Widescreen</PresentationFormat>
  <Paragraphs>476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charter</vt:lpstr>
      <vt:lpstr>Google Sans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Styling React Component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SyntheticEvent Object</vt:lpstr>
      <vt:lpstr>SyntheticEvent object attributes</vt:lpstr>
      <vt:lpstr>Controlled Component</vt:lpstr>
      <vt:lpstr>Uncontrolled Component</vt:lpstr>
      <vt:lpstr>Controlled vs Uncontrolled</vt:lpstr>
      <vt:lpstr>Rules to follow</vt:lpstr>
      <vt:lpstr>Parent Child Communication</vt:lpstr>
      <vt:lpstr>Sibling Communication</vt:lpstr>
      <vt:lpstr>Methods &amp; Properties in a React Component Class</vt:lpstr>
      <vt:lpstr>Lifecycle Methods in a React Component Class</vt:lpstr>
      <vt:lpstr>Lifecycle Methods</vt:lpstr>
      <vt:lpstr>Error Boundaries</vt:lpstr>
      <vt:lpstr>Create an Error Boundary</vt:lpstr>
      <vt:lpstr>Context</vt:lpstr>
      <vt:lpstr>Sibling Communication</vt:lpstr>
      <vt:lpstr>Assignment</vt:lpstr>
      <vt:lpstr>Assignment 3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14</cp:revision>
  <dcterms:created xsi:type="dcterms:W3CDTF">2021-11-22T03:42:21Z</dcterms:created>
  <dcterms:modified xsi:type="dcterms:W3CDTF">2023-08-23T12:34:17Z</dcterms:modified>
</cp:coreProperties>
</file>