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15"/>
  </p:handoutMasterIdLst>
  <p:sldIdLst>
    <p:sldId id="375" r:id="rId2"/>
    <p:sldId id="305" r:id="rId3"/>
    <p:sldId id="273" r:id="rId4"/>
    <p:sldId id="376" r:id="rId5"/>
    <p:sldId id="378" r:id="rId6"/>
    <p:sldId id="383" r:id="rId7"/>
    <p:sldId id="384" r:id="rId8"/>
    <p:sldId id="385" r:id="rId9"/>
    <p:sldId id="386" r:id="rId10"/>
    <p:sldId id="387" r:id="rId11"/>
    <p:sldId id="388" r:id="rId12"/>
    <p:sldId id="389" r:id="rId13"/>
    <p:sldId id="39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E61C8E-93F7-47A2-8071-445A8EEC4F45}" v="68" dt="2024-12-12T01:19:26.8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4" autoAdjust="0"/>
    <p:restoredTop sz="94993" autoAdjust="0"/>
  </p:normalViewPr>
  <p:slideViewPr>
    <p:cSldViewPr snapToGrid="0" snapToObjects="1">
      <p:cViewPr varScale="1">
        <p:scale>
          <a:sx n="78" d="100"/>
          <a:sy n="78" d="100"/>
        </p:scale>
        <p:origin x="878" y="72"/>
      </p:cViewPr>
      <p:guideLst/>
    </p:cSldViewPr>
  </p:slideViewPr>
  <p:outlineViewPr>
    <p:cViewPr>
      <p:scale>
        <a:sx n="33" d="100"/>
        <a:sy n="33" d="100"/>
      </p:scale>
      <p:origin x="0" y="-446"/>
    </p:cViewPr>
  </p:outlineViewPr>
  <p:notesTextViewPr>
    <p:cViewPr>
      <p:scale>
        <a:sx n="1" d="1"/>
        <a:sy n="1" d="1"/>
      </p:scale>
      <p:origin x="0" y="0"/>
    </p:cViewPr>
  </p:notesTextViewPr>
  <p:notesViewPr>
    <p:cSldViewPr snapToGrid="0" snapToObjects="1">
      <p:cViewPr varScale="1">
        <p:scale>
          <a:sx n="87" d="100"/>
          <a:sy n="87" d="100"/>
        </p:scale>
        <p:origin x="2696" y="2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iyanka kasu" userId="4a37e0d6b1e53bbc" providerId="LiveId" clId="{15E61C8E-93F7-47A2-8071-445A8EEC4F45}"/>
    <pc:docChg chg="undo redo custSel addSld delSld modSld sldOrd">
      <pc:chgData name="priyanka kasu" userId="4a37e0d6b1e53bbc" providerId="LiveId" clId="{15E61C8E-93F7-47A2-8071-445A8EEC4F45}" dt="2024-12-12T03:38:36.721" v="1399" actId="14100"/>
      <pc:docMkLst>
        <pc:docMk/>
      </pc:docMkLst>
      <pc:sldChg chg="modSp mod">
        <pc:chgData name="priyanka kasu" userId="4a37e0d6b1e53bbc" providerId="LiveId" clId="{15E61C8E-93F7-47A2-8071-445A8EEC4F45}" dt="2024-12-11T14:40:14.226" v="255" actId="14100"/>
        <pc:sldMkLst>
          <pc:docMk/>
          <pc:sldMk cId="2167823465" sldId="273"/>
        </pc:sldMkLst>
        <pc:spChg chg="mod">
          <ac:chgData name="priyanka kasu" userId="4a37e0d6b1e53bbc" providerId="LiveId" clId="{15E61C8E-93F7-47A2-8071-445A8EEC4F45}" dt="2024-12-11T14:40:08.609" v="254" actId="14100"/>
          <ac:spMkLst>
            <pc:docMk/>
            <pc:sldMk cId="2167823465" sldId="273"/>
            <ac:spMk id="7" creationId="{F671A034-1CDF-8B46-90C5-63321B0C91BE}"/>
          </ac:spMkLst>
        </pc:spChg>
        <pc:spChg chg="mod">
          <ac:chgData name="priyanka kasu" userId="4a37e0d6b1e53bbc" providerId="LiveId" clId="{15E61C8E-93F7-47A2-8071-445A8EEC4F45}" dt="2024-12-11T14:40:14.226" v="255" actId="14100"/>
          <ac:spMkLst>
            <pc:docMk/>
            <pc:sldMk cId="2167823465" sldId="273"/>
            <ac:spMk id="21" creationId="{B3E69B71-5849-7541-ADEA-D19838B3CF0C}"/>
          </ac:spMkLst>
        </pc:spChg>
      </pc:sldChg>
      <pc:sldChg chg="modSp del mod">
        <pc:chgData name="priyanka kasu" userId="4a37e0d6b1e53bbc" providerId="LiveId" clId="{15E61C8E-93F7-47A2-8071-445A8EEC4F45}" dt="2024-12-11T14:42:47.170" v="309" actId="2696"/>
        <pc:sldMkLst>
          <pc:docMk/>
          <pc:sldMk cId="3843284552" sldId="298"/>
        </pc:sldMkLst>
        <pc:spChg chg="mod">
          <ac:chgData name="priyanka kasu" userId="4a37e0d6b1e53bbc" providerId="LiveId" clId="{15E61C8E-93F7-47A2-8071-445A8EEC4F45}" dt="2024-12-11T14:42:23.527" v="306" actId="14100"/>
          <ac:spMkLst>
            <pc:docMk/>
            <pc:sldMk cId="3843284552" sldId="298"/>
            <ac:spMk id="7" creationId="{D9218E33-9E8A-D249-93A7-9EDFE3BEA503}"/>
          </ac:spMkLst>
        </pc:spChg>
        <pc:spChg chg="mod">
          <ac:chgData name="priyanka kasu" userId="4a37e0d6b1e53bbc" providerId="LiveId" clId="{15E61C8E-93F7-47A2-8071-445A8EEC4F45}" dt="2024-12-11T14:41:27.705" v="281" actId="14100"/>
          <ac:spMkLst>
            <pc:docMk/>
            <pc:sldMk cId="3843284552" sldId="298"/>
            <ac:spMk id="16" creationId="{61E23B57-A482-8F4B-9021-86FE326A6D10}"/>
          </ac:spMkLst>
        </pc:spChg>
        <pc:spChg chg="mod">
          <ac:chgData name="priyanka kasu" userId="4a37e0d6b1e53bbc" providerId="LiveId" clId="{15E61C8E-93F7-47A2-8071-445A8EEC4F45}" dt="2024-12-11T14:40:55.948" v="275" actId="20577"/>
          <ac:spMkLst>
            <pc:docMk/>
            <pc:sldMk cId="3843284552" sldId="298"/>
            <ac:spMk id="22" creationId="{E93AABDC-C3FD-F345-990B-6E2D88310423}"/>
          </ac:spMkLst>
        </pc:spChg>
      </pc:sldChg>
      <pc:sldChg chg="del">
        <pc:chgData name="priyanka kasu" userId="4a37e0d6b1e53bbc" providerId="LiveId" clId="{15E61C8E-93F7-47A2-8071-445A8EEC4F45}" dt="2024-12-11T14:42:55.823" v="312" actId="2696"/>
        <pc:sldMkLst>
          <pc:docMk/>
          <pc:sldMk cId="3480697386" sldId="303"/>
        </pc:sldMkLst>
      </pc:sldChg>
      <pc:sldChg chg="del">
        <pc:chgData name="priyanka kasu" userId="4a37e0d6b1e53bbc" providerId="LiveId" clId="{15E61C8E-93F7-47A2-8071-445A8EEC4F45}" dt="2024-12-11T14:42:57.277" v="313" actId="2696"/>
        <pc:sldMkLst>
          <pc:docMk/>
          <pc:sldMk cId="1098878064" sldId="304"/>
        </pc:sldMkLst>
      </pc:sldChg>
      <pc:sldChg chg="addSp delSp modSp mod modAnim">
        <pc:chgData name="priyanka kasu" userId="4a37e0d6b1e53bbc" providerId="LiveId" clId="{15E61C8E-93F7-47A2-8071-445A8EEC4F45}" dt="2024-12-11T15:19:41.297" v="380" actId="122"/>
        <pc:sldMkLst>
          <pc:docMk/>
          <pc:sldMk cId="2625297165" sldId="305"/>
        </pc:sldMkLst>
        <pc:spChg chg="add mod">
          <ac:chgData name="priyanka kasu" userId="4a37e0d6b1e53bbc" providerId="LiveId" clId="{15E61C8E-93F7-47A2-8071-445A8EEC4F45}" dt="2024-12-11T14:15:25.646" v="78" actId="20577"/>
          <ac:spMkLst>
            <pc:docMk/>
            <pc:sldMk cId="2625297165" sldId="305"/>
            <ac:spMk id="2" creationId="{48CFE46E-E6E3-108D-7B5A-DD64329ABB77}"/>
          </ac:spMkLst>
        </pc:spChg>
        <pc:spChg chg="mod">
          <ac:chgData name="priyanka kasu" userId="4a37e0d6b1e53bbc" providerId="LiveId" clId="{15E61C8E-93F7-47A2-8071-445A8EEC4F45}" dt="2024-12-11T15:19:41.297" v="380" actId="122"/>
          <ac:spMkLst>
            <pc:docMk/>
            <pc:sldMk cId="2625297165" sldId="305"/>
            <ac:spMk id="3" creationId="{12B178B4-CDED-454C-BED2-2E2B10ADA703}"/>
          </ac:spMkLst>
        </pc:spChg>
        <pc:spChg chg="del mod">
          <ac:chgData name="priyanka kasu" userId="4a37e0d6b1e53bbc" providerId="LiveId" clId="{15E61C8E-93F7-47A2-8071-445A8EEC4F45}" dt="2024-12-11T14:11:16.592" v="2"/>
          <ac:spMkLst>
            <pc:docMk/>
            <pc:sldMk cId="2625297165" sldId="305"/>
            <ac:spMk id="7" creationId="{54E9E228-B02C-3941-B458-23CB2D67B476}"/>
          </ac:spMkLst>
        </pc:spChg>
      </pc:sldChg>
      <pc:sldChg chg="modSp mod">
        <pc:chgData name="priyanka kasu" userId="4a37e0d6b1e53bbc" providerId="LiveId" clId="{15E61C8E-93F7-47A2-8071-445A8EEC4F45}" dt="2024-12-12T00:24:52.651" v="1069" actId="20577"/>
        <pc:sldMkLst>
          <pc:docMk/>
          <pc:sldMk cId="4285847947" sldId="375"/>
        </pc:sldMkLst>
        <pc:spChg chg="mod">
          <ac:chgData name="priyanka kasu" userId="4a37e0d6b1e53bbc" providerId="LiveId" clId="{15E61C8E-93F7-47A2-8071-445A8EEC4F45}" dt="2024-12-12T00:24:52.651" v="1069" actId="20577"/>
          <ac:spMkLst>
            <pc:docMk/>
            <pc:sldMk cId="4285847947" sldId="375"/>
            <ac:spMk id="6" creationId="{348362CB-F41D-164B-BAC7-F91A6E68A2AC}"/>
          </ac:spMkLst>
        </pc:spChg>
      </pc:sldChg>
      <pc:sldChg chg="modSp new mod">
        <pc:chgData name="priyanka kasu" userId="4a37e0d6b1e53bbc" providerId="LiveId" clId="{15E61C8E-93F7-47A2-8071-445A8EEC4F45}" dt="2024-12-12T01:36:54.417" v="1394" actId="123"/>
        <pc:sldMkLst>
          <pc:docMk/>
          <pc:sldMk cId="3610321758" sldId="376"/>
        </pc:sldMkLst>
        <pc:spChg chg="mod">
          <ac:chgData name="priyanka kasu" userId="4a37e0d6b1e53bbc" providerId="LiveId" clId="{15E61C8E-93F7-47A2-8071-445A8EEC4F45}" dt="2024-12-12T01:36:32.103" v="1388" actId="14100"/>
          <ac:spMkLst>
            <pc:docMk/>
            <pc:sldMk cId="3610321758" sldId="376"/>
            <ac:spMk id="2" creationId="{E0537E2D-0401-06AA-C2E5-649FB586A584}"/>
          </ac:spMkLst>
        </pc:spChg>
        <pc:spChg chg="mod">
          <ac:chgData name="priyanka kasu" userId="4a37e0d6b1e53bbc" providerId="LiveId" clId="{15E61C8E-93F7-47A2-8071-445A8EEC4F45}" dt="2024-12-12T01:36:54.417" v="1394" actId="123"/>
          <ac:spMkLst>
            <pc:docMk/>
            <pc:sldMk cId="3610321758" sldId="376"/>
            <ac:spMk id="3" creationId="{EB6B1CC7-8360-2F0A-E64C-21F65EB39F36}"/>
          </ac:spMkLst>
        </pc:spChg>
      </pc:sldChg>
      <pc:sldChg chg="new del">
        <pc:chgData name="priyanka kasu" userId="4a37e0d6b1e53bbc" providerId="LiveId" clId="{15E61C8E-93F7-47A2-8071-445A8EEC4F45}" dt="2024-12-11T14:43:45.352" v="316" actId="2696"/>
        <pc:sldMkLst>
          <pc:docMk/>
          <pc:sldMk cId="1507293185" sldId="377"/>
        </pc:sldMkLst>
      </pc:sldChg>
      <pc:sldChg chg="add del">
        <pc:chgData name="priyanka kasu" userId="4a37e0d6b1e53bbc" providerId="LiveId" clId="{15E61C8E-93F7-47A2-8071-445A8EEC4F45}" dt="2024-12-11T15:24:20.541" v="410"/>
        <pc:sldMkLst>
          <pc:docMk/>
          <pc:sldMk cId="2047312609" sldId="377"/>
        </pc:sldMkLst>
      </pc:sldChg>
      <pc:sldChg chg="addSp delSp modSp add del mod">
        <pc:chgData name="priyanka kasu" userId="4a37e0d6b1e53bbc" providerId="LiveId" clId="{15E61C8E-93F7-47A2-8071-445A8EEC4F45}" dt="2024-12-11T15:24:01.574" v="396" actId="2696"/>
        <pc:sldMkLst>
          <pc:docMk/>
          <pc:sldMk cId="4242690369" sldId="377"/>
        </pc:sldMkLst>
        <pc:spChg chg="mod">
          <ac:chgData name="priyanka kasu" userId="4a37e0d6b1e53bbc" providerId="LiveId" clId="{15E61C8E-93F7-47A2-8071-445A8EEC4F45}" dt="2024-12-11T15:19:29.432" v="379" actId="122"/>
          <ac:spMkLst>
            <pc:docMk/>
            <pc:sldMk cId="4242690369" sldId="377"/>
            <ac:spMk id="2" creationId="{F5EF3B2C-6ABF-3877-46A6-51522A027A3F}"/>
          </ac:spMkLst>
        </pc:spChg>
        <pc:spChg chg="del mod">
          <ac:chgData name="priyanka kasu" userId="4a37e0d6b1e53bbc" providerId="LiveId" clId="{15E61C8E-93F7-47A2-8071-445A8EEC4F45}" dt="2024-12-11T15:23:51.711" v="394" actId="21"/>
          <ac:spMkLst>
            <pc:docMk/>
            <pc:sldMk cId="4242690369" sldId="377"/>
            <ac:spMk id="3" creationId="{DE60D650-D579-2E43-0516-80B1C87399AF}"/>
          </ac:spMkLst>
        </pc:spChg>
        <pc:spChg chg="add">
          <ac:chgData name="priyanka kasu" userId="4a37e0d6b1e53bbc" providerId="LiveId" clId="{15E61C8E-93F7-47A2-8071-445A8EEC4F45}" dt="2024-12-11T15:22:54.762" v="383"/>
          <ac:spMkLst>
            <pc:docMk/>
            <pc:sldMk cId="4242690369" sldId="377"/>
            <ac:spMk id="4" creationId="{A2E074D6-2F0A-1E53-08FB-E5BD236F9672}"/>
          </ac:spMkLst>
        </pc:spChg>
        <pc:spChg chg="add">
          <ac:chgData name="priyanka kasu" userId="4a37e0d6b1e53bbc" providerId="LiveId" clId="{15E61C8E-93F7-47A2-8071-445A8EEC4F45}" dt="2024-12-11T15:23:01.629" v="386"/>
          <ac:spMkLst>
            <pc:docMk/>
            <pc:sldMk cId="4242690369" sldId="377"/>
            <ac:spMk id="5" creationId="{46761AB5-6699-AB56-7DFA-0ADADE12B131}"/>
          </ac:spMkLst>
        </pc:spChg>
        <pc:spChg chg="add del">
          <ac:chgData name="priyanka kasu" userId="4a37e0d6b1e53bbc" providerId="LiveId" clId="{15E61C8E-93F7-47A2-8071-445A8EEC4F45}" dt="2024-12-11T15:23:51.711" v="394" actId="21"/>
          <ac:spMkLst>
            <pc:docMk/>
            <pc:sldMk cId="4242690369" sldId="377"/>
            <ac:spMk id="6" creationId="{73C343C3-40FB-86B0-BD50-2D2AE291B418}"/>
          </ac:spMkLst>
        </pc:spChg>
        <pc:spChg chg="add del mod">
          <ac:chgData name="priyanka kasu" userId="4a37e0d6b1e53bbc" providerId="LiveId" clId="{15E61C8E-93F7-47A2-8071-445A8EEC4F45}" dt="2024-12-11T15:23:51.711" v="394" actId="21"/>
          <ac:spMkLst>
            <pc:docMk/>
            <pc:sldMk cId="4242690369" sldId="377"/>
            <ac:spMk id="7" creationId="{6E4B408F-10D8-3DA1-A37E-6C474D37B89B}"/>
          </ac:spMkLst>
        </pc:spChg>
        <pc:spChg chg="add del mod">
          <ac:chgData name="priyanka kasu" userId="4a37e0d6b1e53bbc" providerId="LiveId" clId="{15E61C8E-93F7-47A2-8071-445A8EEC4F45}" dt="2024-12-11T15:23:51.711" v="394" actId="21"/>
          <ac:spMkLst>
            <pc:docMk/>
            <pc:sldMk cId="4242690369" sldId="377"/>
            <ac:spMk id="8" creationId="{CF856555-0606-66C5-077F-C4D136D1AFFA}"/>
          </ac:spMkLst>
        </pc:spChg>
        <pc:spChg chg="add del mod">
          <ac:chgData name="priyanka kasu" userId="4a37e0d6b1e53bbc" providerId="LiveId" clId="{15E61C8E-93F7-47A2-8071-445A8EEC4F45}" dt="2024-12-11T15:23:51.711" v="394" actId="21"/>
          <ac:spMkLst>
            <pc:docMk/>
            <pc:sldMk cId="4242690369" sldId="377"/>
            <ac:spMk id="9" creationId="{7F4557A3-FC7D-4B72-1AA4-440440F6940A}"/>
          </ac:spMkLst>
        </pc:spChg>
        <pc:spChg chg="add mod">
          <ac:chgData name="priyanka kasu" userId="4a37e0d6b1e53bbc" providerId="LiveId" clId="{15E61C8E-93F7-47A2-8071-445A8EEC4F45}" dt="2024-12-11T15:23:51.711" v="394" actId="21"/>
          <ac:spMkLst>
            <pc:docMk/>
            <pc:sldMk cId="4242690369" sldId="377"/>
            <ac:spMk id="10" creationId="{3944AAA3-C509-555B-DB4E-E17ED040DD01}"/>
          </ac:spMkLst>
        </pc:spChg>
        <pc:spChg chg="add mod">
          <ac:chgData name="priyanka kasu" userId="4a37e0d6b1e53bbc" providerId="LiveId" clId="{15E61C8E-93F7-47A2-8071-445A8EEC4F45}" dt="2024-12-11T15:23:56.907" v="395"/>
          <ac:spMkLst>
            <pc:docMk/>
            <pc:sldMk cId="4242690369" sldId="377"/>
            <ac:spMk id="11" creationId="{DE60D650-D579-2E43-0516-80B1C87399AF}"/>
          </ac:spMkLst>
        </pc:spChg>
        <pc:spChg chg="add mod">
          <ac:chgData name="priyanka kasu" userId="4a37e0d6b1e53bbc" providerId="LiveId" clId="{15E61C8E-93F7-47A2-8071-445A8EEC4F45}" dt="2024-12-11T15:23:56.907" v="395"/>
          <ac:spMkLst>
            <pc:docMk/>
            <pc:sldMk cId="4242690369" sldId="377"/>
            <ac:spMk id="12" creationId="{73C343C3-40FB-86B0-BD50-2D2AE291B418}"/>
          </ac:spMkLst>
        </pc:spChg>
        <pc:spChg chg="add mod">
          <ac:chgData name="priyanka kasu" userId="4a37e0d6b1e53bbc" providerId="LiveId" clId="{15E61C8E-93F7-47A2-8071-445A8EEC4F45}" dt="2024-12-11T15:23:56.907" v="395"/>
          <ac:spMkLst>
            <pc:docMk/>
            <pc:sldMk cId="4242690369" sldId="377"/>
            <ac:spMk id="13" creationId="{6E4B408F-10D8-3DA1-A37E-6C474D37B89B}"/>
          </ac:spMkLst>
        </pc:spChg>
        <pc:spChg chg="add mod">
          <ac:chgData name="priyanka kasu" userId="4a37e0d6b1e53bbc" providerId="LiveId" clId="{15E61C8E-93F7-47A2-8071-445A8EEC4F45}" dt="2024-12-11T15:23:56.907" v="395"/>
          <ac:spMkLst>
            <pc:docMk/>
            <pc:sldMk cId="4242690369" sldId="377"/>
            <ac:spMk id="14" creationId="{CF856555-0606-66C5-077F-C4D136D1AFFA}"/>
          </ac:spMkLst>
        </pc:spChg>
        <pc:spChg chg="add mod">
          <ac:chgData name="priyanka kasu" userId="4a37e0d6b1e53bbc" providerId="LiveId" clId="{15E61C8E-93F7-47A2-8071-445A8EEC4F45}" dt="2024-12-11T15:23:56.907" v="395"/>
          <ac:spMkLst>
            <pc:docMk/>
            <pc:sldMk cId="4242690369" sldId="377"/>
            <ac:spMk id="15" creationId="{7F4557A3-FC7D-4B72-1AA4-440440F6940A}"/>
          </ac:spMkLst>
        </pc:spChg>
      </pc:sldChg>
      <pc:sldChg chg="modSp add mod">
        <pc:chgData name="priyanka kasu" userId="4a37e0d6b1e53bbc" providerId="LiveId" clId="{15E61C8E-93F7-47A2-8071-445A8EEC4F45}" dt="2024-12-11T15:27:06.925" v="453" actId="14100"/>
        <pc:sldMkLst>
          <pc:docMk/>
          <pc:sldMk cId="2836492495" sldId="378"/>
        </pc:sldMkLst>
        <pc:spChg chg="mod">
          <ac:chgData name="priyanka kasu" userId="4a37e0d6b1e53bbc" providerId="LiveId" clId="{15E61C8E-93F7-47A2-8071-445A8EEC4F45}" dt="2024-12-11T15:26:08.872" v="445" actId="122"/>
          <ac:spMkLst>
            <pc:docMk/>
            <pc:sldMk cId="2836492495" sldId="378"/>
            <ac:spMk id="2" creationId="{D35D9CFE-3E61-5008-5618-7F55686CC7FE}"/>
          </ac:spMkLst>
        </pc:spChg>
        <pc:spChg chg="mod">
          <ac:chgData name="priyanka kasu" userId="4a37e0d6b1e53bbc" providerId="LiveId" clId="{15E61C8E-93F7-47A2-8071-445A8EEC4F45}" dt="2024-12-11T15:27:06.925" v="453" actId="14100"/>
          <ac:spMkLst>
            <pc:docMk/>
            <pc:sldMk cId="2836492495" sldId="378"/>
            <ac:spMk id="3" creationId="{B7BE4C13-CFBB-08FF-08ED-160FD6E856CE}"/>
          </ac:spMkLst>
        </pc:spChg>
      </pc:sldChg>
      <pc:sldChg chg="addSp modSp add del mod">
        <pc:chgData name="priyanka kasu" userId="4a37e0d6b1e53bbc" providerId="LiveId" clId="{15E61C8E-93F7-47A2-8071-445A8EEC4F45}" dt="2024-12-11T15:30:32.151" v="491" actId="2696"/>
        <pc:sldMkLst>
          <pc:docMk/>
          <pc:sldMk cId="15592590" sldId="379"/>
        </pc:sldMkLst>
        <pc:spChg chg="mod">
          <ac:chgData name="priyanka kasu" userId="4a37e0d6b1e53bbc" providerId="LiveId" clId="{15E61C8E-93F7-47A2-8071-445A8EEC4F45}" dt="2024-12-11T15:27:33.667" v="487" actId="20577"/>
          <ac:spMkLst>
            <pc:docMk/>
            <pc:sldMk cId="15592590" sldId="379"/>
            <ac:spMk id="2" creationId="{3801FD46-66D5-0138-64B0-CEEE1F164773}"/>
          </ac:spMkLst>
        </pc:spChg>
        <pc:spChg chg="add">
          <ac:chgData name="priyanka kasu" userId="4a37e0d6b1e53bbc" providerId="LiveId" clId="{15E61C8E-93F7-47A2-8071-445A8EEC4F45}" dt="2024-12-11T15:30:17.837" v="490"/>
          <ac:spMkLst>
            <pc:docMk/>
            <pc:sldMk cId="15592590" sldId="379"/>
            <ac:spMk id="4" creationId="{AE001CB5-AC29-A297-A948-CEB7B3CCBB21}"/>
          </ac:spMkLst>
        </pc:spChg>
        <pc:spChg chg="add">
          <ac:chgData name="priyanka kasu" userId="4a37e0d6b1e53bbc" providerId="LiveId" clId="{15E61C8E-93F7-47A2-8071-445A8EEC4F45}" dt="2024-12-11T15:30:17.837" v="490"/>
          <ac:spMkLst>
            <pc:docMk/>
            <pc:sldMk cId="15592590" sldId="379"/>
            <ac:spMk id="5" creationId="{535705EB-CB8F-440A-B3C2-508273A58F27}"/>
          </ac:spMkLst>
        </pc:spChg>
        <pc:spChg chg="add">
          <ac:chgData name="priyanka kasu" userId="4a37e0d6b1e53bbc" providerId="LiveId" clId="{15E61C8E-93F7-47A2-8071-445A8EEC4F45}" dt="2024-12-11T15:30:17.837" v="490"/>
          <ac:spMkLst>
            <pc:docMk/>
            <pc:sldMk cId="15592590" sldId="379"/>
            <ac:spMk id="6" creationId="{1C9858CD-041D-F3AD-8702-89C8E836BDC2}"/>
          </ac:spMkLst>
        </pc:spChg>
      </pc:sldChg>
      <pc:sldChg chg="addSp delSp modSp add del mod">
        <pc:chgData name="priyanka kasu" userId="4a37e0d6b1e53bbc" providerId="LiveId" clId="{15E61C8E-93F7-47A2-8071-445A8EEC4F45}" dt="2024-12-11T15:34:27.920" v="575" actId="2696"/>
        <pc:sldMkLst>
          <pc:docMk/>
          <pc:sldMk cId="547261947" sldId="379"/>
        </pc:sldMkLst>
        <pc:spChg chg="del mod">
          <ac:chgData name="priyanka kasu" userId="4a37e0d6b1e53bbc" providerId="LiveId" clId="{15E61C8E-93F7-47A2-8071-445A8EEC4F45}" dt="2024-12-11T15:33:09.346" v="548" actId="21"/>
          <ac:spMkLst>
            <pc:docMk/>
            <pc:sldMk cId="547261947" sldId="379"/>
            <ac:spMk id="2" creationId="{3801FD46-66D5-0138-64B0-CEEE1F164773}"/>
          </ac:spMkLst>
        </pc:spChg>
        <pc:spChg chg="del mod">
          <ac:chgData name="priyanka kasu" userId="4a37e0d6b1e53bbc" providerId="LiveId" clId="{15E61C8E-93F7-47A2-8071-445A8EEC4F45}" dt="2024-12-11T15:31:14.398" v="505" actId="478"/>
          <ac:spMkLst>
            <pc:docMk/>
            <pc:sldMk cId="547261947" sldId="379"/>
            <ac:spMk id="3" creationId="{8A1FEC0C-7A8F-F2C4-87AA-DFCFF208BFDD}"/>
          </ac:spMkLst>
        </pc:spChg>
        <pc:spChg chg="add">
          <ac:chgData name="priyanka kasu" userId="4a37e0d6b1e53bbc" providerId="LiveId" clId="{15E61C8E-93F7-47A2-8071-445A8EEC4F45}" dt="2024-12-11T15:31:03.687" v="495"/>
          <ac:spMkLst>
            <pc:docMk/>
            <pc:sldMk cId="547261947" sldId="379"/>
            <ac:spMk id="4" creationId="{3702697F-6861-EFD8-77FF-58A1C969AC9B}"/>
          </ac:spMkLst>
        </pc:spChg>
        <pc:spChg chg="add">
          <ac:chgData name="priyanka kasu" userId="4a37e0d6b1e53bbc" providerId="LiveId" clId="{15E61C8E-93F7-47A2-8071-445A8EEC4F45}" dt="2024-12-11T15:31:03.687" v="495"/>
          <ac:spMkLst>
            <pc:docMk/>
            <pc:sldMk cId="547261947" sldId="379"/>
            <ac:spMk id="5" creationId="{5002E873-59BC-487A-F46A-2CBF4260468D}"/>
          </ac:spMkLst>
        </pc:spChg>
        <pc:spChg chg="add">
          <ac:chgData name="priyanka kasu" userId="4a37e0d6b1e53bbc" providerId="LiveId" clId="{15E61C8E-93F7-47A2-8071-445A8EEC4F45}" dt="2024-12-11T15:31:03.687" v="495"/>
          <ac:spMkLst>
            <pc:docMk/>
            <pc:sldMk cId="547261947" sldId="379"/>
            <ac:spMk id="6" creationId="{5095938B-3E99-BB19-B809-4E32DC133FBE}"/>
          </ac:spMkLst>
        </pc:spChg>
        <pc:spChg chg="add del">
          <ac:chgData name="priyanka kasu" userId="4a37e0d6b1e53bbc" providerId="LiveId" clId="{15E61C8E-93F7-47A2-8071-445A8EEC4F45}" dt="2024-12-11T15:31:14.398" v="505" actId="478"/>
          <ac:spMkLst>
            <pc:docMk/>
            <pc:sldMk cId="547261947" sldId="379"/>
            <ac:spMk id="7" creationId="{CB3168C4-2518-3B40-AF48-2A42FC27B382}"/>
          </ac:spMkLst>
        </pc:spChg>
        <pc:spChg chg="add del">
          <ac:chgData name="priyanka kasu" userId="4a37e0d6b1e53bbc" providerId="LiveId" clId="{15E61C8E-93F7-47A2-8071-445A8EEC4F45}" dt="2024-12-11T15:31:14.398" v="505" actId="478"/>
          <ac:spMkLst>
            <pc:docMk/>
            <pc:sldMk cId="547261947" sldId="379"/>
            <ac:spMk id="8" creationId="{FF72AE7B-BCA2-88A8-15BB-FF529992CB54}"/>
          </ac:spMkLst>
        </pc:spChg>
        <pc:spChg chg="add del">
          <ac:chgData name="priyanka kasu" userId="4a37e0d6b1e53bbc" providerId="LiveId" clId="{15E61C8E-93F7-47A2-8071-445A8EEC4F45}" dt="2024-12-11T15:31:14.398" v="505" actId="478"/>
          <ac:spMkLst>
            <pc:docMk/>
            <pc:sldMk cId="547261947" sldId="379"/>
            <ac:spMk id="9" creationId="{AFF6EAD3-A345-E0F4-A7BB-11D1F8E65771}"/>
          </ac:spMkLst>
        </pc:spChg>
        <pc:spChg chg="add del mod">
          <ac:chgData name="priyanka kasu" userId="4a37e0d6b1e53bbc" providerId="LiveId" clId="{15E61C8E-93F7-47A2-8071-445A8EEC4F45}" dt="2024-12-11T15:33:09.346" v="548" actId="21"/>
          <ac:spMkLst>
            <pc:docMk/>
            <pc:sldMk cId="547261947" sldId="379"/>
            <ac:spMk id="10" creationId="{BF172AC2-200B-A6BB-8010-B06EA1C6BE08}"/>
          </ac:spMkLst>
        </pc:spChg>
        <pc:spChg chg="add">
          <ac:chgData name="priyanka kasu" userId="4a37e0d6b1e53bbc" providerId="LiveId" clId="{15E61C8E-93F7-47A2-8071-445A8EEC4F45}" dt="2024-12-11T15:31:44.631" v="510"/>
          <ac:spMkLst>
            <pc:docMk/>
            <pc:sldMk cId="547261947" sldId="379"/>
            <ac:spMk id="11" creationId="{A2F9B728-9DFB-C698-4589-AE484609169E}"/>
          </ac:spMkLst>
        </pc:spChg>
        <pc:spChg chg="add">
          <ac:chgData name="priyanka kasu" userId="4a37e0d6b1e53bbc" providerId="LiveId" clId="{15E61C8E-93F7-47A2-8071-445A8EEC4F45}" dt="2024-12-11T15:31:44.631" v="510"/>
          <ac:spMkLst>
            <pc:docMk/>
            <pc:sldMk cId="547261947" sldId="379"/>
            <ac:spMk id="12" creationId="{1D02C1F1-7BEA-070D-9856-2FC4E2A632EE}"/>
          </ac:spMkLst>
        </pc:spChg>
        <pc:spChg chg="add">
          <ac:chgData name="priyanka kasu" userId="4a37e0d6b1e53bbc" providerId="LiveId" clId="{15E61C8E-93F7-47A2-8071-445A8EEC4F45}" dt="2024-12-11T15:31:44.631" v="510"/>
          <ac:spMkLst>
            <pc:docMk/>
            <pc:sldMk cId="547261947" sldId="379"/>
            <ac:spMk id="13" creationId="{44C68038-12FD-4681-4AE3-AAA80C95754E}"/>
          </ac:spMkLst>
        </pc:spChg>
        <pc:spChg chg="add mod">
          <ac:chgData name="priyanka kasu" userId="4a37e0d6b1e53bbc" providerId="LiveId" clId="{15E61C8E-93F7-47A2-8071-445A8EEC4F45}" dt="2024-12-11T15:32:32.751" v="534" actId="20577"/>
          <ac:spMkLst>
            <pc:docMk/>
            <pc:sldMk cId="547261947" sldId="379"/>
            <ac:spMk id="14" creationId="{3E7FCAC7-80E9-2798-2806-E646983307F2}"/>
          </ac:spMkLst>
        </pc:spChg>
        <pc:spChg chg="add">
          <ac:chgData name="priyanka kasu" userId="4a37e0d6b1e53bbc" providerId="LiveId" clId="{15E61C8E-93F7-47A2-8071-445A8EEC4F45}" dt="2024-12-11T15:32:07.152" v="514"/>
          <ac:spMkLst>
            <pc:docMk/>
            <pc:sldMk cId="547261947" sldId="379"/>
            <ac:spMk id="15" creationId="{38FF862D-80AA-9B72-B0EC-1104FAAB524B}"/>
          </ac:spMkLst>
        </pc:spChg>
        <pc:spChg chg="add">
          <ac:chgData name="priyanka kasu" userId="4a37e0d6b1e53bbc" providerId="LiveId" clId="{15E61C8E-93F7-47A2-8071-445A8EEC4F45}" dt="2024-12-11T15:32:07.152" v="514"/>
          <ac:spMkLst>
            <pc:docMk/>
            <pc:sldMk cId="547261947" sldId="379"/>
            <ac:spMk id="16" creationId="{F6C6D815-EF93-44E4-25FD-E82A91C242EC}"/>
          </ac:spMkLst>
        </pc:spChg>
        <pc:spChg chg="add del mod">
          <ac:chgData name="priyanka kasu" userId="4a37e0d6b1e53bbc" providerId="LiveId" clId="{15E61C8E-93F7-47A2-8071-445A8EEC4F45}" dt="2024-12-11T15:33:09.346" v="548" actId="21"/>
          <ac:spMkLst>
            <pc:docMk/>
            <pc:sldMk cId="547261947" sldId="379"/>
            <ac:spMk id="17" creationId="{91B86F65-2FC7-5E9E-6EF8-46800C219124}"/>
          </ac:spMkLst>
        </pc:spChg>
        <pc:spChg chg="add del mod">
          <ac:chgData name="priyanka kasu" userId="4a37e0d6b1e53bbc" providerId="LiveId" clId="{15E61C8E-93F7-47A2-8071-445A8EEC4F45}" dt="2024-12-11T15:33:09.346" v="548" actId="21"/>
          <ac:spMkLst>
            <pc:docMk/>
            <pc:sldMk cId="547261947" sldId="379"/>
            <ac:spMk id="18" creationId="{73864B1F-80A5-FD2C-C1F0-2A65B4DE1584}"/>
          </ac:spMkLst>
        </pc:spChg>
        <pc:spChg chg="add del mod">
          <ac:chgData name="priyanka kasu" userId="4a37e0d6b1e53bbc" providerId="LiveId" clId="{15E61C8E-93F7-47A2-8071-445A8EEC4F45}" dt="2024-12-11T15:33:09.346" v="548" actId="21"/>
          <ac:spMkLst>
            <pc:docMk/>
            <pc:sldMk cId="547261947" sldId="379"/>
            <ac:spMk id="19" creationId="{E697E07C-6360-6437-853D-1A7DE98CBB40}"/>
          </ac:spMkLst>
        </pc:spChg>
        <pc:spChg chg="add mod">
          <ac:chgData name="priyanka kasu" userId="4a37e0d6b1e53bbc" providerId="LiveId" clId="{15E61C8E-93F7-47A2-8071-445A8EEC4F45}" dt="2024-12-11T15:33:09.346" v="548" actId="21"/>
          <ac:spMkLst>
            <pc:docMk/>
            <pc:sldMk cId="547261947" sldId="379"/>
            <ac:spMk id="20" creationId="{F26A0533-4A95-ECFD-4F2B-701C34CDA29E}"/>
          </ac:spMkLst>
        </pc:spChg>
        <pc:spChg chg="add mod">
          <ac:chgData name="priyanka kasu" userId="4a37e0d6b1e53bbc" providerId="LiveId" clId="{15E61C8E-93F7-47A2-8071-445A8EEC4F45}" dt="2024-12-11T15:33:09.346" v="548" actId="21"/>
          <ac:spMkLst>
            <pc:docMk/>
            <pc:sldMk cId="547261947" sldId="379"/>
            <ac:spMk id="21" creationId="{58B9F4FC-97A1-F027-8C12-63B4CDFA274A}"/>
          </ac:spMkLst>
        </pc:spChg>
      </pc:sldChg>
      <pc:sldChg chg="add del">
        <pc:chgData name="priyanka kasu" userId="4a37e0d6b1e53bbc" providerId="LiveId" clId="{15E61C8E-93F7-47A2-8071-445A8EEC4F45}" dt="2024-12-11T15:35:11.718" v="578" actId="2696"/>
        <pc:sldMkLst>
          <pc:docMk/>
          <pc:sldMk cId="3997288799" sldId="379"/>
        </pc:sldMkLst>
      </pc:sldChg>
      <pc:sldChg chg="addSp delSp add del ord">
        <pc:chgData name="priyanka kasu" userId="4a37e0d6b1e53bbc" providerId="LiveId" clId="{15E61C8E-93F7-47A2-8071-445A8EEC4F45}" dt="2024-12-12T00:16:49.098" v="841" actId="2696"/>
        <pc:sldMkLst>
          <pc:docMk/>
          <pc:sldMk cId="3490042168" sldId="380"/>
        </pc:sldMkLst>
        <pc:spChg chg="del">
          <ac:chgData name="priyanka kasu" userId="4a37e0d6b1e53bbc" providerId="LiveId" clId="{15E61C8E-93F7-47A2-8071-445A8EEC4F45}" dt="2024-12-11T15:31:23.009" v="507" actId="478"/>
          <ac:spMkLst>
            <pc:docMk/>
            <pc:sldMk cId="3490042168" sldId="380"/>
            <ac:spMk id="3" creationId="{621D93B2-9191-427F-0729-18E361805571}"/>
          </ac:spMkLst>
        </pc:spChg>
        <pc:spChg chg="add del">
          <ac:chgData name="priyanka kasu" userId="4a37e0d6b1e53bbc" providerId="LiveId" clId="{15E61C8E-93F7-47A2-8071-445A8EEC4F45}" dt="2024-12-11T15:31:23.009" v="507" actId="478"/>
          <ac:spMkLst>
            <pc:docMk/>
            <pc:sldMk cId="3490042168" sldId="380"/>
            <ac:spMk id="4" creationId="{2EEC382F-9754-C553-C07A-A27B7A597BAC}"/>
          </ac:spMkLst>
        </pc:spChg>
        <pc:spChg chg="add del">
          <ac:chgData name="priyanka kasu" userId="4a37e0d6b1e53bbc" providerId="LiveId" clId="{15E61C8E-93F7-47A2-8071-445A8EEC4F45}" dt="2024-12-11T15:31:23.009" v="507" actId="478"/>
          <ac:spMkLst>
            <pc:docMk/>
            <pc:sldMk cId="3490042168" sldId="380"/>
            <ac:spMk id="5" creationId="{5B66CFBB-9DF6-57AE-8B8C-E42D276624C2}"/>
          </ac:spMkLst>
        </pc:spChg>
        <pc:spChg chg="add del">
          <ac:chgData name="priyanka kasu" userId="4a37e0d6b1e53bbc" providerId="LiveId" clId="{15E61C8E-93F7-47A2-8071-445A8EEC4F45}" dt="2024-12-11T15:31:23.009" v="507" actId="478"/>
          <ac:spMkLst>
            <pc:docMk/>
            <pc:sldMk cId="3490042168" sldId="380"/>
            <ac:spMk id="6" creationId="{F61B47AB-3667-787B-DB5F-D1D18592B51D}"/>
          </ac:spMkLst>
        </pc:spChg>
      </pc:sldChg>
      <pc:sldChg chg="modSp add del mod">
        <pc:chgData name="priyanka kasu" userId="4a37e0d6b1e53bbc" providerId="LiveId" clId="{15E61C8E-93F7-47A2-8071-445A8EEC4F45}" dt="2024-12-11T15:35:19.762" v="579" actId="2696"/>
        <pc:sldMkLst>
          <pc:docMk/>
          <pc:sldMk cId="582196114" sldId="381"/>
        </pc:sldMkLst>
        <pc:spChg chg="mod">
          <ac:chgData name="priyanka kasu" userId="4a37e0d6b1e53bbc" providerId="LiveId" clId="{15E61C8E-93F7-47A2-8071-445A8EEC4F45}" dt="2024-12-11T15:34:14.478" v="574" actId="27636"/>
          <ac:spMkLst>
            <pc:docMk/>
            <pc:sldMk cId="582196114" sldId="381"/>
            <ac:spMk id="3" creationId="{A6A6C2FB-22E8-3BFB-0380-04776C96B143}"/>
          </ac:spMkLst>
        </pc:spChg>
      </pc:sldChg>
      <pc:sldChg chg="new del">
        <pc:chgData name="priyanka kasu" userId="4a37e0d6b1e53bbc" providerId="LiveId" clId="{15E61C8E-93F7-47A2-8071-445A8EEC4F45}" dt="2024-12-11T15:29:00.808" v="489" actId="2696"/>
        <pc:sldMkLst>
          <pc:docMk/>
          <pc:sldMk cId="2161448655" sldId="381"/>
        </pc:sldMkLst>
      </pc:sldChg>
      <pc:sldChg chg="modSp new del mod">
        <pc:chgData name="priyanka kasu" userId="4a37e0d6b1e53bbc" providerId="LiveId" clId="{15E61C8E-93F7-47A2-8071-445A8EEC4F45}" dt="2024-12-12T00:16:14.225" v="838" actId="2696"/>
        <pc:sldMkLst>
          <pc:docMk/>
          <pc:sldMk cId="922939669" sldId="382"/>
        </pc:sldMkLst>
        <pc:spChg chg="mod">
          <ac:chgData name="priyanka kasu" userId="4a37e0d6b1e53bbc" providerId="LiveId" clId="{15E61C8E-93F7-47A2-8071-445A8EEC4F45}" dt="2024-12-12T00:16:03.694" v="837" actId="20577"/>
          <ac:spMkLst>
            <pc:docMk/>
            <pc:sldMk cId="922939669" sldId="382"/>
            <ac:spMk id="2" creationId="{FF06A201-060A-60F4-B9EE-E576885B2139}"/>
          </ac:spMkLst>
        </pc:spChg>
      </pc:sldChg>
      <pc:sldChg chg="addSp delSp modSp new mod">
        <pc:chgData name="priyanka kasu" userId="4a37e0d6b1e53bbc" providerId="LiveId" clId="{15E61C8E-93F7-47A2-8071-445A8EEC4F45}" dt="2024-12-12T01:25:42.478" v="1359" actId="2711"/>
        <pc:sldMkLst>
          <pc:docMk/>
          <pc:sldMk cId="2990759456" sldId="383"/>
        </pc:sldMkLst>
        <pc:spChg chg="del mod">
          <ac:chgData name="priyanka kasu" userId="4a37e0d6b1e53bbc" providerId="LiveId" clId="{15E61C8E-93F7-47A2-8071-445A8EEC4F45}" dt="2024-12-11T15:45:04.407" v="776" actId="21"/>
          <ac:spMkLst>
            <pc:docMk/>
            <pc:sldMk cId="2990759456" sldId="383"/>
            <ac:spMk id="2" creationId="{A9DA00D2-12A4-956E-D4D2-CD8EFD2B70EB}"/>
          </ac:spMkLst>
        </pc:spChg>
        <pc:spChg chg="mod">
          <ac:chgData name="priyanka kasu" userId="4a37e0d6b1e53bbc" providerId="LiveId" clId="{15E61C8E-93F7-47A2-8071-445A8EEC4F45}" dt="2024-12-11T15:49:12.993" v="808" actId="14100"/>
          <ac:spMkLst>
            <pc:docMk/>
            <pc:sldMk cId="2990759456" sldId="383"/>
            <ac:spMk id="3" creationId="{388E8236-55E2-DCEF-2ECE-26366C8470F6}"/>
          </ac:spMkLst>
        </pc:spChg>
        <pc:spChg chg="mod">
          <ac:chgData name="priyanka kasu" userId="4a37e0d6b1e53bbc" providerId="LiveId" clId="{15E61C8E-93F7-47A2-8071-445A8EEC4F45}" dt="2024-12-11T15:49:32.424" v="814" actId="14100"/>
          <ac:spMkLst>
            <pc:docMk/>
            <pc:sldMk cId="2990759456" sldId="383"/>
            <ac:spMk id="4" creationId="{F842B035-A6DF-8EE6-3A60-D86736702256}"/>
          </ac:spMkLst>
        </pc:spChg>
        <pc:spChg chg="mod">
          <ac:chgData name="priyanka kasu" userId="4a37e0d6b1e53bbc" providerId="LiveId" clId="{15E61C8E-93F7-47A2-8071-445A8EEC4F45}" dt="2024-12-12T01:25:33.447" v="1358" actId="2711"/>
          <ac:spMkLst>
            <pc:docMk/>
            <pc:sldMk cId="2990759456" sldId="383"/>
            <ac:spMk id="5" creationId="{0DD0972C-37E4-B2C4-017B-6DF25F8433E5}"/>
          </ac:spMkLst>
        </pc:spChg>
        <pc:spChg chg="mod">
          <ac:chgData name="priyanka kasu" userId="4a37e0d6b1e53bbc" providerId="LiveId" clId="{15E61C8E-93F7-47A2-8071-445A8EEC4F45}" dt="2024-12-12T01:25:42.478" v="1359" actId="2711"/>
          <ac:spMkLst>
            <pc:docMk/>
            <pc:sldMk cId="2990759456" sldId="383"/>
            <ac:spMk id="6" creationId="{FDCAA269-50EE-ECB9-04A2-F99C65C2A52C}"/>
          </ac:spMkLst>
        </pc:spChg>
        <pc:spChg chg="add mod">
          <ac:chgData name="priyanka kasu" userId="4a37e0d6b1e53bbc" providerId="LiveId" clId="{15E61C8E-93F7-47A2-8071-445A8EEC4F45}" dt="2024-12-11T15:48:46.137" v="801" actId="5793"/>
          <ac:spMkLst>
            <pc:docMk/>
            <pc:sldMk cId="2990759456" sldId="383"/>
            <ac:spMk id="7" creationId="{8E9E1E1D-E563-A2A0-82D5-32A9B07F97AE}"/>
          </ac:spMkLst>
        </pc:spChg>
      </pc:sldChg>
      <pc:sldChg chg="modSp add mod">
        <pc:chgData name="priyanka kasu" userId="4a37e0d6b1e53bbc" providerId="LiveId" clId="{15E61C8E-93F7-47A2-8071-445A8EEC4F45}" dt="2024-12-12T03:38:36.721" v="1399" actId="14100"/>
        <pc:sldMkLst>
          <pc:docMk/>
          <pc:sldMk cId="1393993745" sldId="384"/>
        </pc:sldMkLst>
        <pc:spChg chg="mod">
          <ac:chgData name="priyanka kasu" userId="4a37e0d6b1e53bbc" providerId="LiveId" clId="{15E61C8E-93F7-47A2-8071-445A8EEC4F45}" dt="2024-12-12T00:17:18.255" v="880" actId="20577"/>
          <ac:spMkLst>
            <pc:docMk/>
            <pc:sldMk cId="1393993745" sldId="384"/>
            <ac:spMk id="2" creationId="{3E6A95F3-1112-93AC-BD3E-9F8DC15C0A02}"/>
          </ac:spMkLst>
        </pc:spChg>
        <pc:spChg chg="mod">
          <ac:chgData name="priyanka kasu" userId="4a37e0d6b1e53bbc" providerId="LiveId" clId="{15E61C8E-93F7-47A2-8071-445A8EEC4F45}" dt="2024-12-12T03:38:36.721" v="1399" actId="14100"/>
          <ac:spMkLst>
            <pc:docMk/>
            <pc:sldMk cId="1393993745" sldId="384"/>
            <ac:spMk id="3" creationId="{8D76DF01-A5D6-5698-5CD8-CAEB19B3840F}"/>
          </ac:spMkLst>
        </pc:spChg>
      </pc:sldChg>
      <pc:sldChg chg="del">
        <pc:chgData name="priyanka kasu" userId="4a37e0d6b1e53bbc" providerId="LiveId" clId="{15E61C8E-93F7-47A2-8071-445A8EEC4F45}" dt="2024-12-11T14:15:34.088" v="79" actId="2696"/>
        <pc:sldMkLst>
          <pc:docMk/>
          <pc:sldMk cId="4067864897" sldId="384"/>
        </pc:sldMkLst>
      </pc:sldChg>
      <pc:sldChg chg="modSp add mod">
        <pc:chgData name="priyanka kasu" userId="4a37e0d6b1e53bbc" providerId="LiveId" clId="{15E61C8E-93F7-47A2-8071-445A8EEC4F45}" dt="2024-12-12T00:34:57.673" v="1125"/>
        <pc:sldMkLst>
          <pc:docMk/>
          <pc:sldMk cId="2524187799" sldId="385"/>
        </pc:sldMkLst>
        <pc:spChg chg="mod">
          <ac:chgData name="priyanka kasu" userId="4a37e0d6b1e53bbc" providerId="LiveId" clId="{15E61C8E-93F7-47A2-8071-445A8EEC4F45}" dt="2024-12-12T00:34:44.917" v="1123" actId="20577"/>
          <ac:spMkLst>
            <pc:docMk/>
            <pc:sldMk cId="2524187799" sldId="385"/>
            <ac:spMk id="2" creationId="{3DF97857-9994-DCD8-6D2D-10D46A1235C7}"/>
          </ac:spMkLst>
        </pc:spChg>
        <pc:spChg chg="mod">
          <ac:chgData name="priyanka kasu" userId="4a37e0d6b1e53bbc" providerId="LiveId" clId="{15E61C8E-93F7-47A2-8071-445A8EEC4F45}" dt="2024-12-12T00:34:57.673" v="1125"/>
          <ac:spMkLst>
            <pc:docMk/>
            <pc:sldMk cId="2524187799" sldId="385"/>
            <ac:spMk id="3" creationId="{7CB3E0DC-4DE5-9A2B-353A-12C428B18B5B}"/>
          </ac:spMkLst>
        </pc:spChg>
      </pc:sldChg>
      <pc:sldChg chg="modSp add mod">
        <pc:chgData name="priyanka kasu" userId="4a37e0d6b1e53bbc" providerId="LiveId" clId="{15E61C8E-93F7-47A2-8071-445A8EEC4F45}" dt="2024-12-12T00:35:46.195" v="1135" actId="20577"/>
        <pc:sldMkLst>
          <pc:docMk/>
          <pc:sldMk cId="1051400998" sldId="386"/>
        </pc:sldMkLst>
        <pc:spChg chg="mod">
          <ac:chgData name="priyanka kasu" userId="4a37e0d6b1e53bbc" providerId="LiveId" clId="{15E61C8E-93F7-47A2-8071-445A8EEC4F45}" dt="2024-12-12T00:35:46.195" v="1135" actId="20577"/>
          <ac:spMkLst>
            <pc:docMk/>
            <pc:sldMk cId="1051400998" sldId="386"/>
            <ac:spMk id="2" creationId="{D4BA2D53-AAB4-153F-E264-6CFC733C80F0}"/>
          </ac:spMkLst>
        </pc:spChg>
      </pc:sldChg>
      <pc:sldChg chg="modSp add mod">
        <pc:chgData name="priyanka kasu" userId="4a37e0d6b1e53bbc" providerId="LiveId" clId="{15E61C8E-93F7-47A2-8071-445A8EEC4F45}" dt="2024-12-12T01:19:48.086" v="1326" actId="5793"/>
        <pc:sldMkLst>
          <pc:docMk/>
          <pc:sldMk cId="1132000701" sldId="387"/>
        </pc:sldMkLst>
        <pc:spChg chg="mod">
          <ac:chgData name="priyanka kasu" userId="4a37e0d6b1e53bbc" providerId="LiveId" clId="{15E61C8E-93F7-47A2-8071-445A8EEC4F45}" dt="2024-12-12T00:37:35.905" v="1173" actId="122"/>
          <ac:spMkLst>
            <pc:docMk/>
            <pc:sldMk cId="1132000701" sldId="387"/>
            <ac:spMk id="2" creationId="{BFB67598-50EC-5561-2C03-27C6EA3E6B53}"/>
          </ac:spMkLst>
        </pc:spChg>
        <pc:spChg chg="mod">
          <ac:chgData name="priyanka kasu" userId="4a37e0d6b1e53bbc" providerId="LiveId" clId="{15E61C8E-93F7-47A2-8071-445A8EEC4F45}" dt="2024-12-12T01:19:48.086" v="1326" actId="5793"/>
          <ac:spMkLst>
            <pc:docMk/>
            <pc:sldMk cId="1132000701" sldId="387"/>
            <ac:spMk id="3" creationId="{7B6BE72C-9F04-5B10-161D-747177064B64}"/>
          </ac:spMkLst>
        </pc:spChg>
      </pc:sldChg>
      <pc:sldChg chg="modSp add mod">
        <pc:chgData name="priyanka kasu" userId="4a37e0d6b1e53bbc" providerId="LiveId" clId="{15E61C8E-93F7-47A2-8071-445A8EEC4F45}" dt="2024-12-12T01:25:05.600" v="1357" actId="122"/>
        <pc:sldMkLst>
          <pc:docMk/>
          <pc:sldMk cId="4021971961" sldId="388"/>
        </pc:sldMkLst>
        <pc:spChg chg="mod">
          <ac:chgData name="priyanka kasu" userId="4a37e0d6b1e53bbc" providerId="LiveId" clId="{15E61C8E-93F7-47A2-8071-445A8EEC4F45}" dt="2024-12-12T01:25:05.600" v="1357" actId="122"/>
          <ac:spMkLst>
            <pc:docMk/>
            <pc:sldMk cId="4021971961" sldId="388"/>
            <ac:spMk id="2" creationId="{69B69BB4-975A-DDD0-381B-1BFFD65AE0B0}"/>
          </ac:spMkLst>
        </pc:spChg>
        <pc:spChg chg="mod">
          <ac:chgData name="priyanka kasu" userId="4a37e0d6b1e53bbc" providerId="LiveId" clId="{15E61C8E-93F7-47A2-8071-445A8EEC4F45}" dt="2024-12-12T01:16:14.980" v="1255" actId="20577"/>
          <ac:spMkLst>
            <pc:docMk/>
            <pc:sldMk cId="4021971961" sldId="388"/>
            <ac:spMk id="3" creationId="{017DA1E9-C62B-7548-47BA-024D7E2CD373}"/>
          </ac:spMkLst>
        </pc:spChg>
      </pc:sldChg>
      <pc:sldChg chg="modSp add mod">
        <pc:chgData name="priyanka kasu" userId="4a37e0d6b1e53bbc" providerId="LiveId" clId="{15E61C8E-93F7-47A2-8071-445A8EEC4F45}" dt="2024-12-12T00:35:25.294" v="1132" actId="20577"/>
        <pc:sldMkLst>
          <pc:docMk/>
          <pc:sldMk cId="2340389249" sldId="389"/>
        </pc:sldMkLst>
        <pc:spChg chg="mod">
          <ac:chgData name="priyanka kasu" userId="4a37e0d6b1e53bbc" providerId="LiveId" clId="{15E61C8E-93F7-47A2-8071-445A8EEC4F45}" dt="2024-12-12T00:35:25.294" v="1132" actId="20577"/>
          <ac:spMkLst>
            <pc:docMk/>
            <pc:sldMk cId="2340389249" sldId="389"/>
            <ac:spMk id="2" creationId="{0971081A-0F09-35C2-7FDD-03CFF90C897D}"/>
          </ac:spMkLst>
        </pc:spChg>
      </pc:sldChg>
      <pc:sldChg chg="modSp add mod">
        <pc:chgData name="priyanka kasu" userId="4a37e0d6b1e53bbc" providerId="LiveId" clId="{15E61C8E-93F7-47A2-8071-445A8EEC4F45}" dt="2024-12-12T01:24:54.519" v="1356" actId="1076"/>
        <pc:sldMkLst>
          <pc:docMk/>
          <pc:sldMk cId="927240068" sldId="390"/>
        </pc:sldMkLst>
        <pc:spChg chg="mod">
          <ac:chgData name="priyanka kasu" userId="4a37e0d6b1e53bbc" providerId="LiveId" clId="{15E61C8E-93F7-47A2-8071-445A8EEC4F45}" dt="2024-12-12T01:24:54.519" v="1356" actId="1076"/>
          <ac:spMkLst>
            <pc:docMk/>
            <pc:sldMk cId="927240068" sldId="390"/>
            <ac:spMk id="2" creationId="{46409919-3B56-8134-7FE9-A265A676E312}"/>
          </ac:spMkLst>
        </pc:spChg>
        <pc:spChg chg="mod">
          <ac:chgData name="priyanka kasu" userId="4a37e0d6b1e53bbc" providerId="LiveId" clId="{15E61C8E-93F7-47A2-8071-445A8EEC4F45}" dt="2024-12-12T01:24:28.047" v="1340" actId="14100"/>
          <ac:spMkLst>
            <pc:docMk/>
            <pc:sldMk cId="927240068" sldId="390"/>
            <ac:spMk id="3" creationId="{F8E791D2-0EC2-B500-6FBC-FAB3B42FB887}"/>
          </ac:spMkLst>
        </pc:spChg>
      </pc:sldChg>
      <pc:sldChg chg="del">
        <pc:chgData name="priyanka kasu" userId="4a37e0d6b1e53bbc" providerId="LiveId" clId="{15E61C8E-93F7-47A2-8071-445A8EEC4F45}" dt="2024-12-11T14:42:51.818" v="310" actId="2696"/>
        <pc:sldMkLst>
          <pc:docMk/>
          <pc:sldMk cId="3021999745" sldId="392"/>
        </pc:sldMkLst>
      </pc:sldChg>
      <pc:sldChg chg="del">
        <pc:chgData name="priyanka kasu" userId="4a37e0d6b1e53bbc" providerId="LiveId" clId="{15E61C8E-93F7-47A2-8071-445A8EEC4F45}" dt="2024-12-11T14:42:53.106" v="311" actId="2696"/>
        <pc:sldMkLst>
          <pc:docMk/>
          <pc:sldMk cId="3072874425" sldId="406"/>
        </pc:sldMkLst>
      </pc:sldChg>
      <pc:sldChg chg="new del">
        <pc:chgData name="priyanka kasu" userId="4a37e0d6b1e53bbc" providerId="LiveId" clId="{15E61C8E-93F7-47A2-8071-445A8EEC4F45}" dt="2024-12-11T14:42:42.705" v="308" actId="680"/>
        <pc:sldMkLst>
          <pc:docMk/>
          <pc:sldMk cId="3431804967" sldId="407"/>
        </pc:sldMkLst>
      </pc:sldChg>
      <pc:sldMasterChg chg="delSldLayout">
        <pc:chgData name="priyanka kasu" userId="4a37e0d6b1e53bbc" providerId="LiveId" clId="{15E61C8E-93F7-47A2-8071-445A8EEC4F45}" dt="2024-12-11T14:42:57.277" v="313" actId="2696"/>
        <pc:sldMasterMkLst>
          <pc:docMk/>
          <pc:sldMasterMk cId="2234582933" sldId="2147483648"/>
        </pc:sldMasterMkLst>
        <pc:sldLayoutChg chg="del">
          <pc:chgData name="priyanka kasu" userId="4a37e0d6b1e53bbc" providerId="LiveId" clId="{15E61C8E-93F7-47A2-8071-445A8EEC4F45}" dt="2024-12-11T14:42:55.823" v="312" actId="2696"/>
          <pc:sldLayoutMkLst>
            <pc:docMk/>
            <pc:sldMasterMk cId="2234582933" sldId="2147483648"/>
            <pc:sldLayoutMk cId="3265676411" sldId="2147483667"/>
          </pc:sldLayoutMkLst>
        </pc:sldLayoutChg>
        <pc:sldLayoutChg chg="del">
          <pc:chgData name="priyanka kasu" userId="4a37e0d6b1e53bbc" providerId="LiveId" clId="{15E61C8E-93F7-47A2-8071-445A8EEC4F45}" dt="2024-12-11T14:42:57.277" v="313" actId="2696"/>
          <pc:sldLayoutMkLst>
            <pc:docMk/>
            <pc:sldMasterMk cId="2234582933" sldId="2147483648"/>
            <pc:sldLayoutMk cId="2734089126" sldId="2147483668"/>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F17359-000A-9044-B834-9FBD0018D52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C98B882-BA21-D947-B59A-B375F7B018C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E773F5E-F60B-3D42-A6DD-6D5611C2F6EE}" type="datetimeFigureOut">
              <a:rPr lang="en-US" smtClean="0"/>
              <a:t>12/12/2024</a:t>
            </a:fld>
            <a:endParaRPr lang="en-US" dirty="0"/>
          </a:p>
        </p:txBody>
      </p:sp>
      <p:sp>
        <p:nvSpPr>
          <p:cNvPr id="4" name="Footer Placeholder 3">
            <a:extLst>
              <a:ext uri="{FF2B5EF4-FFF2-40B4-BE49-F238E27FC236}">
                <a16:creationId xmlns:a16="http://schemas.microsoft.com/office/drawing/2014/main" id="{8219AD5B-1A75-1A4A-8459-A96AB79E9D2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49C6818-84EB-2D43-AA44-FC64C4595BF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B28A1AC-D174-D44D-BB31-612041F19AA1}" type="slidenum">
              <a:rPr lang="en-US" smtClean="0"/>
              <a:t>‹#›</a:t>
            </a:fld>
            <a:endParaRPr lang="en-US" dirty="0"/>
          </a:p>
        </p:txBody>
      </p:sp>
    </p:spTree>
    <p:extLst>
      <p:ext uri="{BB962C8B-B14F-4D97-AF65-F5344CB8AC3E}">
        <p14:creationId xmlns:p14="http://schemas.microsoft.com/office/powerpoint/2010/main" val="357517033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2946"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ED7A90A1-A930-7E45-A0C6-7B528BC17B68}"/>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2289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Slid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1215342"/>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10" name="Text Placeholder 2">
            <a:extLst>
              <a:ext uri="{FF2B5EF4-FFF2-40B4-BE49-F238E27FC236}">
                <a16:creationId xmlns:a16="http://schemas.microsoft.com/office/drawing/2014/main" id="{01B97752-63E3-7E41-86AA-8084AC3E48D7}"/>
              </a:ext>
            </a:extLst>
          </p:cNvPr>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id="{B45521CA-473D-274E-A252-50E49A3EFD16}"/>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E71328B3-338C-BB43-A9F5-AACCE2E54E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695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Slid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1928264"/>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10" name="Text Placeholder 2">
            <a:extLst>
              <a:ext uri="{FF2B5EF4-FFF2-40B4-BE49-F238E27FC236}">
                <a16:creationId xmlns:a16="http://schemas.microsoft.com/office/drawing/2014/main" id="{01B97752-63E3-7E41-86AA-8084AC3E48D7}"/>
              </a:ext>
            </a:extLst>
          </p:cNvPr>
          <p:cNvSpPr>
            <a:spLocks noGrp="1"/>
          </p:cNvSpPr>
          <p:nvPr>
            <p:ph type="body" idx="13" hasCustomPrompt="1"/>
          </p:nvPr>
        </p:nvSpPr>
        <p:spPr>
          <a:xfrm>
            <a:off x="6487905" y="4498670"/>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id="{B45521CA-473D-274E-A252-50E49A3EFD16}"/>
              </a:ext>
            </a:extLst>
          </p:cNvPr>
          <p:cNvSpPr>
            <a:spLocks noGrp="1"/>
          </p:cNvSpPr>
          <p:nvPr>
            <p:ph type="ctrTitle"/>
          </p:nvPr>
        </p:nvSpPr>
        <p:spPr>
          <a:xfrm>
            <a:off x="6487905" y="1928264"/>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E327254B-5501-7248-A89F-42912B5A8BD2}"/>
              </a:ext>
            </a:extLst>
          </p:cNvPr>
          <p:cNvCxnSpPr>
            <a:cxnSpLocks/>
          </p:cNvCxnSpPr>
          <p:nvPr userDrawn="1"/>
        </p:nvCxnSpPr>
        <p:spPr>
          <a:xfrm>
            <a:off x="0" y="1405468"/>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70053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Slide_4">
    <p:bg>
      <p:bgPr>
        <a:solidFill>
          <a:schemeClr val="accent4">
            <a:lumMod val="50000"/>
          </a:schemeClr>
        </a:solidFill>
        <a:effectLst/>
      </p:bgPr>
    </p:bg>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1124487" y="0"/>
            <a:ext cx="11067514" cy="6858000"/>
          </a:xfrm>
          <a:prstGeom prst="rect">
            <a:avLst/>
          </a:prstGeom>
          <a:solidFill>
            <a:schemeClr val="tx1"/>
          </a:solidFill>
        </p:spPr>
      </p:pic>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124487" y="-1"/>
            <a:ext cx="11067514"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8" name="Straight Connector 7">
            <a:extLst>
              <a:ext uri="{FF2B5EF4-FFF2-40B4-BE49-F238E27FC236}">
                <a16:creationId xmlns:a16="http://schemas.microsoft.com/office/drawing/2014/main" id="{6C4B436F-A511-A141-900B-BA20A19A1BCE}"/>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30879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Slide_5">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0" y="0"/>
            <a:ext cx="12192001" cy="6858000"/>
          </a:xfrm>
          <a:prstGeom prst="rect">
            <a:avLst/>
          </a:prstGeom>
          <a:solidFill>
            <a:schemeClr val="tx1"/>
          </a:solidFill>
        </p:spPr>
      </p:pic>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id="{4A57CAA2-2658-B441-A787-4B54C65D3BF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2387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tent w/Caption_1">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1524000" y="3482977"/>
            <a:ext cx="10668000" cy="3375025"/>
          </a:xfrm>
          <a:prstGeom prst="rect">
            <a:avLst/>
          </a:prstGeom>
          <a:solidFill>
            <a:schemeClr val="accent4">
              <a:lumMod val="50000"/>
            </a:schemeClr>
          </a:solidFill>
        </p:spPr>
        <p:txBody>
          <a:bodyPr/>
          <a:lstStyle/>
          <a:p>
            <a:r>
              <a:rPr lang="en-US"/>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6338806" y="339644"/>
            <a:ext cx="5014993"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1524000"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0" name="Straight Connector 9">
            <a:extLst>
              <a:ext uri="{FF2B5EF4-FFF2-40B4-BE49-F238E27FC236}">
                <a16:creationId xmlns:a16="http://schemas.microsoft.com/office/drawing/2014/main" id="{F2E583C8-CCA8-BB4A-B8AA-4ED85B62E67F}"/>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26650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Caption_2">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0668000" cy="3375025"/>
          </a:xfrm>
          <a:prstGeom prst="rect">
            <a:avLst/>
          </a:prstGeom>
          <a:solidFill>
            <a:schemeClr val="accent4">
              <a:lumMod val="50000"/>
            </a:schemeClr>
          </a:solidFill>
        </p:spPr>
        <p:txBody>
          <a:bodyPr/>
          <a:lstStyle/>
          <a:p>
            <a:r>
              <a:rPr lang="en-US"/>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635662" y="339644"/>
            <a:ext cx="5014993"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820856"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1" name="Straight Connector 10">
            <a:extLst>
              <a:ext uri="{FF2B5EF4-FFF2-40B4-BE49-F238E27FC236}">
                <a16:creationId xmlns:a16="http://schemas.microsoft.com/office/drawing/2014/main" id="{4C8C2B99-ED08-1F48-BE5D-40E40D09C7B7}"/>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8875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Caption_3">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608843" y="3482977"/>
            <a:ext cx="10961177" cy="3375025"/>
          </a:xfrm>
          <a:prstGeom prst="rect">
            <a:avLst/>
          </a:prstGeom>
          <a:solidFill>
            <a:schemeClr val="accent4">
              <a:lumMod val="50000"/>
            </a:schemeClr>
          </a:solidFill>
        </p:spPr>
        <p:txBody>
          <a:bodyPr/>
          <a:lstStyle/>
          <a:p>
            <a:r>
              <a:rPr lang="en-US"/>
              <a:t>Click icon to add picture</a:t>
            </a:r>
            <a:endParaRPr lang="id-ID" dirty="0"/>
          </a:p>
        </p:txBody>
      </p:sp>
      <p:cxnSp>
        <p:nvCxnSpPr>
          <p:cNvPr id="10" name="Straight Connector 9">
            <a:extLst>
              <a:ext uri="{FF2B5EF4-FFF2-40B4-BE49-F238E27FC236}">
                <a16:creationId xmlns:a16="http://schemas.microsoft.com/office/drawing/2014/main" id="{79B33817-49F3-B440-A271-466603AE1964}"/>
              </a:ext>
            </a:extLst>
          </p:cNvPr>
          <p:cNvCxnSpPr>
            <a:cxnSpLocks/>
          </p:cNvCxnSpPr>
          <p:nvPr userDrawn="1"/>
        </p:nvCxnSpPr>
        <p:spPr>
          <a:xfrm>
            <a:off x="0" y="421214"/>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Text Placeholder 2">
            <a:extLst>
              <a:ext uri="{FF2B5EF4-FFF2-40B4-BE49-F238E27FC236}">
                <a16:creationId xmlns:a16="http://schemas.microsoft.com/office/drawing/2014/main" id="{8576316B-7498-2E42-9B52-88BF1C9DF40C}"/>
              </a:ext>
            </a:extLst>
          </p:cNvPr>
          <p:cNvSpPr>
            <a:spLocks noGrp="1"/>
          </p:cNvSpPr>
          <p:nvPr>
            <p:ph idx="1" hasCustomPrompt="1"/>
          </p:nvPr>
        </p:nvSpPr>
        <p:spPr>
          <a:xfrm>
            <a:off x="5567465" y="568512"/>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a:extLst>
              <a:ext uri="{FF2B5EF4-FFF2-40B4-BE49-F238E27FC236}">
                <a16:creationId xmlns:a16="http://schemas.microsoft.com/office/drawing/2014/main" id="{451775DA-49A0-2F4D-9F21-5D20DA6BA9B6}"/>
              </a:ext>
            </a:extLst>
          </p:cNvPr>
          <p:cNvSpPr>
            <a:spLocks noGrp="1"/>
          </p:cNvSpPr>
          <p:nvPr>
            <p:ph type="ctrTitle"/>
          </p:nvPr>
        </p:nvSpPr>
        <p:spPr>
          <a:xfrm>
            <a:off x="608844"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4964562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Caption_4">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a:t>Click icon to add picture</a:t>
            </a:r>
            <a:endParaRPr lang="id-ID" dirty="0"/>
          </a:p>
        </p:txBody>
      </p:sp>
      <p:cxnSp>
        <p:nvCxnSpPr>
          <p:cNvPr id="5" name="Straight Connector 4">
            <a:extLst>
              <a:ext uri="{FF2B5EF4-FFF2-40B4-BE49-F238E27FC236}">
                <a16:creationId xmlns:a16="http://schemas.microsoft.com/office/drawing/2014/main" id="{40C0F668-C1BA-A349-A542-9E54E73E8178}"/>
              </a:ext>
            </a:extLst>
          </p:cNvPr>
          <p:cNvCxnSpPr>
            <a:cxnSpLocks/>
          </p:cNvCxnSpPr>
          <p:nvPr userDrawn="1"/>
        </p:nvCxnSpPr>
        <p:spPr>
          <a:xfrm>
            <a:off x="4961621" y="339644"/>
            <a:ext cx="0" cy="2806512"/>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351244" y="339644"/>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392623"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7803267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Caption_5">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351244" y="568512"/>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392623"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5" name="Straight Connector 14">
            <a:extLst>
              <a:ext uri="{FF2B5EF4-FFF2-40B4-BE49-F238E27FC236}">
                <a16:creationId xmlns:a16="http://schemas.microsoft.com/office/drawing/2014/main" id="{16414763-7D4F-994A-AAA9-7DC46C19D816}"/>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67065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12/12/2024</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11B2D7F8-9505-6148-BEA2-27C4290FF6E2}"/>
              </a:ext>
            </a:extLst>
          </p:cNvPr>
          <p:cNvSpPr>
            <a:spLocks noGrp="1"/>
          </p:cNvSpPr>
          <p:nvPr>
            <p:ph sz="half" idx="1"/>
          </p:nvPr>
        </p:nvSpPr>
        <p:spPr>
          <a:xfrm>
            <a:off x="1627321"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id="{A9ADB053-F5D5-D34D-B6E3-A8AB7297F1F9}"/>
              </a:ext>
            </a:extLst>
          </p:cNvPr>
          <p:cNvSpPr>
            <a:spLocks noGrp="1"/>
          </p:cNvSpPr>
          <p:nvPr>
            <p:ph sz="half" idx="2"/>
          </p:nvPr>
        </p:nvSpPr>
        <p:spPr>
          <a:xfrm>
            <a:off x="7067963"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a:extLst>
              <a:ext uri="{FF2B5EF4-FFF2-40B4-BE49-F238E27FC236}">
                <a16:creationId xmlns:a16="http://schemas.microsoft.com/office/drawing/2014/main" id="{B75E12F7-C53F-EB47-8D86-3CE7D6B2A8FB}"/>
              </a:ext>
            </a:extLst>
          </p:cNvPr>
          <p:cNvSpPr>
            <a:spLocks noGrp="1"/>
          </p:cNvSpPr>
          <p:nvPr>
            <p:ph type="body" idx="13"/>
          </p:nvPr>
        </p:nvSpPr>
        <p:spPr>
          <a:xfrm>
            <a:off x="1627322"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Text Placeholder 4">
            <a:extLst>
              <a:ext uri="{FF2B5EF4-FFF2-40B4-BE49-F238E27FC236}">
                <a16:creationId xmlns:a16="http://schemas.microsoft.com/office/drawing/2014/main" id="{0C3895DE-E9F7-5A41-91A4-BC8DE509CFFC}"/>
              </a:ext>
            </a:extLst>
          </p:cNvPr>
          <p:cNvSpPr>
            <a:spLocks noGrp="1"/>
          </p:cNvSpPr>
          <p:nvPr>
            <p:ph type="body" sz="quarter" idx="3"/>
          </p:nvPr>
        </p:nvSpPr>
        <p:spPr>
          <a:xfrm>
            <a:off x="7067963"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3420737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Titl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6093055"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3" name="Straight Connector 2">
            <a:extLst>
              <a:ext uri="{FF2B5EF4-FFF2-40B4-BE49-F238E27FC236}">
                <a16:creationId xmlns:a16="http://schemas.microsoft.com/office/drawing/2014/main" id="{A9525627-537D-D740-918D-FD8895672A9F}"/>
              </a:ext>
            </a:extLst>
          </p:cNvPr>
          <p:cNvCxnSpPr>
            <a:cxnSpLocks/>
          </p:cNvCxnSpPr>
          <p:nvPr userDrawn="1"/>
        </p:nvCxnSpPr>
        <p:spPr>
          <a:xfrm>
            <a:off x="0" y="1720312"/>
            <a:ext cx="60930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8142492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12/12/2024</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11B2D7F8-9505-6148-BEA2-27C4290FF6E2}"/>
              </a:ext>
            </a:extLst>
          </p:cNvPr>
          <p:cNvSpPr>
            <a:spLocks noGrp="1"/>
          </p:cNvSpPr>
          <p:nvPr>
            <p:ph sz="half" idx="1"/>
          </p:nvPr>
        </p:nvSpPr>
        <p:spPr>
          <a:xfrm>
            <a:off x="392623"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id="{A9ADB053-F5D5-D34D-B6E3-A8AB7297F1F9}"/>
              </a:ext>
            </a:extLst>
          </p:cNvPr>
          <p:cNvSpPr>
            <a:spLocks noGrp="1"/>
          </p:cNvSpPr>
          <p:nvPr>
            <p:ph sz="half" idx="2"/>
          </p:nvPr>
        </p:nvSpPr>
        <p:spPr>
          <a:xfrm>
            <a:off x="5833265"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a:extLst>
              <a:ext uri="{FF2B5EF4-FFF2-40B4-BE49-F238E27FC236}">
                <a16:creationId xmlns:a16="http://schemas.microsoft.com/office/drawing/2014/main" id="{B75E12F7-C53F-EB47-8D86-3CE7D6B2A8FB}"/>
              </a:ext>
            </a:extLst>
          </p:cNvPr>
          <p:cNvSpPr>
            <a:spLocks noGrp="1"/>
          </p:cNvSpPr>
          <p:nvPr>
            <p:ph type="body" idx="13"/>
          </p:nvPr>
        </p:nvSpPr>
        <p:spPr>
          <a:xfrm>
            <a:off x="392624"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Text Placeholder 4">
            <a:extLst>
              <a:ext uri="{FF2B5EF4-FFF2-40B4-BE49-F238E27FC236}">
                <a16:creationId xmlns:a16="http://schemas.microsoft.com/office/drawing/2014/main" id="{0C3895DE-E9F7-5A41-91A4-BC8DE509CFFC}"/>
              </a:ext>
            </a:extLst>
          </p:cNvPr>
          <p:cNvSpPr>
            <a:spLocks noGrp="1"/>
          </p:cNvSpPr>
          <p:nvPr>
            <p:ph type="body" sz="quarter" idx="3"/>
          </p:nvPr>
        </p:nvSpPr>
        <p:spPr>
          <a:xfrm>
            <a:off x="5833265"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7" name="Straight Connector 16">
            <a:extLst>
              <a:ext uri="{FF2B5EF4-FFF2-40B4-BE49-F238E27FC236}">
                <a16:creationId xmlns:a16="http://schemas.microsoft.com/office/drawing/2014/main" id="{E28CCA37-00BD-0A43-8647-67DD0510A7E3}"/>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91966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rison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12/12/2024</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Title 1">
            <a:extLst>
              <a:ext uri="{FF2B5EF4-FFF2-40B4-BE49-F238E27FC236}">
                <a16:creationId xmlns:a16="http://schemas.microsoft.com/office/drawing/2014/main"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id="{CF969977-F5DB-3A45-9E9E-556F0938C059}"/>
              </a:ext>
            </a:extLst>
          </p:cNvPr>
          <p:cNvSpPr>
            <a:spLocks noGrp="1"/>
          </p:cNvSpPr>
          <p:nvPr>
            <p:ph sz="half" idx="1"/>
          </p:nvPr>
        </p:nvSpPr>
        <p:spPr>
          <a:xfrm>
            <a:off x="392623" y="2330824"/>
            <a:ext cx="5181600"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a:extLst>
              <a:ext uri="{FF2B5EF4-FFF2-40B4-BE49-F238E27FC236}">
                <a16:creationId xmlns:a16="http://schemas.microsoft.com/office/drawing/2014/main" id="{36D6BBCB-7852-8449-BC02-C5471A775B24}"/>
              </a:ext>
            </a:extLst>
          </p:cNvPr>
          <p:cNvSpPr>
            <a:spLocks noGrp="1"/>
          </p:cNvSpPr>
          <p:nvPr>
            <p:ph sz="half" idx="2"/>
          </p:nvPr>
        </p:nvSpPr>
        <p:spPr>
          <a:xfrm>
            <a:off x="6172200" y="2330824"/>
            <a:ext cx="5181600"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725055FA-EC63-034E-B383-78552FAEA374}"/>
              </a:ext>
            </a:extLst>
          </p:cNvPr>
          <p:cNvSpPr>
            <a:spLocks noGrp="1"/>
          </p:cNvSpPr>
          <p:nvPr>
            <p:ph type="body" idx="13"/>
          </p:nvPr>
        </p:nvSpPr>
        <p:spPr>
          <a:xfrm>
            <a:off x="392623" y="1468740"/>
            <a:ext cx="5157787"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4">
            <a:extLst>
              <a:ext uri="{FF2B5EF4-FFF2-40B4-BE49-F238E27FC236}">
                <a16:creationId xmlns:a16="http://schemas.microsoft.com/office/drawing/2014/main" id="{163F1262-F0B7-5B4F-A1EE-7A2D9835E6EC}"/>
              </a:ext>
            </a:extLst>
          </p:cNvPr>
          <p:cNvSpPr>
            <a:spLocks noGrp="1"/>
          </p:cNvSpPr>
          <p:nvPr>
            <p:ph type="body" sz="quarter" idx="3"/>
          </p:nvPr>
        </p:nvSpPr>
        <p:spPr>
          <a:xfrm>
            <a:off x="6172200" y="1468740"/>
            <a:ext cx="5183188"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3" name="Straight Connector 12">
            <a:extLst>
              <a:ext uri="{FF2B5EF4-FFF2-40B4-BE49-F238E27FC236}">
                <a16:creationId xmlns:a16="http://schemas.microsoft.com/office/drawing/2014/main"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58164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mparison_5">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id="{C5233AE2-5078-C34D-8EAD-6F7B344F5241}"/>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14" name="Straight Connector 13">
            <a:extLst>
              <a:ext uri="{FF2B5EF4-FFF2-40B4-BE49-F238E27FC236}">
                <a16:creationId xmlns:a16="http://schemas.microsoft.com/office/drawing/2014/main" id="{24699EEF-FB75-1A46-B6B6-39CCF65A9EA4}"/>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12/12/2024</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Title 1">
            <a:extLst>
              <a:ext uri="{FF2B5EF4-FFF2-40B4-BE49-F238E27FC236}">
                <a16:creationId xmlns:a16="http://schemas.microsoft.com/office/drawing/2014/main"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id="{CF969977-F5DB-3A45-9E9E-556F0938C059}"/>
              </a:ext>
            </a:extLst>
          </p:cNvPr>
          <p:cNvSpPr>
            <a:spLocks noGrp="1"/>
          </p:cNvSpPr>
          <p:nvPr>
            <p:ph sz="half" idx="1"/>
          </p:nvPr>
        </p:nvSpPr>
        <p:spPr>
          <a:xfrm>
            <a:off x="392623" y="2330824"/>
            <a:ext cx="5181600" cy="3846139"/>
          </a:xfrm>
        </p:spPr>
        <p:txBody>
          <a:bodyPr>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a:extLst>
              <a:ext uri="{FF2B5EF4-FFF2-40B4-BE49-F238E27FC236}">
                <a16:creationId xmlns:a16="http://schemas.microsoft.com/office/drawing/2014/main" id="{36D6BBCB-7852-8449-BC02-C5471A775B24}"/>
              </a:ext>
            </a:extLst>
          </p:cNvPr>
          <p:cNvSpPr>
            <a:spLocks noGrp="1"/>
          </p:cNvSpPr>
          <p:nvPr>
            <p:ph sz="half" idx="2"/>
          </p:nvPr>
        </p:nvSpPr>
        <p:spPr>
          <a:xfrm>
            <a:off x="6172200" y="2330824"/>
            <a:ext cx="5181600" cy="3846139"/>
          </a:xfrm>
        </p:spPr>
        <p:txBody>
          <a:bodyPr>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725055FA-EC63-034E-B383-78552FAEA374}"/>
              </a:ext>
            </a:extLst>
          </p:cNvPr>
          <p:cNvSpPr>
            <a:spLocks noGrp="1"/>
          </p:cNvSpPr>
          <p:nvPr>
            <p:ph type="body" idx="13"/>
          </p:nvPr>
        </p:nvSpPr>
        <p:spPr>
          <a:xfrm>
            <a:off x="392623" y="1468740"/>
            <a:ext cx="5157787"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4">
            <a:extLst>
              <a:ext uri="{FF2B5EF4-FFF2-40B4-BE49-F238E27FC236}">
                <a16:creationId xmlns:a16="http://schemas.microsoft.com/office/drawing/2014/main" id="{163F1262-F0B7-5B4F-A1EE-7A2D9835E6EC}"/>
              </a:ext>
            </a:extLst>
          </p:cNvPr>
          <p:cNvSpPr>
            <a:spLocks noGrp="1"/>
          </p:cNvSpPr>
          <p:nvPr>
            <p:ph type="body" sz="quarter" idx="3"/>
          </p:nvPr>
        </p:nvSpPr>
        <p:spPr>
          <a:xfrm>
            <a:off x="6172200" y="1468740"/>
            <a:ext cx="5183188"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3" name="Straight Connector 12">
            <a:extLst>
              <a:ext uri="{FF2B5EF4-FFF2-40B4-BE49-F238E27FC236}">
                <a16:creationId xmlns:a16="http://schemas.microsoft.com/office/drawing/2014/main"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99690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588936"/>
            <a:ext cx="11432584" cy="5976637"/>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5" name="Straight Connector 4">
            <a:extLst>
              <a:ext uri="{FF2B5EF4-FFF2-40B4-BE49-F238E27FC236}">
                <a16:creationId xmlns:a16="http://schemas.microsoft.com/office/drawing/2014/main" id="{2C41291C-383F-CF4B-AB8E-2B40741A62AF}"/>
              </a:ext>
            </a:extLst>
          </p:cNvPr>
          <p:cNvCxnSpPr>
            <a:cxnSpLocks/>
          </p:cNvCxnSpPr>
          <p:nvPr userDrawn="1"/>
        </p:nvCxnSpPr>
        <p:spPr>
          <a:xfrm>
            <a:off x="0" y="292426"/>
            <a:ext cx="12192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34C5937-11C0-4E5A-867C-7AB68EA532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719577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292426"/>
            <a:ext cx="10219457"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4" name="Straight Connector 3">
            <a:extLst>
              <a:ext uri="{FF2B5EF4-FFF2-40B4-BE49-F238E27FC236}">
                <a16:creationId xmlns:a16="http://schemas.microsoft.com/office/drawing/2014/main" id="{F516C013-C8E5-B44C-B6D6-DE71D0CC52C4}"/>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4E2D069-321B-434C-BB63-530EE51B64A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121835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134319" y="0"/>
            <a:ext cx="1105768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5" name="Straight Connector 4">
            <a:extLst>
              <a:ext uri="{FF2B5EF4-FFF2-40B4-BE49-F238E27FC236}">
                <a16:creationId xmlns:a16="http://schemas.microsoft.com/office/drawing/2014/main" id="{DCA0415B-CCA3-7142-BDAA-6DAC63FB634C}"/>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3040D77-4CF4-4BFB-9FFB-8C9746D3906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4926477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_5">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43A34E77-65E8-214A-93DD-907ECB950F42}"/>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9C15D6B-DF62-4A31-87F3-2084A6C590A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478934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mage and Content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12/12/2024</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6993359" y="1"/>
            <a:ext cx="5198641" cy="6858002"/>
          </a:xfrm>
          <a:prstGeom prst="rect">
            <a:avLst/>
          </a:prstGeom>
          <a:solidFill>
            <a:schemeClr val="accent4">
              <a:lumMod val="50000"/>
            </a:schemeClr>
          </a:solidFill>
        </p:spPr>
        <p:txBody>
          <a:bodyPr/>
          <a:lstStyle/>
          <a:p>
            <a:r>
              <a:rPr lang="en-US"/>
              <a:t>Click icon to add picture</a:t>
            </a:r>
            <a:endParaRPr lang="id-ID"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B907ACF-A34F-FE4A-8511-B7FE12F69496}"/>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62570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mag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12/12/2024</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0" y="1"/>
            <a:ext cx="5198641" cy="6858002"/>
          </a:xfrm>
          <a:prstGeom prst="rect">
            <a:avLst/>
          </a:prstGeom>
          <a:solidFill>
            <a:schemeClr val="accent4">
              <a:lumMod val="50000"/>
            </a:schemeClr>
          </a:solidFill>
        </p:spPr>
        <p:txBody>
          <a:bodyPr/>
          <a:lstStyle/>
          <a:p>
            <a:r>
              <a:rPr lang="en-US"/>
              <a:t>Click icon to add picture</a:t>
            </a:r>
            <a:endParaRPr lang="id-ID"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5711877"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5708797"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4037ED-B73E-2946-8FAC-2803EA71C585}"/>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026729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Image and Content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1134319" y="1"/>
            <a:ext cx="11057681" cy="6858002"/>
          </a:xfrm>
          <a:prstGeom prst="rect">
            <a:avLst/>
          </a:prstGeom>
          <a:solidFill>
            <a:schemeClr val="accent4">
              <a:lumMod val="50000"/>
            </a:schemeClr>
          </a:solidFill>
        </p:spPr>
        <p:txBody>
          <a:bodyPr/>
          <a:lstStyle/>
          <a:p>
            <a:r>
              <a:rPr lang="en-US"/>
              <a:t>Click icon to add picture</a:t>
            </a:r>
            <a:endParaRPr lang="id-ID"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12/12/2024</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B907ACF-A34F-FE4A-8511-B7FE12F69496}"/>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2394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Titl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134319" y="0"/>
            <a:ext cx="1105768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3" name="Straight Connector 2">
            <a:extLst>
              <a:ext uri="{FF2B5EF4-FFF2-40B4-BE49-F238E27FC236}">
                <a16:creationId xmlns:a16="http://schemas.microsoft.com/office/drawing/2014/main" id="{A9525627-537D-D740-918D-FD8895672A9F}"/>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3756843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 and Content_5">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1" y="1"/>
            <a:ext cx="12192000" cy="6858002"/>
          </a:xfrm>
          <a:prstGeom prst="rect">
            <a:avLst/>
          </a:prstGeom>
          <a:solidFill>
            <a:schemeClr val="accent4">
              <a:lumMod val="50000"/>
            </a:schemeClr>
          </a:solidFill>
        </p:spPr>
        <p:txBody>
          <a:bodyPr/>
          <a:lstStyle/>
          <a:p>
            <a:r>
              <a:rPr lang="en-US"/>
              <a:t>Click icon to add picture</a:t>
            </a:r>
            <a:endParaRPr lang="id-ID"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12/12/2024</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E9592-D634-1947-B3FB-EB3B7F16FF28}"/>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itle 1">
            <a:extLst>
              <a:ext uri="{FF2B5EF4-FFF2-40B4-BE49-F238E27FC236}">
                <a16:creationId xmlns:a16="http://schemas.microsoft.com/office/drawing/2014/main" id="{6D456EAF-F3B8-AF4A-90FF-4B0693C56A33}"/>
              </a:ext>
            </a:extLst>
          </p:cNvPr>
          <p:cNvSpPr>
            <a:spLocks noGrp="1"/>
          </p:cNvSpPr>
          <p:nvPr>
            <p:ph type="ctrTitle" hasCustomPrompt="1"/>
          </p:nvPr>
        </p:nvSpPr>
        <p:spPr>
          <a:xfrm>
            <a:off x="392623"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5" name="Text Placeholder 10">
            <a:extLst>
              <a:ext uri="{FF2B5EF4-FFF2-40B4-BE49-F238E27FC236}">
                <a16:creationId xmlns:a16="http://schemas.microsoft.com/office/drawing/2014/main" id="{F7FB4ADF-1B3E-A442-B2C9-518CBE7637DB}"/>
              </a:ext>
            </a:extLst>
          </p:cNvPr>
          <p:cNvSpPr>
            <a:spLocks noGrp="1"/>
          </p:cNvSpPr>
          <p:nvPr>
            <p:ph type="body" sz="quarter" idx="14"/>
          </p:nvPr>
        </p:nvSpPr>
        <p:spPr>
          <a:xfrm>
            <a:off x="392624" y="1507066"/>
            <a:ext cx="4890578"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89966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mage and Caption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46059"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7313354" y="4418889"/>
            <a:ext cx="3289100"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7313355" y="5080791"/>
            <a:ext cx="3289100"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B39C4094-208E-7E4A-848A-F76A1573073A}"/>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235500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mage and Caption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5445942"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392622" y="4418889"/>
            <a:ext cx="4609683"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392622" y="5080791"/>
            <a:ext cx="4609683"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7" name="Straight Connector 6">
            <a:extLst>
              <a:ext uri="{FF2B5EF4-FFF2-40B4-BE49-F238E27FC236}">
                <a16:creationId xmlns:a16="http://schemas.microsoft.com/office/drawing/2014/main" id="{8BE71BC7-72EE-294C-9A39-61A77EE295A0}"/>
              </a:ext>
            </a:extLst>
          </p:cNvPr>
          <p:cNvCxnSpPr>
            <a:cxnSpLocks/>
          </p:cNvCxnSpPr>
          <p:nvPr userDrawn="1"/>
        </p:nvCxnSpPr>
        <p:spPr>
          <a:xfrm>
            <a:off x="392623" y="5080791"/>
            <a:ext cx="4609683"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173849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Image and Caption_4">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1645581" y="4418889"/>
            <a:ext cx="3289100"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1645582" y="5080791"/>
            <a:ext cx="3289100" cy="1484783"/>
          </a:xfrm>
        </p:spPr>
        <p:txBody>
          <a:bodyPr lIns="0" rIns="0" anchor="t">
            <a:normAutofit/>
          </a:bodyPr>
          <a:lstStyle>
            <a:lvl1pPr marL="0" indent="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776AC280-5A8D-B048-BECC-9C306F32508F}"/>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890619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mage and Caption_5">
    <p:spTree>
      <p:nvGrpSpPr>
        <p:cNvPr id="1" name=""/>
        <p:cNvGrpSpPr/>
        <p:nvPr/>
      </p:nvGrpSpPr>
      <p:grpSpPr>
        <a:xfrm>
          <a:off x="0" y="0"/>
          <a:ext cx="0" cy="0"/>
          <a:chOff x="0" y="0"/>
          <a:chExt cx="0" cy="0"/>
        </a:xfrm>
      </p:grpSpPr>
      <p:sp>
        <p:nvSpPr>
          <p:cNvPr id="8" name="Picture Placeholder 5">
            <a:extLst>
              <a:ext uri="{FF2B5EF4-FFF2-40B4-BE49-F238E27FC236}">
                <a16:creationId xmlns:a16="http://schemas.microsoft.com/office/drawing/2014/main" id="{1F4417F7-7CDE-DF44-9B0E-AC44EE99BF4B}"/>
              </a:ext>
            </a:extLst>
          </p:cNvPr>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392622" y="3429000"/>
            <a:ext cx="4609683"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392622" y="4090902"/>
            <a:ext cx="4609683" cy="1484783"/>
          </a:xfrm>
        </p:spPr>
        <p:txBody>
          <a:bodyPr lIns="0" rIns="0" anchor="t">
            <a:normAutofit/>
          </a:bodyPr>
          <a:lstStyle>
            <a:lvl1pPr marL="0" indent="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79F22032-BAB9-744C-B14E-54350BBD1C7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523809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Overview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p>
            <a:fld id="{8F9F391E-143D-F948-ADAE-29AEA3C1EBFB}" type="datetimeFigureOut">
              <a:rPr lang="en-US" smtClean="0"/>
              <a:t>12/12/2024</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2" y="339645"/>
            <a:ext cx="1021945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noProof="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id="{B3776AA3-9860-D247-8A43-85FD58FFFD43}"/>
              </a:ext>
            </a:extLst>
          </p:cNvPr>
          <p:cNvSpPr/>
          <p:nvPr/>
        </p:nvSpPr>
        <p:spPr>
          <a:xfrm>
            <a:off x="392622"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2" y="2366353"/>
            <a:ext cx="369944" cy="368788"/>
          </a:xfrm>
        </p:spPr>
        <p:txBody>
          <a:bodyPr anchor="ctr">
            <a:normAutofit/>
          </a:bodyPr>
          <a:lstStyle>
            <a:lvl1pPr marL="0" indent="0" algn="ctr">
              <a:buNone/>
              <a:defRPr sz="800"/>
            </a:lvl1pPr>
          </a:lstStyle>
          <a:p>
            <a:r>
              <a:rPr lang="en-US" noProof="0"/>
              <a:t>Click icon to add picture</a:t>
            </a:r>
            <a:endParaRPr lang="en-US" noProof="0" dirty="0"/>
          </a:p>
        </p:txBody>
      </p:sp>
      <p:sp>
        <p:nvSpPr>
          <p:cNvPr id="57" name="Rectangle: Rounded Corners 16">
            <a:extLst>
              <a:ext uri="{FF2B5EF4-FFF2-40B4-BE49-F238E27FC236}">
                <a16:creationId xmlns:a16="http://schemas.microsoft.com/office/drawing/2014/main" id="{F5244B71-4557-B64C-8C28-456C7623AE5B}"/>
              </a:ext>
            </a:extLst>
          </p:cNvPr>
          <p:cNvSpPr/>
          <p:nvPr userDrawn="1"/>
        </p:nvSpPr>
        <p:spPr>
          <a:xfrm>
            <a:off x="39262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2" y="3592038"/>
            <a:ext cx="369944" cy="368788"/>
          </a:xfrm>
        </p:spPr>
        <p:txBody>
          <a:bodyPr anchor="ctr">
            <a:normAutofit/>
          </a:bodyPr>
          <a:lstStyle>
            <a:lvl1pPr marL="0" indent="0" algn="ctr">
              <a:buNone/>
              <a:defRPr sz="800"/>
            </a:lvl1pPr>
          </a:lstStyle>
          <a:p>
            <a:r>
              <a:rPr lang="en-US" noProof="0"/>
              <a:t>Click icon to add picture</a:t>
            </a:r>
          </a:p>
        </p:txBody>
      </p:sp>
      <p:sp>
        <p:nvSpPr>
          <p:cNvPr id="61" name="Rectangle: Rounded Corners 16">
            <a:extLst>
              <a:ext uri="{FF2B5EF4-FFF2-40B4-BE49-F238E27FC236}">
                <a16:creationId xmlns:a16="http://schemas.microsoft.com/office/drawing/2014/main" id="{1A5F3004-02A9-1E43-A3E5-8ABCD5ED1A1C}"/>
              </a:ext>
            </a:extLst>
          </p:cNvPr>
          <p:cNvSpPr/>
          <p:nvPr userDrawn="1"/>
        </p:nvSpPr>
        <p:spPr>
          <a:xfrm>
            <a:off x="39262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2" y="4856634"/>
            <a:ext cx="369944" cy="368788"/>
          </a:xfrm>
        </p:spPr>
        <p:txBody>
          <a:bodyPr anchor="ctr">
            <a:normAutofit/>
          </a:bodyPr>
          <a:lstStyle>
            <a:lvl1pPr marL="0" indent="0" algn="ctr">
              <a:buNone/>
              <a:defRPr sz="800"/>
            </a:lvl1pPr>
          </a:lstStyle>
          <a:p>
            <a:r>
              <a:rPr lang="en-US" noProof="0"/>
              <a:t>Click icon to add picture</a:t>
            </a:r>
          </a:p>
        </p:txBody>
      </p:sp>
      <p:sp>
        <p:nvSpPr>
          <p:cNvPr id="98" name="Rectangle: Rounded Corners 16">
            <a:extLst>
              <a:ext uri="{FF2B5EF4-FFF2-40B4-BE49-F238E27FC236}">
                <a16:creationId xmlns:a16="http://schemas.microsoft.com/office/drawing/2014/main" id="{491E125D-06D1-A343-A3C9-CBC63A66CDC0}"/>
              </a:ext>
            </a:extLst>
          </p:cNvPr>
          <p:cNvSpPr/>
          <p:nvPr userDrawn="1"/>
        </p:nvSpPr>
        <p:spPr>
          <a:xfrm>
            <a:off x="5605550"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5683052" y="2366353"/>
            <a:ext cx="369944" cy="368788"/>
          </a:xfrm>
        </p:spPr>
        <p:txBody>
          <a:bodyPr anchor="ctr">
            <a:normAutofit/>
          </a:bodyPr>
          <a:lstStyle>
            <a:lvl1pPr marL="0" indent="0" algn="ctr">
              <a:buNone/>
              <a:defRPr sz="800"/>
            </a:lvl1pPr>
          </a:lstStyle>
          <a:p>
            <a:r>
              <a:rPr lang="en-US" noProof="0"/>
              <a:t>Click icon to add picture</a:t>
            </a:r>
          </a:p>
        </p:txBody>
      </p:sp>
      <p:sp>
        <p:nvSpPr>
          <p:cNvPr id="100" name="Rectangle: Rounded Corners 16">
            <a:extLst>
              <a:ext uri="{FF2B5EF4-FFF2-40B4-BE49-F238E27FC236}">
                <a16:creationId xmlns:a16="http://schemas.microsoft.com/office/drawing/2014/main" id="{9DDF7684-5C6D-B344-A059-87C2BDD8657A}"/>
              </a:ext>
            </a:extLst>
          </p:cNvPr>
          <p:cNvSpPr/>
          <p:nvPr userDrawn="1"/>
        </p:nvSpPr>
        <p:spPr>
          <a:xfrm>
            <a:off x="561099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5683052" y="3592038"/>
            <a:ext cx="369944" cy="368788"/>
          </a:xfrm>
        </p:spPr>
        <p:txBody>
          <a:bodyPr anchor="ctr">
            <a:normAutofit/>
          </a:bodyPr>
          <a:lstStyle>
            <a:lvl1pPr marL="0" indent="0" algn="ctr">
              <a:buNone/>
              <a:defRPr sz="800"/>
            </a:lvl1pPr>
          </a:lstStyle>
          <a:p>
            <a:r>
              <a:rPr lang="en-US" noProof="0"/>
              <a:t>Click icon to add picture</a:t>
            </a:r>
          </a:p>
        </p:txBody>
      </p:sp>
      <p:sp>
        <p:nvSpPr>
          <p:cNvPr id="102" name="Rectangle: Rounded Corners 16">
            <a:extLst>
              <a:ext uri="{FF2B5EF4-FFF2-40B4-BE49-F238E27FC236}">
                <a16:creationId xmlns:a16="http://schemas.microsoft.com/office/drawing/2014/main" id="{FE14D617-9285-9D4D-84E4-7BBD145B397E}"/>
              </a:ext>
            </a:extLst>
          </p:cNvPr>
          <p:cNvSpPr/>
          <p:nvPr userDrawn="1"/>
        </p:nvSpPr>
        <p:spPr>
          <a:xfrm>
            <a:off x="561099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5683052" y="4856634"/>
            <a:ext cx="369944" cy="368788"/>
          </a:xfrm>
        </p:spPr>
        <p:txBody>
          <a:bodyPr anchor="ctr">
            <a:normAutofit/>
          </a:bodyPr>
          <a:lstStyle>
            <a:lvl1pPr marL="0" indent="0" algn="ctr">
              <a:buNone/>
              <a:defRPr sz="800"/>
            </a:lvl1pPr>
          </a:lstStyle>
          <a:p>
            <a:r>
              <a:rPr lang="en-US" noProof="0"/>
              <a:t>Click icon to add picture</a:t>
            </a:r>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22571"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22570"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22571"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22570"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22571"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22570"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6500441"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6500441"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6500441"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6500441"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6500441"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6500441"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cxnSp>
        <p:nvCxnSpPr>
          <p:cNvPr id="42" name="Straight Connector 41">
            <a:extLst>
              <a:ext uri="{FF2B5EF4-FFF2-40B4-BE49-F238E27FC236}">
                <a16:creationId xmlns:a16="http://schemas.microsoft.com/office/drawing/2014/main" id="{58A232C0-1AC5-164D-B8B6-CC8F07CF2E21}"/>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3075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Overview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p>
            <a:fld id="{8F9F391E-143D-F948-ADAE-29AEA3C1EBFB}" type="datetimeFigureOut">
              <a:rPr lang="en-US" smtClean="0"/>
              <a:t>12/12/2024</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id="{B3776AA3-9860-D247-8A43-85FD58FFFD43}"/>
              </a:ext>
            </a:extLst>
          </p:cNvPr>
          <p:cNvSpPr/>
          <p:nvPr/>
        </p:nvSpPr>
        <p:spPr>
          <a:xfrm>
            <a:off x="392623"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3" y="2428792"/>
            <a:ext cx="369944" cy="368788"/>
          </a:xfrm>
        </p:spPr>
        <p:txBody>
          <a:bodyPr anchor="ctr">
            <a:normAutofit/>
          </a:bodyPr>
          <a:lstStyle>
            <a:lvl1pPr marL="0" indent="0" algn="ctr">
              <a:buNone/>
              <a:defRPr sz="800"/>
            </a:lvl1pPr>
          </a:lstStyle>
          <a:p>
            <a:r>
              <a:rPr lang="en-US" noProof="0"/>
              <a:t>Click icon to add picture</a:t>
            </a:r>
          </a:p>
        </p:txBody>
      </p:sp>
      <p:sp>
        <p:nvSpPr>
          <p:cNvPr id="57" name="Rectangle: Rounded Corners 16">
            <a:extLst>
              <a:ext uri="{FF2B5EF4-FFF2-40B4-BE49-F238E27FC236}">
                <a16:creationId xmlns:a16="http://schemas.microsoft.com/office/drawing/2014/main" id="{F5244B71-4557-B64C-8C28-456C7623AE5B}"/>
              </a:ext>
            </a:extLst>
          </p:cNvPr>
          <p:cNvSpPr/>
          <p:nvPr userDrawn="1"/>
        </p:nvSpPr>
        <p:spPr>
          <a:xfrm>
            <a:off x="392623"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3" y="3654477"/>
            <a:ext cx="369944" cy="368788"/>
          </a:xfrm>
        </p:spPr>
        <p:txBody>
          <a:bodyPr anchor="ctr">
            <a:normAutofit/>
          </a:bodyPr>
          <a:lstStyle>
            <a:lvl1pPr marL="0" indent="0" algn="ctr">
              <a:buNone/>
              <a:defRPr sz="800"/>
            </a:lvl1pPr>
          </a:lstStyle>
          <a:p>
            <a:r>
              <a:rPr lang="en-US" noProof="0"/>
              <a:t>Click icon to add picture</a:t>
            </a:r>
          </a:p>
        </p:txBody>
      </p:sp>
      <p:sp>
        <p:nvSpPr>
          <p:cNvPr id="61" name="Rectangle: Rounded Corners 16">
            <a:extLst>
              <a:ext uri="{FF2B5EF4-FFF2-40B4-BE49-F238E27FC236}">
                <a16:creationId xmlns:a16="http://schemas.microsoft.com/office/drawing/2014/main" id="{1A5F3004-02A9-1E43-A3E5-8ABCD5ED1A1C}"/>
              </a:ext>
            </a:extLst>
          </p:cNvPr>
          <p:cNvSpPr/>
          <p:nvPr userDrawn="1"/>
        </p:nvSpPr>
        <p:spPr>
          <a:xfrm>
            <a:off x="392623"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3" y="4919073"/>
            <a:ext cx="369944" cy="368788"/>
          </a:xfrm>
        </p:spPr>
        <p:txBody>
          <a:bodyPr anchor="ctr">
            <a:normAutofit/>
          </a:bodyPr>
          <a:lstStyle>
            <a:lvl1pPr marL="0" indent="0" algn="ctr">
              <a:buNone/>
              <a:defRPr sz="800"/>
            </a:lvl1pPr>
          </a:lstStyle>
          <a:p>
            <a:r>
              <a:rPr lang="en-US" noProof="0"/>
              <a:t>Click icon to add picture</a:t>
            </a:r>
          </a:p>
        </p:txBody>
      </p:sp>
      <p:sp>
        <p:nvSpPr>
          <p:cNvPr id="98" name="Rectangle: Rounded Corners 16">
            <a:extLst>
              <a:ext uri="{FF2B5EF4-FFF2-40B4-BE49-F238E27FC236}">
                <a16:creationId xmlns:a16="http://schemas.microsoft.com/office/drawing/2014/main" id="{491E125D-06D1-A343-A3C9-CBC63A66CDC0}"/>
              </a:ext>
            </a:extLst>
          </p:cNvPr>
          <p:cNvSpPr/>
          <p:nvPr userDrawn="1"/>
        </p:nvSpPr>
        <p:spPr>
          <a:xfrm>
            <a:off x="6472581"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544641" y="2428792"/>
            <a:ext cx="369944" cy="368788"/>
          </a:xfrm>
        </p:spPr>
        <p:txBody>
          <a:bodyPr anchor="ctr">
            <a:normAutofit/>
          </a:bodyPr>
          <a:lstStyle>
            <a:lvl1pPr marL="0" indent="0" algn="ctr">
              <a:buNone/>
              <a:defRPr sz="800"/>
            </a:lvl1pPr>
          </a:lstStyle>
          <a:p>
            <a:r>
              <a:rPr lang="en-US" noProof="0"/>
              <a:t>Click icon to add picture</a:t>
            </a:r>
          </a:p>
        </p:txBody>
      </p:sp>
      <p:sp>
        <p:nvSpPr>
          <p:cNvPr id="100" name="Rectangle: Rounded Corners 16">
            <a:extLst>
              <a:ext uri="{FF2B5EF4-FFF2-40B4-BE49-F238E27FC236}">
                <a16:creationId xmlns:a16="http://schemas.microsoft.com/office/drawing/2014/main" id="{9DDF7684-5C6D-B344-A059-87C2BDD8657A}"/>
              </a:ext>
            </a:extLst>
          </p:cNvPr>
          <p:cNvSpPr/>
          <p:nvPr userDrawn="1"/>
        </p:nvSpPr>
        <p:spPr>
          <a:xfrm>
            <a:off x="6472581"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544641" y="3654477"/>
            <a:ext cx="369944" cy="368788"/>
          </a:xfrm>
        </p:spPr>
        <p:txBody>
          <a:bodyPr anchor="ctr">
            <a:normAutofit/>
          </a:bodyPr>
          <a:lstStyle>
            <a:lvl1pPr marL="0" indent="0" algn="ctr">
              <a:buNone/>
              <a:defRPr sz="800"/>
            </a:lvl1pPr>
          </a:lstStyle>
          <a:p>
            <a:r>
              <a:rPr lang="en-US" noProof="0"/>
              <a:t>Click icon to add picture</a:t>
            </a:r>
          </a:p>
        </p:txBody>
      </p:sp>
      <p:sp>
        <p:nvSpPr>
          <p:cNvPr id="102" name="Rectangle: Rounded Corners 16">
            <a:extLst>
              <a:ext uri="{FF2B5EF4-FFF2-40B4-BE49-F238E27FC236}">
                <a16:creationId xmlns:a16="http://schemas.microsoft.com/office/drawing/2014/main" id="{FE14D617-9285-9D4D-84E4-7BBD145B397E}"/>
              </a:ext>
            </a:extLst>
          </p:cNvPr>
          <p:cNvSpPr/>
          <p:nvPr userDrawn="1"/>
        </p:nvSpPr>
        <p:spPr>
          <a:xfrm>
            <a:off x="6472581"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544641" y="4919073"/>
            <a:ext cx="369944" cy="368788"/>
          </a:xfrm>
        </p:spPr>
        <p:txBody>
          <a:bodyPr anchor="ctr">
            <a:normAutofit/>
          </a:bodyPr>
          <a:lstStyle>
            <a:lvl1pPr marL="0" indent="0" algn="ctr">
              <a:buNone/>
              <a:defRPr sz="800"/>
            </a:lvl1pPr>
          </a:lstStyle>
          <a:p>
            <a:r>
              <a:rPr lang="en-US" noProof="0"/>
              <a:t>Click icon to add picture</a:t>
            </a:r>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13862" y="2574890"/>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13862"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13862" y="3807945"/>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13862"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13862" y="5068709"/>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13862"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358765" y="2574890"/>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358764"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358765" y="3807945"/>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358764"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358765" y="5068709"/>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358764"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284402679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Overview_4">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id="{D2B2CC15-A5D6-7646-B184-255F86FB708E}"/>
              </a:ext>
            </a:extLst>
          </p:cNvPr>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8F9F391E-143D-F948-ADAE-29AEA3C1EBFB}" type="datetimeFigureOut">
              <a:rPr lang="en-US" smtClean="0"/>
              <a:pPr/>
              <a:t>12/12/2024</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lvl1pPr>
              <a:defRPr>
                <a:solidFill>
                  <a:schemeClr val="bg1"/>
                </a:solidFill>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10113030"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1730896" y="2366353"/>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1730896" y="3592038"/>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1730896" y="485663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949266" y="2366353"/>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949266" y="3592038"/>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949266" y="485663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2488785" y="2512451"/>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2488784"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2488785" y="3745506"/>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2488784"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2488785" y="5006270"/>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2488784"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766655" y="2512451"/>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766655"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766655" y="3745506"/>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766655"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766655" y="5006270"/>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766655"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41" name="Straight Connector 40">
            <a:extLst>
              <a:ext uri="{FF2B5EF4-FFF2-40B4-BE49-F238E27FC236}">
                <a16:creationId xmlns:a16="http://schemas.microsoft.com/office/drawing/2014/main" id="{2D604C81-B013-4641-9B16-5E9ECBD30CBA}"/>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116817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Overview_5">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id="{C76CA39F-4826-EC4A-B911-A0B38E489269}"/>
              </a:ext>
            </a:extLst>
          </p:cNvPr>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8F9F391E-143D-F948-ADAE-29AEA3C1EBFB}" type="datetimeFigureOut">
              <a:rPr lang="en-US" smtClean="0"/>
              <a:pPr/>
              <a:t>12/12/2024</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a:xfrm>
            <a:off x="4038600" y="6356350"/>
            <a:ext cx="4114800" cy="365125"/>
          </a:xfrm>
        </p:spPr>
        <p:txBody>
          <a:bodyPr/>
          <a:lstStyle>
            <a:lvl1pPr>
              <a:defRPr>
                <a:solidFill>
                  <a:schemeClr val="bg1"/>
                </a:solidFill>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a:xfrm>
            <a:off x="8610600" y="6356350"/>
            <a:ext cx="2743200" cy="365125"/>
          </a:xfrm>
        </p:spPr>
        <p:txBody>
          <a:bodyPr/>
          <a:lstStyle>
            <a:lvl1pPr>
              <a:defRPr>
                <a:solidFill>
                  <a:schemeClr val="bg1"/>
                </a:solidFill>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974810"/>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2038081"/>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3" y="221546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3" y="3441149"/>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3" y="4705745"/>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544641" y="221546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544641" y="3441149"/>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544641" y="4705745"/>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13862" y="2361562"/>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13862"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13862" y="3594617"/>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13862"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13862" y="4855381"/>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13862"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358765" y="2361562"/>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358764"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358765" y="3594617"/>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358764"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358765" y="4855381"/>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358764"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79" name="Straight Connector 78">
            <a:extLst>
              <a:ext uri="{FF2B5EF4-FFF2-40B4-BE49-F238E27FC236}">
                <a16:creationId xmlns:a16="http://schemas.microsoft.com/office/drawing/2014/main" id="{6AF7CBB0-F32C-B84C-AEEA-FA0944BBB865}"/>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585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esentation Title_5">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0"/>
            <a:ext cx="1219200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DB4FF4E3-951F-F040-800F-0DDAC2CCC507}"/>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5422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12/12/2024</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27322" y="1507066"/>
            <a:ext cx="10134371"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9790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12/12/2024</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011521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0115221"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A21F7CE-A4E6-574A-B490-8FC4327728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2512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12/12/2024</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5057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_4">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id="{91DF7114-976E-3345-A7C4-77F951EA42C4}"/>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12/12/2024</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27322" y="1507066"/>
            <a:ext cx="10134371"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8067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_5">
    <p:spTree>
      <p:nvGrpSpPr>
        <p:cNvPr id="1" name=""/>
        <p:cNvGrpSpPr/>
        <p:nvPr/>
      </p:nvGrpSpPr>
      <p:grpSpPr>
        <a:xfrm>
          <a:off x="0" y="0"/>
          <a:ext cx="0" cy="0"/>
          <a:chOff x="0" y="0"/>
          <a:chExt cx="0" cy="0"/>
        </a:xfrm>
      </p:grpSpPr>
      <p:sp>
        <p:nvSpPr>
          <p:cNvPr id="10" name="Picture Placeholder 5">
            <a:extLst>
              <a:ext uri="{FF2B5EF4-FFF2-40B4-BE49-F238E27FC236}">
                <a16:creationId xmlns:a16="http://schemas.microsoft.com/office/drawing/2014/main" id="{CCA2E80D-B045-2346-9C1F-70BFBD4AF7BA}"/>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12/12/2024</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40B4699-8C04-D74B-BFAF-27221E81DEBB}"/>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3870572"/>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902FA6-24E0-3C4A-8B7A-F529DB1228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1845A71-C369-2A42-A14F-2BD1985F75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870798-FB93-8742-9A92-FA7A241AFA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356824-A55C-4F44-B9CB-109B027241D7}" type="datetimeFigureOut">
              <a:rPr lang="en-US" smtClean="0"/>
              <a:t>12/12/2024</a:t>
            </a:fld>
            <a:endParaRPr lang="en-US" dirty="0"/>
          </a:p>
        </p:txBody>
      </p:sp>
      <p:sp>
        <p:nvSpPr>
          <p:cNvPr id="5" name="Footer Placeholder 4">
            <a:extLst>
              <a:ext uri="{FF2B5EF4-FFF2-40B4-BE49-F238E27FC236}">
                <a16:creationId xmlns:a16="http://schemas.microsoft.com/office/drawing/2014/main" id="{7642A715-D537-DD4B-8BE6-1E573155F1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FA9E735-B191-784C-98F7-65384DACA4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6627B-E4D5-2947-8E88-B84039729B99}" type="slidenum">
              <a:rPr lang="en-US" smtClean="0"/>
              <a:t>‹#›</a:t>
            </a:fld>
            <a:endParaRPr lang="en-US" dirty="0"/>
          </a:p>
        </p:txBody>
      </p:sp>
    </p:spTree>
    <p:extLst>
      <p:ext uri="{BB962C8B-B14F-4D97-AF65-F5344CB8AC3E}">
        <p14:creationId xmlns:p14="http://schemas.microsoft.com/office/powerpoint/2010/main" val="2234582933"/>
      </p:ext>
    </p:extLst>
  </p:cSld>
  <p:clrMap bg1="lt1" tx1="dk1" bg2="lt2" tx2="dk2" accent1="accent1" accent2="accent2" accent3="accent3" accent4="accent4" accent5="accent5" accent6="accent6" hlink="hlink" folHlink="folHlink"/>
  <p:sldLayoutIdLst>
    <p:sldLayoutId id="2147483669" r:id="rId1"/>
    <p:sldLayoutId id="2147483673" r:id="rId2"/>
    <p:sldLayoutId id="2147483670" r:id="rId3"/>
    <p:sldLayoutId id="2147483674" r:id="rId4"/>
    <p:sldLayoutId id="2147483661" r:id="rId5"/>
    <p:sldLayoutId id="2147483676" r:id="rId6"/>
    <p:sldLayoutId id="2147483675" r:id="rId7"/>
    <p:sldLayoutId id="2147483677" r:id="rId8"/>
    <p:sldLayoutId id="2147483678" r:id="rId9"/>
    <p:sldLayoutId id="2147483679" r:id="rId10"/>
    <p:sldLayoutId id="2147483681" r:id="rId11"/>
    <p:sldLayoutId id="2147483682" r:id="rId12"/>
    <p:sldLayoutId id="2147483686" r:id="rId13"/>
    <p:sldLayoutId id="2147483663" r:id="rId14"/>
    <p:sldLayoutId id="2147483683" r:id="rId15"/>
    <p:sldLayoutId id="2147483685" r:id="rId16"/>
    <p:sldLayoutId id="2147483684" r:id="rId17"/>
    <p:sldLayoutId id="2147483680" r:id="rId18"/>
    <p:sldLayoutId id="2147483691" r:id="rId19"/>
    <p:sldLayoutId id="2147483692" r:id="rId20"/>
    <p:sldLayoutId id="2147483693" r:id="rId21"/>
    <p:sldLayoutId id="2147483694" r:id="rId22"/>
    <p:sldLayoutId id="2147483688" r:id="rId23"/>
    <p:sldLayoutId id="2147483687" r:id="rId24"/>
    <p:sldLayoutId id="2147483689" r:id="rId25"/>
    <p:sldLayoutId id="2147483690" r:id="rId26"/>
    <p:sldLayoutId id="2147483695" r:id="rId27"/>
    <p:sldLayoutId id="2147483696" r:id="rId28"/>
    <p:sldLayoutId id="2147483697" r:id="rId29"/>
    <p:sldLayoutId id="2147483698" r:id="rId30"/>
    <p:sldLayoutId id="2147483703" r:id="rId31"/>
    <p:sldLayoutId id="2147483704" r:id="rId32"/>
    <p:sldLayoutId id="2147483705" r:id="rId33"/>
    <p:sldLayoutId id="2147483706" r:id="rId34"/>
    <p:sldLayoutId id="2147483700" r:id="rId35"/>
    <p:sldLayoutId id="2147483699" r:id="rId36"/>
    <p:sldLayoutId id="2147483701" r:id="rId37"/>
    <p:sldLayoutId id="2147483702" r:id="rId3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21" descr="Woman on tablet ">
            <a:extLst>
              <a:ext uri="{FF2B5EF4-FFF2-40B4-BE49-F238E27FC236}">
                <a16:creationId xmlns:a16="http://schemas.microsoft.com/office/drawing/2014/main" id="{DB20DB88-CBCC-9A4A-BA0A-4807E1B8E804}"/>
              </a:ext>
            </a:extLst>
          </p:cNvPr>
          <p:cNvPicPr>
            <a:picLocks noGrp="1" noChangeAspect="1"/>
          </p:cNvPicPr>
          <p:nvPr>
            <p:ph type="pic" sz="quarter" idx="10"/>
          </p:nvPr>
        </p:nvPicPr>
        <p:blipFill rotWithShape="1">
          <a:blip r:embed="rId2" cstate="screen">
            <a:duotone>
              <a:prstClr val="black"/>
              <a:schemeClr val="accent3">
                <a:tint val="45000"/>
                <a:satMod val="400000"/>
              </a:schemeClr>
            </a:duotone>
            <a:alphaModFix amt="35000"/>
            <a:extLst>
              <a:ext uri="{28A0092B-C50C-407E-A947-70E740481C1C}">
                <a14:useLocalDpi xmlns:a14="http://schemas.microsoft.com/office/drawing/2010/main"/>
              </a:ext>
            </a:extLst>
          </a:blip>
          <a:srcRect l="4632" r="4632"/>
          <a:stretch/>
        </p:blipFill>
        <p:spPr>
          <a:xfrm>
            <a:off x="1134319" y="0"/>
            <a:ext cx="11057681" cy="6858000"/>
          </a:xfrm>
        </p:spPr>
      </p:pic>
      <p:sp>
        <p:nvSpPr>
          <p:cNvPr id="6" name="Text Placeholder 5">
            <a:extLst>
              <a:ext uri="{FF2B5EF4-FFF2-40B4-BE49-F238E27FC236}">
                <a16:creationId xmlns:a16="http://schemas.microsoft.com/office/drawing/2014/main" id="{348362CB-F41D-164B-BAC7-F91A6E68A2AC}"/>
              </a:ext>
            </a:extLst>
          </p:cNvPr>
          <p:cNvSpPr>
            <a:spLocks noGrp="1"/>
          </p:cNvSpPr>
          <p:nvPr>
            <p:ph type="body" idx="13"/>
          </p:nvPr>
        </p:nvSpPr>
        <p:spPr>
          <a:xfrm>
            <a:off x="1789470" y="4503174"/>
            <a:ext cx="10028903" cy="1907458"/>
          </a:xfrm>
        </p:spPr>
        <p:txBody>
          <a:bodyPr>
            <a:normAutofit/>
          </a:bodyPr>
          <a:lstStyle/>
          <a:p>
            <a:r>
              <a:rPr lang="en-IN" sz="1600" b="0" dirty="0">
                <a:latin typeface="Times New Roman" panose="02020603050405020304" pitchFamily="18" charset="0"/>
                <a:cs typeface="Times New Roman" panose="02020603050405020304" pitchFamily="18" charset="0"/>
              </a:rPr>
              <a:t>Team members:</a:t>
            </a:r>
          </a:p>
          <a:p>
            <a:r>
              <a:rPr lang="en-IN" sz="1600" b="0" dirty="0">
                <a:latin typeface="Times New Roman" panose="02020603050405020304" pitchFamily="18" charset="0"/>
                <a:cs typeface="Times New Roman" panose="02020603050405020304" pitchFamily="18" charset="0"/>
              </a:rPr>
              <a:t>K priyanka                                                      team guide</a:t>
            </a:r>
          </a:p>
          <a:p>
            <a:r>
              <a:rPr lang="en-IN" sz="1600" b="0" dirty="0">
                <a:latin typeface="Times New Roman" panose="02020603050405020304" pitchFamily="18" charset="0"/>
                <a:cs typeface="Times New Roman" panose="02020603050405020304" pitchFamily="18" charset="0"/>
              </a:rPr>
              <a:t>P Rakesh                                                 </a:t>
            </a:r>
            <a:r>
              <a:rPr lang="en-IN" sz="1600" b="0" dirty="0" err="1">
                <a:latin typeface="Times New Roman" panose="02020603050405020304" pitchFamily="18" charset="0"/>
                <a:cs typeface="Times New Roman" panose="02020603050405020304" pitchFamily="18" charset="0"/>
              </a:rPr>
              <a:t>name:</a:t>
            </a:r>
            <a:r>
              <a:rPr lang="en-IN" sz="1600" b="0" cap="none" dirty="0" err="1">
                <a:latin typeface="Times New Roman" panose="02020603050405020304" pitchFamily="18" charset="0"/>
                <a:cs typeface="Times New Roman" panose="02020603050405020304" pitchFamily="18" charset="0"/>
              </a:rPr>
              <a:t>Mrs</a:t>
            </a:r>
            <a:r>
              <a:rPr lang="en-IN" sz="1600" b="0" cap="none" dirty="0">
                <a:latin typeface="Times New Roman" panose="02020603050405020304" pitchFamily="18" charset="0"/>
                <a:cs typeface="Times New Roman" panose="02020603050405020304" pitchFamily="18" charset="0"/>
              </a:rPr>
              <a:t> </a:t>
            </a:r>
            <a:r>
              <a:rPr lang="en-IN" sz="1600" b="0" dirty="0">
                <a:latin typeface="Times New Roman" panose="02020603050405020304" pitchFamily="18" charset="0"/>
                <a:cs typeface="Times New Roman" panose="02020603050405020304" pitchFamily="18" charset="0"/>
              </a:rPr>
              <a:t>G PRATYUSHA</a:t>
            </a:r>
          </a:p>
          <a:p>
            <a:r>
              <a:rPr lang="en-IN" sz="1600" b="0" dirty="0">
                <a:latin typeface="Times New Roman" panose="02020603050405020304" pitchFamily="18" charset="0"/>
                <a:cs typeface="Times New Roman" panose="02020603050405020304" pitchFamily="18" charset="0"/>
              </a:rPr>
              <a:t>B </a:t>
            </a:r>
            <a:r>
              <a:rPr lang="en-IN" sz="1600" b="0" dirty="0" err="1">
                <a:latin typeface="Times New Roman" panose="02020603050405020304" pitchFamily="18" charset="0"/>
                <a:cs typeface="Times New Roman" panose="02020603050405020304" pitchFamily="18" charset="0"/>
              </a:rPr>
              <a:t>rathan</a:t>
            </a:r>
            <a:r>
              <a:rPr lang="en-IN" sz="1600" b="0" dirty="0">
                <a:latin typeface="Times New Roman" panose="02020603050405020304" pitchFamily="18" charset="0"/>
                <a:cs typeface="Times New Roman" panose="02020603050405020304" pitchFamily="18" charset="0"/>
              </a:rPr>
              <a:t> </a:t>
            </a:r>
            <a:r>
              <a:rPr lang="en-IN" sz="1600" b="0" dirty="0" err="1">
                <a:latin typeface="Times New Roman" panose="02020603050405020304" pitchFamily="18" charset="0"/>
                <a:cs typeface="Times New Roman" panose="02020603050405020304" pitchFamily="18" charset="0"/>
              </a:rPr>
              <a:t>raju</a:t>
            </a:r>
            <a:r>
              <a:rPr lang="en-IN" sz="1600" b="0" dirty="0">
                <a:latin typeface="Times New Roman" panose="02020603050405020304" pitchFamily="18" charset="0"/>
                <a:cs typeface="Times New Roman" panose="02020603050405020304" pitchFamily="18" charset="0"/>
              </a:rPr>
              <a:t>                              designation: assistant professor</a:t>
            </a:r>
          </a:p>
          <a:p>
            <a:r>
              <a:rPr lang="en-IN" sz="1600" b="0" dirty="0">
                <a:latin typeface="Times New Roman" panose="02020603050405020304" pitchFamily="18" charset="0"/>
                <a:cs typeface="Times New Roman" panose="02020603050405020304" pitchFamily="18" charset="0"/>
              </a:rPr>
              <a:t>a Chandra </a:t>
            </a:r>
            <a:r>
              <a:rPr lang="en-IN" sz="1600" b="0" dirty="0" err="1">
                <a:latin typeface="Times New Roman" panose="02020603050405020304" pitchFamily="18" charset="0"/>
                <a:cs typeface="Times New Roman" panose="02020603050405020304" pitchFamily="18" charset="0"/>
              </a:rPr>
              <a:t>durga</a:t>
            </a:r>
            <a:r>
              <a:rPr lang="en-IN" sz="1600" b="0" dirty="0">
                <a:latin typeface="Times New Roman" panose="02020603050405020304" pitchFamily="18" charset="0"/>
                <a:cs typeface="Times New Roman" panose="02020603050405020304" pitchFamily="18" charset="0"/>
              </a:rPr>
              <a:t> </a:t>
            </a:r>
            <a:r>
              <a:rPr lang="en-IN" sz="1600" b="0" dirty="0" err="1">
                <a:latin typeface="Times New Roman" panose="02020603050405020304" pitchFamily="18" charset="0"/>
                <a:cs typeface="Times New Roman" panose="02020603050405020304" pitchFamily="18" charset="0"/>
              </a:rPr>
              <a:t>vara</a:t>
            </a:r>
            <a:r>
              <a:rPr lang="en-IN" sz="1600" b="0" dirty="0">
                <a:latin typeface="Times New Roman" panose="02020603050405020304" pitchFamily="18" charset="0"/>
                <a:cs typeface="Times New Roman" panose="02020603050405020304" pitchFamily="18" charset="0"/>
              </a:rPr>
              <a:t> prasad                 </a:t>
            </a:r>
            <a:endParaRPr lang="id-ID" sz="1600" b="0" dirty="0">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99516ACA-375D-1140-8EDA-CE04AAC75809}"/>
              </a:ext>
            </a:extLst>
          </p:cNvPr>
          <p:cNvSpPr>
            <a:spLocks noGrp="1"/>
          </p:cNvSpPr>
          <p:nvPr>
            <p:ph type="ctrTitle"/>
          </p:nvPr>
        </p:nvSpPr>
        <p:spPr>
          <a:xfrm>
            <a:off x="2320412" y="1297858"/>
            <a:ext cx="9350477" cy="2261419"/>
          </a:xfrm>
        </p:spPr>
        <p:txBody>
          <a:bodyPr/>
          <a:lstStyle/>
          <a:p>
            <a:r>
              <a:rPr lang="en-US" dirty="0"/>
              <a:t>DECENTRALIZED VERSION CONTROL SYSTEMS ON ICP</a:t>
            </a:r>
          </a:p>
        </p:txBody>
      </p:sp>
    </p:spTree>
    <p:extLst>
      <p:ext uri="{BB962C8B-B14F-4D97-AF65-F5344CB8AC3E}">
        <p14:creationId xmlns:p14="http://schemas.microsoft.com/office/powerpoint/2010/main" val="4285847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F728A0-363B-06C8-7B7A-65EA573B1F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B67598-50EC-5561-2C03-27C6EA3E6B53}"/>
              </a:ext>
            </a:extLst>
          </p:cNvPr>
          <p:cNvSpPr>
            <a:spLocks noGrp="1"/>
          </p:cNvSpPr>
          <p:nvPr>
            <p:ph type="ctrTitle"/>
          </p:nvPr>
        </p:nvSpPr>
        <p:spPr>
          <a:xfrm>
            <a:off x="1462589" y="339645"/>
            <a:ext cx="10463835" cy="1167421"/>
          </a:xfrm>
        </p:spPr>
        <p:txBody>
          <a:bodyPr/>
          <a:lstStyle/>
          <a:p>
            <a:pPr algn="ctr"/>
            <a:r>
              <a:rPr lang="en-US" dirty="0"/>
              <a:t>Software &amp; hardware requirements</a:t>
            </a:r>
            <a:endParaRPr lang="en-IN" dirty="0"/>
          </a:p>
        </p:txBody>
      </p:sp>
      <p:sp>
        <p:nvSpPr>
          <p:cNvPr id="3" name="Text Placeholder 2">
            <a:extLst>
              <a:ext uri="{FF2B5EF4-FFF2-40B4-BE49-F238E27FC236}">
                <a16:creationId xmlns:a16="http://schemas.microsoft.com/office/drawing/2014/main" id="{7B6BE72C-9F04-5B10-161D-747177064B64}"/>
              </a:ext>
            </a:extLst>
          </p:cNvPr>
          <p:cNvSpPr>
            <a:spLocks noGrp="1"/>
          </p:cNvSpPr>
          <p:nvPr>
            <p:ph type="body" sz="quarter" idx="14"/>
          </p:nvPr>
        </p:nvSpPr>
        <p:spPr/>
        <p:txBody>
          <a:bodyPr>
            <a:normAutofit lnSpcReduction="10000"/>
          </a:bodyPr>
          <a:lstStyle/>
          <a:p>
            <a:pPr algn="l"/>
            <a:r>
              <a:rPr lang="en-IN" sz="1800" b="1" dirty="0">
                <a:latin typeface="Times New Roman" panose="02020603050405020304" pitchFamily="18" charset="0"/>
                <a:cs typeface="Times New Roman" panose="02020603050405020304" pitchFamily="18" charset="0"/>
              </a:rPr>
              <a:t>SOFTWARE REQUIREMENTS</a:t>
            </a:r>
          </a:p>
          <a:p>
            <a:pPr algn="l">
              <a:buFont typeface="+mj-lt"/>
              <a:buAutoNum type="arabicPeriod"/>
            </a:pPr>
            <a:r>
              <a:rPr lang="en-IN" dirty="0">
                <a:latin typeface="Times New Roman" panose="02020603050405020304" pitchFamily="18" charset="0"/>
                <a:cs typeface="Times New Roman" panose="02020603050405020304" pitchFamily="18" charset="0"/>
              </a:rPr>
              <a:t>  </a:t>
            </a:r>
            <a:r>
              <a:rPr lang="en-US" b="1" i="0" dirty="0">
                <a:solidFill>
                  <a:srgbClr val="374151"/>
                </a:solidFill>
                <a:effectLst/>
                <a:latin typeface="Times New Roman" panose="02020603050405020304" pitchFamily="18" charset="0"/>
                <a:cs typeface="Times New Roman" panose="02020603050405020304" pitchFamily="18" charset="0"/>
              </a:rPr>
              <a:t>Version Control Software (VCS):</a:t>
            </a:r>
            <a:r>
              <a:rPr lang="en-US" b="0" i="0" dirty="0">
                <a:solidFill>
                  <a:srgbClr val="374151"/>
                </a:solidFill>
                <a:effectLst/>
                <a:latin typeface="Times New Roman" panose="02020603050405020304" pitchFamily="18" charset="0"/>
                <a:cs typeface="Times New Roman" panose="02020603050405020304" pitchFamily="18" charset="0"/>
              </a:rPr>
              <a:t> Git, Mercurial, or other decentralized VCS tools that support peer-to-peer architecture and local repositories.</a:t>
            </a:r>
          </a:p>
          <a:p>
            <a:pPr algn="l">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Collaboration Tools:</a:t>
            </a:r>
            <a:r>
              <a:rPr lang="en-US" b="0" i="0" dirty="0">
                <a:solidFill>
                  <a:srgbClr val="374151"/>
                </a:solidFill>
                <a:effectLst/>
                <a:latin typeface="Times New Roman" panose="02020603050405020304" pitchFamily="18" charset="0"/>
                <a:cs typeface="Times New Roman" panose="02020603050405020304" pitchFamily="18" charset="0"/>
              </a:rPr>
              <a:t> GitHub, GitLab, Bitbucket, or other platforms that integrate with VCS for team collaboration, issue tracking, and project management.</a:t>
            </a:r>
          </a:p>
          <a:p>
            <a:pPr algn="l">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Operating System:</a:t>
            </a:r>
            <a:r>
              <a:rPr lang="en-US" b="0" i="0" dirty="0">
                <a:solidFill>
                  <a:srgbClr val="374151"/>
                </a:solidFill>
                <a:effectLst/>
                <a:latin typeface="Times New Roman" panose="02020603050405020304" pitchFamily="18" charset="0"/>
                <a:cs typeface="Times New Roman" panose="02020603050405020304" pitchFamily="18" charset="0"/>
              </a:rPr>
              <a:t> Windows, macOS, or Linux, depending on the VCS and collaboration tools used.</a:t>
            </a:r>
          </a:p>
          <a:p>
            <a:pPr algn="l">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Text Editor/IDE:</a:t>
            </a:r>
            <a:r>
              <a:rPr lang="en-US" b="0" i="0" dirty="0">
                <a:solidFill>
                  <a:srgbClr val="374151"/>
                </a:solidFill>
                <a:effectLst/>
                <a:latin typeface="Times New Roman" panose="02020603050405020304" pitchFamily="18" charset="0"/>
                <a:cs typeface="Times New Roman" panose="02020603050405020304" pitchFamily="18" charset="0"/>
              </a:rPr>
              <a:t> A code editor or Integrated Development Environment (IDE) that supports the chosen programming languages and integrates with the VCS.</a:t>
            </a:r>
          </a:p>
          <a:p>
            <a:pPr algn="l"/>
            <a:endParaRPr lang="en-US" b="0" i="0" dirty="0">
              <a:solidFill>
                <a:srgbClr val="374151"/>
              </a:solidFill>
              <a:effectLst/>
              <a:latin typeface="Times New Roman" panose="02020603050405020304" pitchFamily="18" charset="0"/>
              <a:cs typeface="Times New Roman" panose="02020603050405020304" pitchFamily="18" charset="0"/>
            </a:endParaRPr>
          </a:p>
          <a:p>
            <a:pPr algn="l"/>
            <a:r>
              <a:rPr lang="en-US" sz="1800" b="1" i="0" dirty="0">
                <a:solidFill>
                  <a:srgbClr val="374151"/>
                </a:solidFill>
                <a:effectLst/>
                <a:latin typeface="Times New Roman" panose="02020603050405020304" pitchFamily="18" charset="0"/>
                <a:cs typeface="Times New Roman" panose="02020603050405020304" pitchFamily="18" charset="0"/>
              </a:rPr>
              <a:t>HARDWARE REQUIREMENTS</a:t>
            </a:r>
          </a:p>
          <a:p>
            <a:pPr algn="l">
              <a:buFont typeface="+mj-lt"/>
              <a:buAutoNum type="arabicPeriod"/>
            </a:pPr>
            <a:r>
              <a:rPr lang="en-US" dirty="0">
                <a:solidFill>
                  <a:srgbClr val="374151"/>
                </a:solidFill>
                <a:latin typeface="Times New Roman" panose="02020603050405020304" pitchFamily="18" charset="0"/>
                <a:cs typeface="Times New Roman" panose="02020603050405020304" pitchFamily="18" charset="0"/>
              </a:rPr>
              <a:t> </a:t>
            </a:r>
            <a:r>
              <a:rPr lang="en-US" b="1" i="0" dirty="0">
                <a:solidFill>
                  <a:srgbClr val="374151"/>
                </a:solidFill>
                <a:effectLst/>
                <a:latin typeface="Times New Roman" panose="02020603050405020304" pitchFamily="18" charset="0"/>
                <a:cs typeface="Times New Roman" panose="02020603050405020304" pitchFamily="18" charset="0"/>
              </a:rPr>
              <a:t>Processor:</a:t>
            </a:r>
            <a:r>
              <a:rPr lang="en-US" b="0" i="0" dirty="0">
                <a:solidFill>
                  <a:srgbClr val="374151"/>
                </a:solidFill>
                <a:effectLst/>
                <a:latin typeface="Times New Roman" panose="02020603050405020304" pitchFamily="18" charset="0"/>
                <a:cs typeface="Times New Roman" panose="02020603050405020304" pitchFamily="18" charset="0"/>
              </a:rPr>
              <a:t> A minimum of dual-core processor to handle multiple tasks simultaneously.</a:t>
            </a:r>
          </a:p>
          <a:p>
            <a:pPr algn="l">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Memory:</a:t>
            </a:r>
            <a:r>
              <a:rPr lang="en-US" b="0" i="0" dirty="0">
                <a:solidFill>
                  <a:srgbClr val="374151"/>
                </a:solidFill>
                <a:effectLst/>
                <a:latin typeface="Times New Roman" panose="02020603050405020304" pitchFamily="18" charset="0"/>
                <a:cs typeface="Times New Roman" panose="02020603050405020304" pitchFamily="18" charset="0"/>
              </a:rPr>
              <a:t> At least 8 GB of RAM to ensure smooth performance.</a:t>
            </a:r>
          </a:p>
          <a:p>
            <a:pPr algn="l">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Storage:</a:t>
            </a:r>
            <a:r>
              <a:rPr lang="en-US" b="0" i="0" dirty="0">
                <a:solidFill>
                  <a:srgbClr val="374151"/>
                </a:solidFill>
                <a:effectLst/>
                <a:latin typeface="Times New Roman" panose="02020603050405020304" pitchFamily="18" charset="0"/>
                <a:cs typeface="Times New Roman" panose="02020603050405020304" pitchFamily="18" charset="0"/>
              </a:rPr>
              <a:t> A minimum of 256 GB of storage to accommodate project files and repositories.</a:t>
            </a:r>
          </a:p>
          <a:p>
            <a:pPr algn="l">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Network:</a:t>
            </a:r>
            <a:r>
              <a:rPr lang="en-US" b="0" i="0" dirty="0">
                <a:solidFill>
                  <a:srgbClr val="374151"/>
                </a:solidFill>
                <a:effectLst/>
                <a:latin typeface="Times New Roman" panose="02020603050405020304" pitchFamily="18" charset="0"/>
                <a:cs typeface="Times New Roman" panose="02020603050405020304" pitchFamily="18" charset="0"/>
              </a:rPr>
              <a:t> A stable internet connection with a minimum speed of 100 Mbps for efficient collaboration and data synchronization.</a:t>
            </a:r>
          </a:p>
          <a:p>
            <a:pPr algn="l"/>
            <a:endParaRPr lang="en-US" b="0" i="0" dirty="0">
              <a:solidFill>
                <a:srgbClr val="374151"/>
              </a:solidFill>
              <a:effectLst/>
              <a:latin typeface="Times New Roman" panose="02020603050405020304" pitchFamily="18" charset="0"/>
              <a:cs typeface="Times New Roman" panose="02020603050405020304" pitchFamily="18" charset="0"/>
            </a:endParaRPr>
          </a:p>
          <a:p>
            <a:pPr algn="l">
              <a:buFont typeface="+mj-lt"/>
              <a:buAutoNum type="arabicPeriod"/>
            </a:pPr>
            <a:endParaRPr lang="en-US" b="0" i="0" dirty="0">
              <a:solidFill>
                <a:srgbClr val="374151"/>
              </a:solidFill>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2000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C2C681-D0CF-7F53-9C8E-96379E5314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B69BB4-975A-DDD0-381B-1BFFD65AE0B0}"/>
              </a:ext>
            </a:extLst>
          </p:cNvPr>
          <p:cNvSpPr>
            <a:spLocks noGrp="1"/>
          </p:cNvSpPr>
          <p:nvPr>
            <p:ph type="ctrTitle"/>
          </p:nvPr>
        </p:nvSpPr>
        <p:spPr>
          <a:xfrm>
            <a:off x="1297858" y="339645"/>
            <a:ext cx="10776155" cy="850058"/>
          </a:xfrm>
        </p:spPr>
        <p:txBody>
          <a:bodyPr/>
          <a:lstStyle/>
          <a:p>
            <a:pPr algn="ctr"/>
            <a:r>
              <a:rPr lang="en-US" dirty="0"/>
              <a:t>Base/reference papers</a:t>
            </a:r>
            <a:endParaRPr lang="en-IN" dirty="0"/>
          </a:p>
        </p:txBody>
      </p:sp>
      <p:sp>
        <p:nvSpPr>
          <p:cNvPr id="3" name="Text Placeholder 2">
            <a:extLst>
              <a:ext uri="{FF2B5EF4-FFF2-40B4-BE49-F238E27FC236}">
                <a16:creationId xmlns:a16="http://schemas.microsoft.com/office/drawing/2014/main" id="{017DA1E9-C62B-7548-47BA-024D7E2CD373}"/>
              </a:ext>
            </a:extLst>
          </p:cNvPr>
          <p:cNvSpPr>
            <a:spLocks noGrp="1"/>
          </p:cNvSpPr>
          <p:nvPr>
            <p:ph type="body" sz="quarter" idx="14"/>
          </p:nvPr>
        </p:nvSpPr>
        <p:spPr>
          <a:xfrm>
            <a:off x="1627322" y="1258530"/>
            <a:ext cx="10134371" cy="5368412"/>
          </a:xfrm>
        </p:spPr>
        <p:txBody>
          <a:bodyPr/>
          <a:lstStyle/>
          <a:p>
            <a:r>
              <a:rPr lang="en-IN" dirty="0"/>
              <a:t> </a:t>
            </a:r>
            <a:endParaRPr lang="en-US" b="0" i="0" dirty="0">
              <a:solidFill>
                <a:srgbClr val="374151"/>
              </a:solidFill>
              <a:effectLst/>
              <a:latin typeface="__Inter_d65c78"/>
            </a:endParaRPr>
          </a:p>
          <a:p>
            <a:endParaRPr lang="en-IN" dirty="0"/>
          </a:p>
        </p:txBody>
      </p:sp>
    </p:spTree>
    <p:extLst>
      <p:ext uri="{BB962C8B-B14F-4D97-AF65-F5344CB8AC3E}">
        <p14:creationId xmlns:p14="http://schemas.microsoft.com/office/powerpoint/2010/main" val="4021971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ED4E85-EC4A-F7BF-7401-E1A8E11B1F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71081A-0F09-35C2-7FDD-03CFF90C897D}"/>
              </a:ext>
            </a:extLst>
          </p:cNvPr>
          <p:cNvSpPr>
            <a:spLocks noGrp="1"/>
          </p:cNvSpPr>
          <p:nvPr>
            <p:ph type="ctrTitle"/>
          </p:nvPr>
        </p:nvSpPr>
        <p:spPr>
          <a:xfrm>
            <a:off x="1297858" y="339645"/>
            <a:ext cx="10776155" cy="1002552"/>
          </a:xfrm>
        </p:spPr>
        <p:txBody>
          <a:bodyPr/>
          <a:lstStyle/>
          <a:p>
            <a:endParaRPr lang="en-IN" dirty="0"/>
          </a:p>
        </p:txBody>
      </p:sp>
      <p:sp>
        <p:nvSpPr>
          <p:cNvPr id="3" name="Text Placeholder 2">
            <a:extLst>
              <a:ext uri="{FF2B5EF4-FFF2-40B4-BE49-F238E27FC236}">
                <a16:creationId xmlns:a16="http://schemas.microsoft.com/office/drawing/2014/main" id="{31D2BF27-4273-64C4-CBEE-D0ED88726A77}"/>
              </a:ext>
            </a:extLst>
          </p:cNvPr>
          <p:cNvSpPr>
            <a:spLocks noGrp="1"/>
          </p:cNvSpPr>
          <p:nvPr>
            <p:ph type="body" sz="quarter" idx="14"/>
          </p:nvPr>
        </p:nvSpPr>
        <p:spPr/>
        <p:txBody>
          <a:bodyPr/>
          <a:lstStyle/>
          <a:p>
            <a:r>
              <a:rPr lang="en-IN" dirty="0"/>
              <a:t>  </a:t>
            </a:r>
          </a:p>
        </p:txBody>
      </p:sp>
    </p:spTree>
    <p:extLst>
      <p:ext uri="{BB962C8B-B14F-4D97-AF65-F5344CB8AC3E}">
        <p14:creationId xmlns:p14="http://schemas.microsoft.com/office/powerpoint/2010/main" val="2340389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74476C-C748-D748-4DAF-9DD807E806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409919-3B56-8134-7FE9-A265A676E312}"/>
              </a:ext>
            </a:extLst>
          </p:cNvPr>
          <p:cNvSpPr>
            <a:spLocks noGrp="1"/>
          </p:cNvSpPr>
          <p:nvPr>
            <p:ph type="ctrTitle"/>
          </p:nvPr>
        </p:nvSpPr>
        <p:spPr>
          <a:xfrm>
            <a:off x="985538" y="1759974"/>
            <a:ext cx="10776155" cy="1836173"/>
          </a:xfrm>
        </p:spPr>
        <p:txBody>
          <a:bodyPr/>
          <a:lstStyle/>
          <a:p>
            <a:pPr algn="ctr"/>
            <a:r>
              <a:rPr lang="en-IN" dirty="0">
                <a:latin typeface="Palatino Linotype" panose="02040502050505030304" pitchFamily="18" charset="0"/>
              </a:rPr>
              <a:t>THANK YOU</a:t>
            </a:r>
          </a:p>
        </p:txBody>
      </p:sp>
      <p:sp>
        <p:nvSpPr>
          <p:cNvPr id="3" name="Text Placeholder 2">
            <a:extLst>
              <a:ext uri="{FF2B5EF4-FFF2-40B4-BE49-F238E27FC236}">
                <a16:creationId xmlns:a16="http://schemas.microsoft.com/office/drawing/2014/main" id="{F8E791D2-0EC2-B500-6FBC-FAB3B42FB887}"/>
              </a:ext>
            </a:extLst>
          </p:cNvPr>
          <p:cNvSpPr>
            <a:spLocks noGrp="1"/>
          </p:cNvSpPr>
          <p:nvPr>
            <p:ph type="body" sz="quarter" idx="14"/>
          </p:nvPr>
        </p:nvSpPr>
        <p:spPr/>
        <p:txBody>
          <a:bodyPr/>
          <a:lstStyle/>
          <a:p>
            <a:r>
              <a:rPr lang="en-IN" dirty="0"/>
              <a:t>  </a:t>
            </a:r>
          </a:p>
        </p:txBody>
      </p:sp>
    </p:spTree>
    <p:extLst>
      <p:ext uri="{BB962C8B-B14F-4D97-AF65-F5344CB8AC3E}">
        <p14:creationId xmlns:p14="http://schemas.microsoft.com/office/powerpoint/2010/main" val="927240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B178B4-CDED-454C-BED2-2E2B10ADA703}"/>
              </a:ext>
            </a:extLst>
          </p:cNvPr>
          <p:cNvSpPr>
            <a:spLocks noGrp="1"/>
          </p:cNvSpPr>
          <p:nvPr>
            <p:ph type="ctrTitle"/>
          </p:nvPr>
        </p:nvSpPr>
        <p:spPr>
          <a:xfrm>
            <a:off x="1627321" y="339645"/>
            <a:ext cx="10134369" cy="1164690"/>
          </a:xfrm>
        </p:spPr>
        <p:txBody>
          <a:bodyPr/>
          <a:lstStyle/>
          <a:p>
            <a:pPr algn="ctr"/>
            <a:r>
              <a:rPr lang="en-US" dirty="0"/>
              <a:t>Table of Contents</a:t>
            </a:r>
          </a:p>
        </p:txBody>
      </p:sp>
      <p:sp>
        <p:nvSpPr>
          <p:cNvPr id="2" name="Text Placeholder 1">
            <a:extLst>
              <a:ext uri="{FF2B5EF4-FFF2-40B4-BE49-F238E27FC236}">
                <a16:creationId xmlns:a16="http://schemas.microsoft.com/office/drawing/2014/main" id="{48CFE46E-E6E3-108D-7B5A-DD64329ABB77}"/>
              </a:ext>
            </a:extLst>
          </p:cNvPr>
          <p:cNvSpPr>
            <a:spLocks noGrp="1" noChangeArrowheads="1"/>
          </p:cNvSpPr>
          <p:nvPr>
            <p:ph type="body" sz="quarter" idx="14"/>
          </p:nvPr>
        </p:nvSpPr>
        <p:spPr bwMode="auto">
          <a:xfrm>
            <a:off x="1627322" y="2256728"/>
            <a:ext cx="9758433" cy="33499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STATEMENT OF THE PROBLEM</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ABSTRACT HIGHLIGHTS</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INTRODUCTION</a:t>
            </a:r>
            <a:endParaRPr lang="en-US" altLang="en-US" sz="2400" dirty="0">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LITERATURE SURVEY AND GAP ANALYSIS</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SOFTWARE &amp; HARDWARE REQUIREMENTS</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BASE/REFERENCE PAPERS</a:t>
            </a:r>
          </a:p>
        </p:txBody>
      </p:sp>
    </p:spTree>
    <p:extLst>
      <p:ext uri="{BB962C8B-B14F-4D97-AF65-F5344CB8AC3E}">
        <p14:creationId xmlns:p14="http://schemas.microsoft.com/office/powerpoint/2010/main" val="2625297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F671A034-1CDF-8B46-90C5-63321B0C91BE}"/>
              </a:ext>
            </a:extLst>
          </p:cNvPr>
          <p:cNvSpPr>
            <a:spLocks noGrp="1"/>
          </p:cNvSpPr>
          <p:nvPr>
            <p:ph idx="1"/>
          </p:nvPr>
        </p:nvSpPr>
        <p:spPr>
          <a:xfrm>
            <a:off x="1828800" y="1750142"/>
            <a:ext cx="9524999" cy="4316362"/>
          </a:xfrm>
        </p:spPr>
        <p:txBody>
          <a:bodyPr>
            <a:normAutofit/>
          </a:bodyPr>
          <a:lstStyle/>
          <a:p>
            <a:pPr marL="0" indent="0">
              <a:lnSpc>
                <a:spcPct val="100000"/>
              </a:lnSpc>
              <a:buNone/>
            </a:pPr>
            <a:r>
              <a:rPr lang="en-US" dirty="0">
                <a:latin typeface="Times New Roman" panose="02020603050405020304" pitchFamily="18" charset="0"/>
                <a:cs typeface="Times New Roman" panose="02020603050405020304" pitchFamily="18" charset="0"/>
              </a:rPr>
              <a:t>In traditional centralized version control systems (VCS), such as Subversion (SVN) or Concurrent Versions System (CVS), the reliance on a central repository poses several challenges that hinder efficiency and collaboration in modern software development environments:</a:t>
            </a:r>
          </a:p>
          <a:p>
            <a:pPr>
              <a:lnSpc>
                <a:spcPct val="100000"/>
              </a:lnSpc>
              <a:buFont typeface="+mj-lt"/>
              <a:buAutoNum type="arabicPeriod"/>
            </a:pPr>
            <a:r>
              <a:rPr lang="en-US" b="1" dirty="0">
                <a:latin typeface="Times New Roman" panose="02020603050405020304" pitchFamily="18" charset="0"/>
                <a:cs typeface="Times New Roman" panose="02020603050405020304" pitchFamily="18" charset="0"/>
              </a:rPr>
              <a:t>Single Point of Failure</a:t>
            </a:r>
            <a:endParaRPr lang="en-US" dirty="0">
              <a:latin typeface="Times New Roman" panose="02020603050405020304" pitchFamily="18" charset="0"/>
              <a:cs typeface="Times New Roman" panose="02020603050405020304" pitchFamily="18" charset="0"/>
            </a:endParaRPr>
          </a:p>
          <a:p>
            <a:pPr marL="742950" lvl="1" indent="-285750">
              <a:lnSpc>
                <a:spcPct val="100000"/>
              </a:lnSpc>
              <a:buFont typeface="+mj-lt"/>
              <a:buAutoNum type="arabicPeriod"/>
            </a:pPr>
            <a:r>
              <a:rPr lang="en-US" dirty="0">
                <a:latin typeface="Times New Roman" panose="02020603050405020304" pitchFamily="18" charset="0"/>
                <a:cs typeface="Times New Roman" panose="02020603050405020304" pitchFamily="18" charset="0"/>
              </a:rPr>
              <a:t>If the central server goes down, the entire team loses access to the repository.</a:t>
            </a:r>
          </a:p>
          <a:p>
            <a:pPr marL="742950" lvl="1" indent="-285750">
              <a:lnSpc>
                <a:spcPct val="100000"/>
              </a:lnSpc>
              <a:buFont typeface="+mj-lt"/>
              <a:buAutoNum type="arabicPeriod"/>
            </a:pPr>
            <a:r>
              <a:rPr lang="en-US" dirty="0">
                <a:latin typeface="Times New Roman" panose="02020603050405020304" pitchFamily="18" charset="0"/>
                <a:cs typeface="Times New Roman" panose="02020603050405020304" pitchFamily="18" charset="0"/>
              </a:rPr>
              <a:t>Risk of data loss or corruption if backups are not timely or properly maintained.</a:t>
            </a:r>
          </a:p>
          <a:p>
            <a:pPr marL="0" indent="0">
              <a:lnSpc>
                <a:spcPct val="100000"/>
              </a:lnSpc>
              <a:buNone/>
            </a:pPr>
            <a:r>
              <a:rPr lang="en-US" b="1" dirty="0">
                <a:latin typeface="Times New Roman" panose="02020603050405020304" pitchFamily="18" charset="0"/>
                <a:cs typeface="Times New Roman" panose="02020603050405020304" pitchFamily="18" charset="0"/>
              </a:rPr>
              <a:t>2. Dependency on a Centralized Server</a:t>
            </a:r>
            <a:endParaRPr lang="en-US" dirty="0">
              <a:latin typeface="Times New Roman" panose="02020603050405020304" pitchFamily="18" charset="0"/>
              <a:cs typeface="Times New Roman" panose="02020603050405020304" pitchFamily="18" charset="0"/>
            </a:endParaRPr>
          </a:p>
          <a:p>
            <a:pPr marL="0" indent="0">
              <a:lnSpc>
                <a:spcPct val="100000"/>
              </a:lnSpc>
              <a:buNone/>
            </a:pPr>
            <a:r>
              <a:rPr lang="en-US" dirty="0">
                <a:latin typeface="Times New Roman" panose="02020603050405020304" pitchFamily="18" charset="0"/>
                <a:cs typeface="Times New Roman" panose="02020603050405020304" pitchFamily="18" charset="0"/>
              </a:rPr>
              <a:t>          1.    Heavy reliance on server uptime for daily operations.</a:t>
            </a:r>
          </a:p>
          <a:p>
            <a:pPr marL="0" indent="0">
              <a:lnSpc>
                <a:spcPct val="100000"/>
              </a:lnSpc>
              <a:buNone/>
            </a:pPr>
            <a:r>
              <a:rPr lang="en-US" dirty="0">
                <a:latin typeface="Times New Roman" panose="02020603050405020304" pitchFamily="18" charset="0"/>
                <a:cs typeface="Times New Roman" panose="02020603050405020304" pitchFamily="18" charset="0"/>
              </a:rPr>
              <a:t>          2.    Risk of bottlenecks and delays when multiple developers access the server.</a:t>
            </a:r>
          </a:p>
          <a:p>
            <a:pPr marL="0" indent="0">
              <a:buNone/>
            </a:pPr>
            <a:r>
              <a:rPr lang="en-US" b="1" dirty="0">
                <a:latin typeface="Times New Roman" panose="02020603050405020304" pitchFamily="18" charset="0"/>
                <a:cs typeface="Times New Roman" panose="02020603050405020304" pitchFamily="18" charset="0"/>
              </a:rPr>
              <a:t>3. Scalability Constraints</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1.    Difficulties in scaling for large, distributed teams.</a:t>
            </a:r>
          </a:p>
          <a:p>
            <a:pPr marL="0" indent="0">
              <a:buNone/>
            </a:pPr>
            <a:r>
              <a:rPr lang="en-US" dirty="0">
                <a:latin typeface="Times New Roman" panose="02020603050405020304" pitchFamily="18" charset="0"/>
                <a:cs typeface="Times New Roman" panose="02020603050405020304" pitchFamily="18" charset="0"/>
              </a:rPr>
              <a:t>          2.    High network latency when accessing remote servers affects performance.</a:t>
            </a:r>
          </a:p>
        </p:txBody>
      </p:sp>
      <p:sp>
        <p:nvSpPr>
          <p:cNvPr id="21" name="Title 20">
            <a:extLst>
              <a:ext uri="{FF2B5EF4-FFF2-40B4-BE49-F238E27FC236}">
                <a16:creationId xmlns:a16="http://schemas.microsoft.com/office/drawing/2014/main" id="{B3E69B71-5849-7541-ADEA-D19838B3CF0C}"/>
              </a:ext>
            </a:extLst>
          </p:cNvPr>
          <p:cNvSpPr>
            <a:spLocks noGrp="1"/>
          </p:cNvSpPr>
          <p:nvPr>
            <p:ph type="ctrTitle"/>
          </p:nvPr>
        </p:nvSpPr>
        <p:spPr>
          <a:xfrm>
            <a:off x="1523999" y="339643"/>
            <a:ext cx="9969911" cy="1410499"/>
          </a:xfrm>
        </p:spPr>
        <p:txBody>
          <a:bodyPr/>
          <a:lstStyle/>
          <a:p>
            <a:pPr algn="ctr"/>
            <a:r>
              <a:rPr lang="en-US" dirty="0"/>
              <a:t>Statement of the problem</a:t>
            </a:r>
          </a:p>
        </p:txBody>
      </p:sp>
    </p:spTree>
    <p:extLst>
      <p:ext uri="{BB962C8B-B14F-4D97-AF65-F5344CB8AC3E}">
        <p14:creationId xmlns:p14="http://schemas.microsoft.com/office/powerpoint/2010/main" val="2167823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37E2D-0401-06AA-C2E5-649FB586A584}"/>
              </a:ext>
            </a:extLst>
          </p:cNvPr>
          <p:cNvSpPr>
            <a:spLocks noGrp="1"/>
          </p:cNvSpPr>
          <p:nvPr>
            <p:ph type="ctrTitle"/>
          </p:nvPr>
        </p:nvSpPr>
        <p:spPr>
          <a:xfrm>
            <a:off x="1627321" y="339645"/>
            <a:ext cx="10134369" cy="741903"/>
          </a:xfrm>
        </p:spPr>
        <p:txBody>
          <a:bodyPr/>
          <a:lstStyle/>
          <a:p>
            <a:pPr algn="ctr"/>
            <a:r>
              <a:rPr lang="en-IN" dirty="0"/>
              <a:t>ABSTRACT</a:t>
            </a:r>
          </a:p>
        </p:txBody>
      </p:sp>
      <p:sp>
        <p:nvSpPr>
          <p:cNvPr id="3" name="Text Placeholder 2">
            <a:extLst>
              <a:ext uri="{FF2B5EF4-FFF2-40B4-BE49-F238E27FC236}">
                <a16:creationId xmlns:a16="http://schemas.microsoft.com/office/drawing/2014/main" id="{EB6B1CC7-8360-2F0A-E64C-21F65EB39F36}"/>
              </a:ext>
            </a:extLst>
          </p:cNvPr>
          <p:cNvSpPr>
            <a:spLocks noGrp="1"/>
          </p:cNvSpPr>
          <p:nvPr>
            <p:ph type="body" sz="quarter" idx="14"/>
          </p:nvPr>
        </p:nvSpPr>
        <p:spPr>
          <a:xfrm>
            <a:off x="1627322" y="1179871"/>
            <a:ext cx="10134371" cy="5338483"/>
          </a:xfrm>
        </p:spPr>
        <p:txBody>
          <a:bodyPr>
            <a:normAutofit fontScale="92500"/>
          </a:bodyPr>
          <a:lstStyle/>
          <a:p>
            <a:pPr algn="just">
              <a:lnSpc>
                <a:spcPct val="160000"/>
              </a:lnSpc>
            </a:pPr>
            <a:r>
              <a:rPr lang="en-US" dirty="0">
                <a:latin typeface="Times New Roman" panose="02020603050405020304" pitchFamily="18" charset="0"/>
                <a:cs typeface="Times New Roman" panose="02020603050405020304" pitchFamily="18" charset="0"/>
              </a:rPr>
              <a:t>Decentralized version control systems (DVCS) have become critical for collaborative software development. This project explores creating a decentralized version control system on the Internet Computer Protocol (ICP), leveraging its blockchain-based architecture to ensure enhanced transparency, integrity, and security in version control. Unlike centralized systems that rely on singular points of failure, this approach uses ICP's decentralized canisters for managing repositories, providing a robust and censorship-resistant platform. The project also aims to integrate blockchain-enabled user authentication, decentralized data storage, and a distributed consensus mechanism to redefine how software development workflows are managed.</a:t>
            </a:r>
          </a:p>
          <a:p>
            <a:pPr algn="just">
              <a:lnSpc>
                <a:spcPct val="160000"/>
              </a:lnSpc>
            </a:pPr>
            <a:r>
              <a:rPr lang="en-US" dirty="0">
                <a:latin typeface="Times New Roman" panose="02020603050405020304" pitchFamily="18" charset="0"/>
                <a:cs typeface="Times New Roman" panose="02020603050405020304" pitchFamily="18" charset="0"/>
              </a:rPr>
              <a:t> The project methodology focuses on developing a DVCS that mirrors the features of Git while incorporating decentralization principles. The system uses ICP’s canisters to store version controlled files and manage commits, branches, and merges securely. By leveraging Internet Identity, the platform ensures user authentication without centralized credentials. The development process involves implementing key features like add, commit, push, and pull, etc., using Motoko, ICP's programming language, and, if needed, integrating distributed storage solutions such as IPFS for large file handling. Expected outcomes include a scalable, user-friendly, and tamper-proof DVCS with enhanced collaboration capabilities. Additionally, the project will produce detailed documentation on architecture design and implementation strategies, serving as a foundation for future research in decentralized development tools.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0321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80F01E-498C-482B-3C04-853E99521D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5D9CFE-3E61-5008-5618-7F55686CC7FE}"/>
              </a:ext>
            </a:extLst>
          </p:cNvPr>
          <p:cNvSpPr>
            <a:spLocks noGrp="1"/>
          </p:cNvSpPr>
          <p:nvPr>
            <p:ph type="ctrTitle"/>
          </p:nvPr>
        </p:nvSpPr>
        <p:spPr/>
        <p:txBody>
          <a:bodyPr/>
          <a:lstStyle/>
          <a:p>
            <a:pPr algn="ctr"/>
            <a:r>
              <a:rPr lang="en-IN" dirty="0"/>
              <a:t>INTRODUCTION</a:t>
            </a:r>
          </a:p>
        </p:txBody>
      </p:sp>
      <p:sp>
        <p:nvSpPr>
          <p:cNvPr id="3" name="Text Placeholder 2">
            <a:extLst>
              <a:ext uri="{FF2B5EF4-FFF2-40B4-BE49-F238E27FC236}">
                <a16:creationId xmlns:a16="http://schemas.microsoft.com/office/drawing/2014/main" id="{B7BE4C13-CFBB-08FF-08ED-160FD6E856CE}"/>
              </a:ext>
            </a:extLst>
          </p:cNvPr>
          <p:cNvSpPr>
            <a:spLocks noGrp="1"/>
          </p:cNvSpPr>
          <p:nvPr>
            <p:ph type="body" sz="quarter" idx="14"/>
          </p:nvPr>
        </p:nvSpPr>
        <p:spPr>
          <a:xfrm>
            <a:off x="1627322" y="1507066"/>
            <a:ext cx="9827259" cy="4849283"/>
          </a:xfrm>
        </p:spPr>
        <p:txBody>
          <a:bodyPr>
            <a:normAutofit/>
          </a:bodyPr>
          <a:lstStyle/>
          <a:p>
            <a:r>
              <a:rPr lang="en-US" sz="2000" b="1" dirty="0">
                <a:latin typeface="Times New Roman" panose="02020603050405020304" pitchFamily="18" charset="0"/>
                <a:cs typeface="Times New Roman" panose="02020603050405020304" pitchFamily="18" charset="0"/>
              </a:rPr>
              <a:t>VERSION CONTROL SYSTEM:</a:t>
            </a:r>
          </a:p>
          <a:p>
            <a:r>
              <a:rPr lang="en-US" dirty="0">
                <a:latin typeface="Times New Roman" panose="02020603050405020304" pitchFamily="18" charset="0"/>
                <a:cs typeface="Times New Roman" panose="02020603050405020304" pitchFamily="18" charset="0"/>
              </a:rPr>
              <a:t>A </a:t>
            </a:r>
            <a:r>
              <a:rPr lang="en-US" b="1" dirty="0">
                <a:latin typeface="Times New Roman" panose="02020603050405020304" pitchFamily="18" charset="0"/>
                <a:cs typeface="Times New Roman" panose="02020603050405020304" pitchFamily="18" charset="0"/>
              </a:rPr>
              <a:t>Version Control System (VCS)</a:t>
            </a:r>
            <a:r>
              <a:rPr lang="en-US" dirty="0">
                <a:latin typeface="Times New Roman" panose="02020603050405020304" pitchFamily="18" charset="0"/>
                <a:cs typeface="Times New Roman" panose="02020603050405020304" pitchFamily="18" charset="0"/>
              </a:rPr>
              <a:t> is a tool used to track changes in files, enabling multiple users to collaborate on a project simultaneously while maintaining a complete history of modifications. It ensures that developers can work on the same project without overwriting each other’s work.</a:t>
            </a:r>
          </a:p>
          <a:p>
            <a:pPr>
              <a:lnSpc>
                <a:spcPct val="150000"/>
              </a:lnSpc>
            </a:pPr>
            <a:r>
              <a:rPr lang="en-US" b="1" dirty="0">
                <a:latin typeface="Times New Roman" panose="02020603050405020304" pitchFamily="18" charset="0"/>
                <a:cs typeface="Times New Roman" panose="02020603050405020304" pitchFamily="18" charset="0"/>
              </a:rPr>
              <a:t>Key Functions:</a:t>
            </a:r>
          </a:p>
          <a:p>
            <a:pPr>
              <a:buFont typeface="+mj-lt"/>
              <a:buAutoNum type="arabicPeriod"/>
            </a:pPr>
            <a:r>
              <a:rPr lang="en-US" b="1" dirty="0">
                <a:latin typeface="Times New Roman" panose="02020603050405020304" pitchFamily="18" charset="0"/>
                <a:cs typeface="Times New Roman" panose="02020603050405020304" pitchFamily="18" charset="0"/>
              </a:rPr>
              <a:t>Change Tracking:</a:t>
            </a:r>
            <a:r>
              <a:rPr lang="en-US" dirty="0">
                <a:latin typeface="Times New Roman" panose="02020603050405020304" pitchFamily="18" charset="0"/>
                <a:cs typeface="Times New Roman" panose="02020603050405020304" pitchFamily="18" charset="0"/>
              </a:rPr>
              <a:t> Records who made changes, what was changed, and when it was changed.</a:t>
            </a:r>
          </a:p>
          <a:p>
            <a:pPr>
              <a:buFont typeface="+mj-lt"/>
              <a:buAutoNum type="arabicPeriod"/>
            </a:pPr>
            <a:r>
              <a:rPr lang="en-US" b="1" dirty="0">
                <a:latin typeface="Times New Roman" panose="02020603050405020304" pitchFamily="18" charset="0"/>
                <a:cs typeface="Times New Roman" panose="02020603050405020304" pitchFamily="18" charset="0"/>
              </a:rPr>
              <a:t>File History:</a:t>
            </a:r>
            <a:r>
              <a:rPr lang="en-US" dirty="0">
                <a:latin typeface="Times New Roman" panose="02020603050405020304" pitchFamily="18" charset="0"/>
                <a:cs typeface="Times New Roman" panose="02020603050405020304" pitchFamily="18" charset="0"/>
              </a:rPr>
              <a:t> Maintains a timeline of file versions, allowing restoration of previous states.</a:t>
            </a:r>
          </a:p>
          <a:p>
            <a:pPr>
              <a:buFont typeface="+mj-lt"/>
              <a:buAutoNum type="arabicPeriod"/>
            </a:pPr>
            <a:r>
              <a:rPr lang="en-US" b="1" dirty="0">
                <a:latin typeface="Times New Roman" panose="02020603050405020304" pitchFamily="18" charset="0"/>
                <a:cs typeface="Times New Roman" panose="02020603050405020304" pitchFamily="18" charset="0"/>
              </a:rPr>
              <a:t>Collaboration:</a:t>
            </a:r>
            <a:r>
              <a:rPr lang="en-US" dirty="0">
                <a:latin typeface="Times New Roman" panose="02020603050405020304" pitchFamily="18" charset="0"/>
                <a:cs typeface="Times New Roman" panose="02020603050405020304" pitchFamily="18" charset="0"/>
              </a:rPr>
              <a:t> Supports simultaneous work by multiple contributors, avoiding conflicts.</a:t>
            </a:r>
          </a:p>
          <a:p>
            <a:r>
              <a:rPr lang="en-US" b="1" dirty="0">
                <a:latin typeface="Times New Roman" panose="02020603050405020304" pitchFamily="18" charset="0"/>
                <a:cs typeface="Times New Roman" panose="02020603050405020304" pitchFamily="18" charset="0"/>
              </a:rPr>
              <a:t>Types of VCS:</a:t>
            </a:r>
          </a:p>
          <a:p>
            <a:pPr>
              <a:buFont typeface="+mj-lt"/>
              <a:buAutoNum type="arabicPeriod"/>
            </a:pPr>
            <a:r>
              <a:rPr lang="en-US" b="1" dirty="0">
                <a:latin typeface="Times New Roman" panose="02020603050405020304" pitchFamily="18" charset="0"/>
                <a:cs typeface="Times New Roman" panose="02020603050405020304" pitchFamily="18" charset="0"/>
              </a:rPr>
              <a:t>Centralized (CVCS):</a:t>
            </a:r>
            <a:r>
              <a:rPr lang="en-US" dirty="0">
                <a:latin typeface="Times New Roman" panose="02020603050405020304" pitchFamily="18" charset="0"/>
                <a:cs typeface="Times New Roman" panose="02020603050405020304" pitchFamily="18" charset="0"/>
              </a:rPr>
              <a:t> Uses a single central repository accessed by all users (e.g., SVN, CVS).</a:t>
            </a:r>
          </a:p>
          <a:p>
            <a:pPr>
              <a:buFont typeface="+mj-lt"/>
              <a:buAutoNum type="arabicPeriod"/>
            </a:pPr>
            <a:r>
              <a:rPr lang="en-US" b="1" dirty="0">
                <a:latin typeface="Times New Roman" panose="02020603050405020304" pitchFamily="18" charset="0"/>
                <a:cs typeface="Times New Roman" panose="02020603050405020304" pitchFamily="18" charset="0"/>
              </a:rPr>
              <a:t>Decentralized (DVCS):</a:t>
            </a:r>
            <a:r>
              <a:rPr lang="en-US" dirty="0">
                <a:latin typeface="Times New Roman" panose="02020603050405020304" pitchFamily="18" charset="0"/>
                <a:cs typeface="Times New Roman" panose="02020603050405020304" pitchFamily="18" charset="0"/>
              </a:rPr>
              <a:t> Each user has a full copy of the repository (e.g., Git, Mercurial).</a:t>
            </a:r>
          </a:p>
          <a:p>
            <a:r>
              <a:rPr lang="en-US" b="1" dirty="0">
                <a:latin typeface="Times New Roman" panose="02020603050405020304" pitchFamily="18" charset="0"/>
                <a:cs typeface="Times New Roman" panose="02020603050405020304" pitchFamily="18" charset="0"/>
              </a:rPr>
              <a:t>Why It’s Essential:</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VCS improves productivity, minimizes errors, and provides a safety net by maintaining backups and history, making it indispensable for modern software development.</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6492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8E8236-55E2-DCEF-2ECE-26366C8470F6}"/>
              </a:ext>
            </a:extLst>
          </p:cNvPr>
          <p:cNvSpPr>
            <a:spLocks noGrp="1"/>
          </p:cNvSpPr>
          <p:nvPr>
            <p:ph sz="half" idx="1"/>
          </p:nvPr>
        </p:nvSpPr>
        <p:spPr>
          <a:xfrm>
            <a:off x="1366685" y="1002891"/>
            <a:ext cx="4954364" cy="4670322"/>
          </a:xfrm>
        </p:spPr>
        <p:txBody>
          <a:bodyPr>
            <a:normAutofit lnSpcReduction="10000"/>
          </a:bodyPr>
          <a:lstStyle/>
          <a:p>
            <a:r>
              <a:rPr lang="en-US" dirty="0">
                <a:latin typeface="Times New Roman" panose="02020603050405020304" pitchFamily="18" charset="0"/>
                <a:cs typeface="Times New Roman" panose="02020603050405020304" pitchFamily="18" charset="0"/>
              </a:rPr>
              <a:t>In a CVCS, all files and version history are stored in a central server. Users access and commit changes to this single repository. Examples include SVN and CVS.</a:t>
            </a:r>
          </a:p>
          <a:p>
            <a:r>
              <a:rPr lang="en-US" b="1" dirty="0">
                <a:latin typeface="Times New Roman" panose="02020603050405020304" pitchFamily="18" charset="0"/>
                <a:cs typeface="Times New Roman" panose="02020603050405020304" pitchFamily="18" charset="0"/>
              </a:rPr>
              <a:t>Advantages of CVCS:</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Simple to set up and manage.</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Suitable for small teams with minimal branching needs.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Centralized access simplifies permissions and controls.</a:t>
            </a:r>
          </a:p>
          <a:p>
            <a:r>
              <a:rPr lang="en-US" b="1" dirty="0">
                <a:latin typeface="Times New Roman" panose="02020603050405020304" pitchFamily="18" charset="0"/>
                <a:cs typeface="Times New Roman" panose="02020603050405020304" pitchFamily="18" charset="0"/>
              </a:rPr>
              <a:t>Limitations of CVCS:</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Single point of failure—server downtime halts all operations.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Requires constant internet connectivity for commits and updates.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Collaboration becomes challenging with geographically distributed teams.</a:t>
            </a:r>
          </a:p>
        </p:txBody>
      </p:sp>
      <p:sp>
        <p:nvSpPr>
          <p:cNvPr id="4" name="Content Placeholder 3">
            <a:extLst>
              <a:ext uri="{FF2B5EF4-FFF2-40B4-BE49-F238E27FC236}">
                <a16:creationId xmlns:a16="http://schemas.microsoft.com/office/drawing/2014/main" id="{F842B035-A6DF-8EE6-3A60-D86736702256}"/>
              </a:ext>
            </a:extLst>
          </p:cNvPr>
          <p:cNvSpPr>
            <a:spLocks noGrp="1"/>
          </p:cNvSpPr>
          <p:nvPr>
            <p:ph sz="half" idx="2"/>
          </p:nvPr>
        </p:nvSpPr>
        <p:spPr>
          <a:xfrm>
            <a:off x="6808765" y="1002891"/>
            <a:ext cx="4954364" cy="4601496"/>
          </a:xfrm>
        </p:spPr>
        <p:txBody>
          <a:bodyPr>
            <a:noAutofit/>
          </a:bodyPr>
          <a:lstStyle/>
          <a:p>
            <a:r>
              <a:rPr lang="en-US" dirty="0">
                <a:latin typeface="Times New Roman" panose="02020603050405020304" pitchFamily="18" charset="0"/>
                <a:cs typeface="Times New Roman" panose="02020603050405020304" pitchFamily="18" charset="0"/>
              </a:rPr>
              <a:t>In a DVCS like Git, every user has a complete copy of the repository, including the full history.</a:t>
            </a:r>
          </a:p>
          <a:p>
            <a:r>
              <a:rPr lang="en-US" b="1" dirty="0">
                <a:latin typeface="Times New Roman" panose="02020603050405020304" pitchFamily="18" charset="0"/>
                <a:cs typeface="Times New Roman" panose="02020603050405020304" pitchFamily="18" charset="0"/>
              </a:rPr>
              <a:t>Advantages of DVCS:</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No single point of failure; any user can restore the repository.</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Enables offline work with local commits.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Better support for branching and merging workflows.</a:t>
            </a:r>
          </a:p>
          <a:p>
            <a:r>
              <a:rPr lang="en-US" b="1" dirty="0">
                <a:latin typeface="Times New Roman" panose="02020603050405020304" pitchFamily="18" charset="0"/>
                <a:cs typeface="Times New Roman" panose="02020603050405020304" pitchFamily="18" charset="0"/>
              </a:rPr>
              <a:t>Limitations of DVCS:</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Initial learning curve for users.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Large repositories can require more storage and optimization techniques.</a:t>
            </a:r>
          </a:p>
        </p:txBody>
      </p:sp>
      <p:sp>
        <p:nvSpPr>
          <p:cNvPr id="5" name="Text Placeholder 4">
            <a:extLst>
              <a:ext uri="{FF2B5EF4-FFF2-40B4-BE49-F238E27FC236}">
                <a16:creationId xmlns:a16="http://schemas.microsoft.com/office/drawing/2014/main" id="{0DD0972C-37E4-B2C4-017B-6DF25F8433E5}"/>
              </a:ext>
            </a:extLst>
          </p:cNvPr>
          <p:cNvSpPr>
            <a:spLocks noGrp="1"/>
          </p:cNvSpPr>
          <p:nvPr>
            <p:ph type="body" idx="13"/>
          </p:nvPr>
        </p:nvSpPr>
        <p:spPr>
          <a:xfrm>
            <a:off x="1627322" y="383458"/>
            <a:ext cx="4672156" cy="511277"/>
          </a:xfrm>
        </p:spPr>
        <p:txBody>
          <a:bodyPr/>
          <a:lstStyle/>
          <a:p>
            <a:pPr algn="ctr"/>
            <a:r>
              <a:rPr lang="en-IN" dirty="0">
                <a:latin typeface="Times New Roman" panose="02020603050405020304" pitchFamily="18" charset="0"/>
                <a:cs typeface="Times New Roman" panose="02020603050405020304" pitchFamily="18" charset="0"/>
              </a:rPr>
              <a:t>CENTRALIZED VCS</a:t>
            </a:r>
          </a:p>
        </p:txBody>
      </p:sp>
      <p:sp>
        <p:nvSpPr>
          <p:cNvPr id="6" name="Text Placeholder 5">
            <a:extLst>
              <a:ext uri="{FF2B5EF4-FFF2-40B4-BE49-F238E27FC236}">
                <a16:creationId xmlns:a16="http://schemas.microsoft.com/office/drawing/2014/main" id="{FDCAA269-50EE-ECB9-04A2-F99C65C2A52C}"/>
              </a:ext>
            </a:extLst>
          </p:cNvPr>
          <p:cNvSpPr>
            <a:spLocks noGrp="1"/>
          </p:cNvSpPr>
          <p:nvPr>
            <p:ph type="body" sz="quarter" idx="3"/>
          </p:nvPr>
        </p:nvSpPr>
        <p:spPr>
          <a:xfrm>
            <a:off x="7067964" y="383459"/>
            <a:ext cx="4672156" cy="462116"/>
          </a:xfrm>
        </p:spPr>
        <p:txBody>
          <a:bodyPr>
            <a:normAutofit lnSpcReduction="10000"/>
          </a:bodyPr>
          <a:lstStyle/>
          <a:p>
            <a:pPr algn="ctr"/>
            <a:r>
              <a:rPr lang="en-IN" dirty="0">
                <a:latin typeface="Times New Roman" panose="02020603050405020304" pitchFamily="18" charset="0"/>
                <a:cs typeface="Times New Roman" panose="02020603050405020304" pitchFamily="18" charset="0"/>
              </a:rPr>
              <a:t>DECENTRALIZED VCS</a:t>
            </a:r>
          </a:p>
        </p:txBody>
      </p:sp>
      <p:sp>
        <p:nvSpPr>
          <p:cNvPr id="7" name="TextBox 6">
            <a:extLst>
              <a:ext uri="{FF2B5EF4-FFF2-40B4-BE49-F238E27FC236}">
                <a16:creationId xmlns:a16="http://schemas.microsoft.com/office/drawing/2014/main" id="{8E9E1E1D-E563-A2A0-82D5-32A9B07F97AE}"/>
              </a:ext>
            </a:extLst>
          </p:cNvPr>
          <p:cNvSpPr txBox="1"/>
          <p:nvPr/>
        </p:nvSpPr>
        <p:spPr>
          <a:xfrm>
            <a:off x="1553497" y="6076335"/>
            <a:ext cx="10186623" cy="713016"/>
          </a:xfrm>
          <a:prstGeom prst="rect">
            <a:avLst/>
          </a:prstGeom>
          <a:noFill/>
        </p:spPr>
        <p:txBody>
          <a:bodyPr wrap="square" rtlCol="0">
            <a:spAutoFit/>
          </a:bodyPr>
          <a:lstStyle/>
          <a:p>
            <a:pPr marR="0" lvl="0" algn="l" defTabSz="914400" rtl="0" eaLnBrk="1" fontAlgn="auto" latinLnBrk="0" hangingPunct="1">
              <a:lnSpc>
                <a:spcPct val="100000"/>
              </a:lnSpc>
              <a:spcBef>
                <a:spcPts val="1000"/>
              </a:spcBef>
              <a:spcAft>
                <a:spcPts val="0"/>
              </a:spcAft>
              <a:buClrTx/>
              <a:buSzTx/>
              <a:tabLst/>
              <a:defRPr/>
            </a:pPr>
            <a:r>
              <a:rPr kumimoji="0" lang="en-US" sz="1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CONCLUSION:</a:t>
            </a:r>
            <a: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p>
          <a:p>
            <a:pPr marR="0" lvl="0" algn="l" defTabSz="914400" rtl="0" eaLnBrk="1" fontAlgn="auto" latinLnBrk="0" hangingPunct="1">
              <a:lnSpc>
                <a:spcPct val="100000"/>
              </a:lnSpc>
              <a:spcBef>
                <a:spcPts val="1000"/>
              </a:spcBef>
              <a:spcAft>
                <a:spcPts val="0"/>
              </a:spcAft>
              <a:buClrTx/>
              <a:buSzTx/>
              <a:tabLst/>
              <a:defRPr/>
            </a:pPr>
            <a: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DVCS is better suited for modern, distributed development teams requiring flexibility and resilience</a:t>
            </a:r>
          </a:p>
        </p:txBody>
      </p:sp>
    </p:spTree>
    <p:extLst>
      <p:ext uri="{BB962C8B-B14F-4D97-AF65-F5344CB8AC3E}">
        <p14:creationId xmlns:p14="http://schemas.microsoft.com/office/powerpoint/2010/main" val="2990759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4F0A45-8908-8247-23A9-AD769C3B40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6A95F3-1112-93AC-BD3E-9F8DC15C0A02}"/>
              </a:ext>
            </a:extLst>
          </p:cNvPr>
          <p:cNvSpPr>
            <a:spLocks noGrp="1"/>
          </p:cNvSpPr>
          <p:nvPr>
            <p:ph type="ctrTitle"/>
          </p:nvPr>
        </p:nvSpPr>
        <p:spPr/>
        <p:txBody>
          <a:bodyPr/>
          <a:lstStyle/>
          <a:p>
            <a:r>
              <a:rPr lang="en-US" dirty="0"/>
              <a:t>Why decentralization maters</a:t>
            </a:r>
            <a:endParaRPr lang="en-IN" dirty="0"/>
          </a:p>
        </p:txBody>
      </p:sp>
      <p:sp>
        <p:nvSpPr>
          <p:cNvPr id="3" name="Text Placeholder 2">
            <a:extLst>
              <a:ext uri="{FF2B5EF4-FFF2-40B4-BE49-F238E27FC236}">
                <a16:creationId xmlns:a16="http://schemas.microsoft.com/office/drawing/2014/main" id="{8D76DF01-A5D6-5698-5CD8-CAEB19B3840F}"/>
              </a:ext>
            </a:extLst>
          </p:cNvPr>
          <p:cNvSpPr>
            <a:spLocks noGrp="1"/>
          </p:cNvSpPr>
          <p:nvPr>
            <p:ph type="body" sz="quarter" idx="14"/>
          </p:nvPr>
        </p:nvSpPr>
        <p:spPr>
          <a:xfrm>
            <a:off x="1769806" y="1507066"/>
            <a:ext cx="9625781" cy="4849283"/>
          </a:xfrm>
        </p:spPr>
        <p:txBody>
          <a:bodyPr/>
          <a:lstStyle/>
          <a:p>
            <a:pPr algn="just"/>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Decentralized Version Control Systems (DVCS) like Git have transformed modern software development by addressing the limitations of centralized systems. One of the key advantages is </a:t>
            </a:r>
            <a:r>
              <a:rPr lang="en-US" b="1" dirty="0">
                <a:latin typeface="Times New Roman" panose="02020603050405020304" pitchFamily="18" charset="0"/>
                <a:cs typeface="Times New Roman" panose="02020603050405020304" pitchFamily="18" charset="0"/>
              </a:rPr>
              <a:t>resilience</a:t>
            </a:r>
            <a:r>
              <a:rPr lang="en-US" dirty="0">
                <a:latin typeface="Times New Roman" panose="02020603050405020304" pitchFamily="18" charset="0"/>
                <a:cs typeface="Times New Roman" panose="02020603050405020304" pitchFamily="18" charset="0"/>
              </a:rPr>
              <a:t>, as every developer has a complete copy of the repository. This eliminates the dependency on a single central server, ensuring work can continue even during server outages.</a:t>
            </a:r>
          </a:p>
          <a:p>
            <a:pPr algn="just"/>
            <a:r>
              <a:rPr lang="en-US" b="1" dirty="0">
                <a:latin typeface="Times New Roman" panose="02020603050405020304" pitchFamily="18" charset="0"/>
                <a:cs typeface="Times New Roman" panose="02020603050405020304" pitchFamily="18" charset="0"/>
              </a:rPr>
              <a:t>Offline accessibility</a:t>
            </a:r>
            <a:r>
              <a:rPr lang="en-US" dirty="0">
                <a:latin typeface="Times New Roman" panose="02020603050405020304" pitchFamily="18" charset="0"/>
                <a:cs typeface="Times New Roman" panose="02020603050405020304" pitchFamily="18" charset="0"/>
              </a:rPr>
              <a:t> is another significant benefit. Developers can commit changes locally, view the project’s history, and resolve conflicts without requiring an internet connection, making DVCS ideal for remote or geographically dispersed teams.</a:t>
            </a:r>
          </a:p>
          <a:p>
            <a:pPr algn="just"/>
            <a:r>
              <a:rPr lang="en-US" dirty="0">
                <a:latin typeface="Times New Roman" panose="02020603050405020304" pitchFamily="18" charset="0"/>
                <a:cs typeface="Times New Roman" panose="02020603050405020304" pitchFamily="18" charset="0"/>
              </a:rPr>
              <a:t>Collaboration becomes seamless as DVCS supports independent branching and merging. Developers can work on features concurrently without overwriting others’ work. Additionally, DVCS offers </a:t>
            </a:r>
            <a:r>
              <a:rPr lang="en-US" b="1" dirty="0">
                <a:latin typeface="Times New Roman" panose="02020603050405020304" pitchFamily="18" charset="0"/>
                <a:cs typeface="Times New Roman" panose="02020603050405020304" pitchFamily="18" charset="0"/>
              </a:rPr>
              <a:t>enhanced performance</a:t>
            </a:r>
            <a:r>
              <a:rPr lang="en-US" dirty="0">
                <a:latin typeface="Times New Roman" panose="02020603050405020304" pitchFamily="18" charset="0"/>
                <a:cs typeface="Times New Roman" panose="02020603050405020304" pitchFamily="18" charset="0"/>
              </a:rPr>
              <a:t> by performing operations like commits and history retrievals locally, reducing reliance on network speed.</a:t>
            </a:r>
          </a:p>
          <a:p>
            <a:pPr algn="just"/>
            <a:r>
              <a:rPr lang="en-US" dirty="0">
                <a:latin typeface="Times New Roman" panose="02020603050405020304" pitchFamily="18" charset="0"/>
                <a:cs typeface="Times New Roman" panose="02020603050405020304" pitchFamily="18" charset="0"/>
              </a:rPr>
              <a:t>These features make DVCS essential for scalable, distributed development, ensuring flexibility, productivity, and reliability in today’s dynamic software environments.</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3993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5D4448-A400-D73D-185B-66F5E30B1C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F97857-9994-DCD8-6D2D-10D46A1235C7}"/>
              </a:ext>
            </a:extLst>
          </p:cNvPr>
          <p:cNvSpPr>
            <a:spLocks noGrp="1"/>
          </p:cNvSpPr>
          <p:nvPr>
            <p:ph type="ctrTitle"/>
          </p:nvPr>
        </p:nvSpPr>
        <p:spPr>
          <a:xfrm>
            <a:off x="1297858" y="339645"/>
            <a:ext cx="10776155" cy="1002552"/>
          </a:xfrm>
        </p:spPr>
        <p:txBody>
          <a:bodyPr/>
          <a:lstStyle/>
          <a:p>
            <a:r>
              <a:rPr lang="en-IN" dirty="0"/>
              <a:t>literature survey &amp; gap analysis</a:t>
            </a:r>
          </a:p>
        </p:txBody>
      </p:sp>
      <p:sp>
        <p:nvSpPr>
          <p:cNvPr id="3" name="Text Placeholder 2">
            <a:extLst>
              <a:ext uri="{FF2B5EF4-FFF2-40B4-BE49-F238E27FC236}">
                <a16:creationId xmlns:a16="http://schemas.microsoft.com/office/drawing/2014/main" id="{7CB3E0DC-4DE5-9A2B-353A-12C428B18B5B}"/>
              </a:ext>
            </a:extLst>
          </p:cNvPr>
          <p:cNvSpPr>
            <a:spLocks noGrp="1"/>
          </p:cNvSpPr>
          <p:nvPr>
            <p:ph type="body" sz="quarter" idx="14"/>
          </p:nvPr>
        </p:nvSpPr>
        <p:spPr/>
        <p:txBody>
          <a:bodyPr/>
          <a:lstStyle/>
          <a:p>
            <a:r>
              <a:rPr lang="en-IN" dirty="0"/>
              <a:t>  </a:t>
            </a:r>
          </a:p>
        </p:txBody>
      </p:sp>
    </p:spTree>
    <p:extLst>
      <p:ext uri="{BB962C8B-B14F-4D97-AF65-F5344CB8AC3E}">
        <p14:creationId xmlns:p14="http://schemas.microsoft.com/office/powerpoint/2010/main" val="2524187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191B1A-3484-9B92-7FF1-A24EFA893E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BA2D53-AAB4-153F-E264-6CFC733C80F0}"/>
              </a:ext>
            </a:extLst>
          </p:cNvPr>
          <p:cNvSpPr>
            <a:spLocks noGrp="1"/>
          </p:cNvSpPr>
          <p:nvPr>
            <p:ph type="ctrTitle"/>
          </p:nvPr>
        </p:nvSpPr>
        <p:spPr>
          <a:xfrm>
            <a:off x="1297858" y="339645"/>
            <a:ext cx="10776155" cy="1002552"/>
          </a:xfrm>
        </p:spPr>
        <p:txBody>
          <a:bodyPr/>
          <a:lstStyle/>
          <a:p>
            <a:endParaRPr lang="en-IN" dirty="0"/>
          </a:p>
        </p:txBody>
      </p:sp>
      <p:sp>
        <p:nvSpPr>
          <p:cNvPr id="3" name="Text Placeholder 2">
            <a:extLst>
              <a:ext uri="{FF2B5EF4-FFF2-40B4-BE49-F238E27FC236}">
                <a16:creationId xmlns:a16="http://schemas.microsoft.com/office/drawing/2014/main" id="{D413210C-A60C-3A15-398F-09F9B503321B}"/>
              </a:ext>
            </a:extLst>
          </p:cNvPr>
          <p:cNvSpPr>
            <a:spLocks noGrp="1"/>
          </p:cNvSpPr>
          <p:nvPr>
            <p:ph type="body" sz="quarter" idx="14"/>
          </p:nvPr>
        </p:nvSpPr>
        <p:spPr/>
        <p:txBody>
          <a:bodyPr/>
          <a:lstStyle/>
          <a:p>
            <a:r>
              <a:rPr lang="en-IN" dirty="0"/>
              <a:t>  </a:t>
            </a:r>
          </a:p>
        </p:txBody>
      </p:sp>
    </p:spTree>
    <p:extLst>
      <p:ext uri="{BB962C8B-B14F-4D97-AF65-F5344CB8AC3E}">
        <p14:creationId xmlns:p14="http://schemas.microsoft.com/office/powerpoint/2010/main" val="1051400998"/>
      </p:ext>
    </p:extLst>
  </p:cSld>
  <p:clrMapOvr>
    <a:masterClrMapping/>
  </p:clrMapOvr>
</p:sld>
</file>

<file path=ppt/theme/theme1.xml><?xml version="1.0" encoding="utf-8"?>
<a:theme xmlns:a="http://schemas.openxmlformats.org/drawingml/2006/main" name="Office Theme">
  <a:themeElements>
    <a:clrScheme name="Cool">
      <a:dk1>
        <a:srgbClr val="000000"/>
      </a:dk1>
      <a:lt1>
        <a:srgbClr val="FFFFFF"/>
      </a:lt1>
      <a:dk2>
        <a:srgbClr val="464646"/>
      </a:dk2>
      <a:lt2>
        <a:srgbClr val="FFFFFF"/>
      </a:lt2>
      <a:accent1>
        <a:srgbClr val="15D1BB"/>
      </a:accent1>
      <a:accent2>
        <a:srgbClr val="0FB4DB"/>
      </a:accent2>
      <a:accent3>
        <a:srgbClr val="0D81BB"/>
      </a:accent3>
      <a:accent4>
        <a:srgbClr val="045FC4"/>
      </a:accent4>
      <a:accent5>
        <a:srgbClr val="953FF3"/>
      </a:accent5>
      <a:accent6>
        <a:srgbClr val="C03EF4"/>
      </a:accent6>
      <a:hlink>
        <a:srgbClr val="8F8F8F"/>
      </a:hlink>
      <a:folHlink>
        <a:srgbClr val="A5A5A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Your Title goes Here" id="{216E2A47-1B33-481B-B469-F891BA0BB112}" vid="{A834A686-415F-444B-99EF-70560C1C6F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Modern clean sophisticated presentation</Template>
  <TotalTime>357</TotalTime>
  <Words>1166</Words>
  <Application>Microsoft Office PowerPoint</Application>
  <PresentationFormat>Widescreen</PresentationFormat>
  <Paragraphs>85</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__Inter_d65c78</vt:lpstr>
      <vt:lpstr>Arial</vt:lpstr>
      <vt:lpstr>Calibri</vt:lpstr>
      <vt:lpstr>Calibri Light</vt:lpstr>
      <vt:lpstr>Palatino Linotype</vt:lpstr>
      <vt:lpstr>Sagona ExtraLight</vt:lpstr>
      <vt:lpstr>Speak Pro</vt:lpstr>
      <vt:lpstr>Times New Roman</vt:lpstr>
      <vt:lpstr>Office Theme</vt:lpstr>
      <vt:lpstr>DECENTRALIZED VERSION CONTROL SYSTEMS ON ICP</vt:lpstr>
      <vt:lpstr>Table of Contents</vt:lpstr>
      <vt:lpstr>Statement of the problem</vt:lpstr>
      <vt:lpstr>ABSTRACT</vt:lpstr>
      <vt:lpstr>INTRODUCTION</vt:lpstr>
      <vt:lpstr>PowerPoint Presentation</vt:lpstr>
      <vt:lpstr>Why decentralization maters</vt:lpstr>
      <vt:lpstr>literature survey &amp; gap analysis</vt:lpstr>
      <vt:lpstr>PowerPoint Presentation</vt:lpstr>
      <vt:lpstr>Software &amp; hardware requirements</vt:lpstr>
      <vt:lpstr>Base/reference papers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priyanka kasu</dc:creator>
  <cp:lastModifiedBy>priyanka kasu</cp:lastModifiedBy>
  <cp:revision>1</cp:revision>
  <dcterms:created xsi:type="dcterms:W3CDTF">2024-12-11T13:25:54Z</dcterms:created>
  <dcterms:modified xsi:type="dcterms:W3CDTF">2024-12-12T03:38:42Z</dcterms:modified>
</cp:coreProperties>
</file>