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7116F-127E-4B9A-AD1D-A54A3D21AFF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2C2E0F-DE55-41FF-8D93-FD27852E051B}">
      <dgm:prSet/>
      <dgm:spPr/>
      <dgm:t>
        <a:bodyPr/>
        <a:lstStyle/>
        <a:p>
          <a:r>
            <a:rPr lang="en-GB" b="0" i="0" dirty="0">
              <a:latin typeface="+mj-lt"/>
            </a:rPr>
            <a:t>Vaccine(</a:t>
          </a:r>
          <a:r>
            <a:rPr lang="en-GB" b="0" i="0" u="sng" dirty="0">
              <a:latin typeface="+mj-lt"/>
            </a:rPr>
            <a:t>ID</a:t>
          </a:r>
          <a:r>
            <a:rPr lang="en-GB" b="0" i="0" dirty="0">
              <a:latin typeface="+mj-lt"/>
            </a:rPr>
            <a:t>, Dosage, Temperature, </a:t>
          </a:r>
          <a:r>
            <a:rPr lang="en-GB" b="0" i="0" dirty="0" err="1">
              <a:latin typeface="+mj-lt"/>
            </a:rPr>
            <a:t>ExpiryTime</a:t>
          </a:r>
          <a:r>
            <a:rPr lang="en-GB" b="0" i="0" dirty="0"/>
            <a:t>)</a:t>
          </a:r>
          <a:endParaRPr lang="en-US" dirty="0"/>
        </a:p>
      </dgm:t>
    </dgm:pt>
    <dgm:pt modelId="{E43DDB08-F175-43AD-8144-49B6DAA0A718}" type="parTrans" cxnId="{12186B08-3BDF-4BF1-A478-8D02DAF1F7C0}">
      <dgm:prSet/>
      <dgm:spPr/>
      <dgm:t>
        <a:bodyPr/>
        <a:lstStyle/>
        <a:p>
          <a:endParaRPr lang="en-US"/>
        </a:p>
      </dgm:t>
    </dgm:pt>
    <dgm:pt modelId="{DA0B7847-3AFD-4605-82EE-A8BCD562A25E}" type="sibTrans" cxnId="{12186B08-3BDF-4BF1-A478-8D02DAF1F7C0}">
      <dgm:prSet/>
      <dgm:spPr/>
      <dgm:t>
        <a:bodyPr/>
        <a:lstStyle/>
        <a:p>
          <a:endParaRPr lang="en-US"/>
        </a:p>
      </dgm:t>
    </dgm:pt>
    <dgm:pt modelId="{9F31A5F4-B832-4F73-91FD-0AE9BCA29637}">
      <dgm:prSet/>
      <dgm:spPr/>
      <dgm:t>
        <a:bodyPr/>
        <a:lstStyle/>
        <a:p>
          <a:r>
            <a:rPr lang="en-GB" b="0" i="0" dirty="0">
              <a:latin typeface="+mj-lt"/>
            </a:rPr>
            <a:t>Manufacturer(</a:t>
          </a:r>
          <a:r>
            <a:rPr lang="en-GB" b="0" i="0" u="sng" dirty="0">
              <a:latin typeface="+mj-lt"/>
            </a:rPr>
            <a:t>ID</a:t>
          </a:r>
          <a:r>
            <a:rPr lang="en-GB" b="0" i="0" dirty="0">
              <a:latin typeface="+mj-lt"/>
            </a:rPr>
            <a:t>, Phone, Country, </a:t>
          </a:r>
          <a:r>
            <a:rPr lang="en-GB" b="0" i="0" dirty="0" err="1">
              <a:latin typeface="+mj-lt"/>
            </a:rPr>
            <a:t>VaccineID</a:t>
          </a:r>
          <a:r>
            <a:rPr lang="en-GB" b="0" i="0" dirty="0">
              <a:latin typeface="+mj-lt"/>
            </a:rPr>
            <a:t>)</a:t>
          </a:r>
          <a:endParaRPr lang="en-US" dirty="0">
            <a:latin typeface="+mj-lt"/>
          </a:endParaRPr>
        </a:p>
      </dgm:t>
    </dgm:pt>
    <dgm:pt modelId="{2DF340C4-51CE-4EC7-8E3C-B2FF1806A2B8}" type="parTrans" cxnId="{D962E7BA-1614-43F3-859E-FFC571965EA6}">
      <dgm:prSet/>
      <dgm:spPr/>
      <dgm:t>
        <a:bodyPr/>
        <a:lstStyle/>
        <a:p>
          <a:endParaRPr lang="en-US"/>
        </a:p>
      </dgm:t>
    </dgm:pt>
    <dgm:pt modelId="{517144FA-3350-4110-825D-22FC7F083C74}" type="sibTrans" cxnId="{D962E7BA-1614-43F3-859E-FFC571965EA6}">
      <dgm:prSet/>
      <dgm:spPr/>
      <dgm:t>
        <a:bodyPr/>
        <a:lstStyle/>
        <a:p>
          <a:endParaRPr lang="en-US"/>
        </a:p>
      </dgm:t>
    </dgm:pt>
    <dgm:pt modelId="{768FE309-84C0-479D-A014-AAC818D034AD}">
      <dgm:prSet/>
      <dgm:spPr/>
      <dgm:t>
        <a:bodyPr/>
        <a:lstStyle/>
        <a:p>
          <a:r>
            <a:rPr lang="en-GB" b="0" i="0" dirty="0" err="1">
              <a:latin typeface="+mj-lt"/>
            </a:rPr>
            <a:t>HealthcareFacility</a:t>
          </a:r>
          <a:r>
            <a:rPr lang="en-GB" b="0" i="0" dirty="0">
              <a:latin typeface="+mj-lt"/>
            </a:rPr>
            <a:t>(</a:t>
          </a:r>
          <a:r>
            <a:rPr lang="en-GB" b="0" i="0" u="sng" dirty="0">
              <a:latin typeface="+mj-lt"/>
            </a:rPr>
            <a:t>Name</a:t>
          </a:r>
          <a:r>
            <a:rPr lang="en-GB" b="0" i="0" dirty="0">
              <a:latin typeface="+mj-lt"/>
            </a:rPr>
            <a:t>, Address, Phone)</a:t>
          </a:r>
          <a:endParaRPr lang="en-US" dirty="0">
            <a:latin typeface="+mj-lt"/>
          </a:endParaRPr>
        </a:p>
      </dgm:t>
    </dgm:pt>
    <dgm:pt modelId="{CB1F0399-73AE-4926-8D3F-4D3FA07FA954}" type="parTrans" cxnId="{9B245D2A-94C5-479F-AE2D-B078AE0FE3CE}">
      <dgm:prSet/>
      <dgm:spPr/>
      <dgm:t>
        <a:bodyPr/>
        <a:lstStyle/>
        <a:p>
          <a:endParaRPr lang="en-US"/>
        </a:p>
      </dgm:t>
    </dgm:pt>
    <dgm:pt modelId="{F83DE308-42B2-45C0-8B16-BAD24E1C3E15}" type="sibTrans" cxnId="{9B245D2A-94C5-479F-AE2D-B078AE0FE3CE}">
      <dgm:prSet/>
      <dgm:spPr/>
      <dgm:t>
        <a:bodyPr/>
        <a:lstStyle/>
        <a:p>
          <a:endParaRPr lang="en-US"/>
        </a:p>
      </dgm:t>
    </dgm:pt>
    <dgm:pt modelId="{ED9965DB-35FA-4811-B391-489BC5EB4C7C}">
      <dgm:prSet/>
      <dgm:spPr/>
      <dgm:t>
        <a:bodyPr/>
        <a:lstStyle/>
        <a:p>
          <a:r>
            <a:rPr lang="en-GB" b="0" i="0" dirty="0">
              <a:latin typeface="+mj-lt"/>
            </a:rPr>
            <a:t>Batch(</a:t>
          </a:r>
          <a:r>
            <a:rPr lang="en-GB" b="0" i="0" u="sng" dirty="0">
              <a:latin typeface="+mj-lt"/>
            </a:rPr>
            <a:t>ID</a:t>
          </a:r>
          <a:r>
            <a:rPr lang="en-GB" b="0" i="0" dirty="0">
              <a:latin typeface="+mj-lt"/>
            </a:rPr>
            <a:t>, </a:t>
          </a:r>
          <a:r>
            <a:rPr lang="en-GB" b="0" i="0" dirty="0" err="1">
              <a:latin typeface="+mj-lt"/>
            </a:rPr>
            <a:t>NumberOfVaccines</a:t>
          </a:r>
          <a:r>
            <a:rPr lang="en-GB" b="0" i="0" dirty="0">
              <a:latin typeface="+mj-lt"/>
            </a:rPr>
            <a:t>, </a:t>
          </a:r>
          <a:r>
            <a:rPr lang="en-GB" b="0" i="0" dirty="0" err="1">
              <a:latin typeface="+mj-lt"/>
            </a:rPr>
            <a:t>ManufacturedDate</a:t>
          </a:r>
          <a:r>
            <a:rPr lang="en-GB" b="0" i="0" dirty="0">
              <a:latin typeface="+mj-lt"/>
            </a:rPr>
            <a:t>, </a:t>
          </a:r>
          <a:r>
            <a:rPr lang="en-GB" b="0" i="0" dirty="0" err="1">
              <a:latin typeface="+mj-lt"/>
            </a:rPr>
            <a:t>VaccineID</a:t>
          </a:r>
          <a:r>
            <a:rPr lang="en-GB" b="0" i="0" dirty="0">
              <a:latin typeface="+mj-lt"/>
            </a:rPr>
            <a:t>, </a:t>
          </a:r>
          <a:r>
            <a:rPr lang="en-GB" b="0" i="0" dirty="0" err="1">
              <a:latin typeface="+mj-lt"/>
            </a:rPr>
            <a:t>HealthcareFacilityName</a:t>
          </a:r>
          <a:r>
            <a:rPr lang="en-GB" b="0" i="0" dirty="0">
              <a:latin typeface="+mj-lt"/>
            </a:rPr>
            <a:t>)</a:t>
          </a:r>
          <a:endParaRPr lang="en-US" dirty="0">
            <a:latin typeface="+mj-lt"/>
          </a:endParaRPr>
        </a:p>
      </dgm:t>
    </dgm:pt>
    <dgm:pt modelId="{7E722E01-FA29-4BE4-94D6-91944834A6DD}" type="parTrans" cxnId="{F3BF24F9-A404-458C-89FD-5D0D37B50D52}">
      <dgm:prSet/>
      <dgm:spPr/>
      <dgm:t>
        <a:bodyPr/>
        <a:lstStyle/>
        <a:p>
          <a:endParaRPr lang="en-US"/>
        </a:p>
      </dgm:t>
    </dgm:pt>
    <dgm:pt modelId="{F97485EB-3088-4C18-81E6-FAD37FD1016C}" type="sibTrans" cxnId="{F3BF24F9-A404-458C-89FD-5D0D37B50D52}">
      <dgm:prSet/>
      <dgm:spPr/>
      <dgm:t>
        <a:bodyPr/>
        <a:lstStyle/>
        <a:p>
          <a:endParaRPr lang="en-US"/>
        </a:p>
      </dgm:t>
    </dgm:pt>
    <dgm:pt modelId="{B3AAC660-BF74-4D10-BCC3-E2F0F7951DF8}">
      <dgm:prSet/>
      <dgm:spPr/>
      <dgm:t>
        <a:bodyPr/>
        <a:lstStyle/>
        <a:p>
          <a:r>
            <a:rPr lang="en-GB" b="0" i="0" dirty="0">
              <a:latin typeface="+mj-lt"/>
            </a:rPr>
            <a:t>Staff(</a:t>
          </a:r>
          <a:r>
            <a:rPr lang="en-GB" b="0" i="0" u="sng" dirty="0" err="1">
              <a:latin typeface="+mj-lt"/>
            </a:rPr>
            <a:t>ssNo</a:t>
          </a:r>
          <a:r>
            <a:rPr lang="en-GB" b="0" i="0" dirty="0">
              <a:latin typeface="+mj-lt"/>
            </a:rPr>
            <a:t>, Name, Phone, Birthday, </a:t>
          </a:r>
          <a:r>
            <a:rPr lang="en-GB" b="0" i="0" dirty="0" err="1">
              <a:latin typeface="+mj-lt"/>
            </a:rPr>
            <a:t>VaccinationStatus</a:t>
          </a:r>
          <a:r>
            <a:rPr lang="en-GB" b="0" i="0" dirty="0">
              <a:latin typeface="+mj-lt"/>
            </a:rPr>
            <a:t>, Role, </a:t>
          </a:r>
          <a:r>
            <a:rPr lang="en-GB" b="0" i="0" dirty="0" err="1">
              <a:latin typeface="+mj-lt"/>
            </a:rPr>
            <a:t>HealthcareFacilityName</a:t>
          </a:r>
          <a:r>
            <a:rPr lang="en-GB" b="0" i="0" dirty="0"/>
            <a:t>)</a:t>
          </a:r>
          <a:endParaRPr lang="en-US" dirty="0"/>
        </a:p>
      </dgm:t>
    </dgm:pt>
    <dgm:pt modelId="{6AA42CCA-FCBF-4C80-9238-5DEE6E1222F9}" type="parTrans" cxnId="{BD8D1A63-81B9-4A9B-B9AB-856F689D55D7}">
      <dgm:prSet/>
      <dgm:spPr/>
      <dgm:t>
        <a:bodyPr/>
        <a:lstStyle/>
        <a:p>
          <a:endParaRPr lang="en-US"/>
        </a:p>
      </dgm:t>
    </dgm:pt>
    <dgm:pt modelId="{AC78554E-3C71-4CE0-A79C-BAE94F0D6046}" type="sibTrans" cxnId="{BD8D1A63-81B9-4A9B-B9AB-856F689D55D7}">
      <dgm:prSet/>
      <dgm:spPr/>
      <dgm:t>
        <a:bodyPr/>
        <a:lstStyle/>
        <a:p>
          <a:endParaRPr lang="en-US"/>
        </a:p>
      </dgm:t>
    </dgm:pt>
    <dgm:pt modelId="{313D3573-106C-4F1A-8C9A-E454A51F2419}">
      <dgm:prSet/>
      <dgm:spPr/>
      <dgm:t>
        <a:bodyPr/>
        <a:lstStyle/>
        <a:p>
          <a:r>
            <a:rPr lang="en-GB" b="0" i="0" dirty="0">
              <a:latin typeface="+mj-lt"/>
            </a:rPr>
            <a:t>Shift(</a:t>
          </a:r>
          <a:r>
            <a:rPr lang="en-GB" b="0" i="0" u="sng" dirty="0">
              <a:latin typeface="+mj-lt"/>
            </a:rPr>
            <a:t>Workday, </a:t>
          </a:r>
          <a:r>
            <a:rPr lang="en-GB" b="0" i="0" u="sng" dirty="0" err="1">
              <a:latin typeface="+mj-lt"/>
            </a:rPr>
            <a:t>ssNo</a:t>
          </a:r>
          <a:r>
            <a:rPr lang="en-GB" b="0" i="0" dirty="0">
              <a:latin typeface="+mj-lt"/>
            </a:rPr>
            <a:t>)</a:t>
          </a:r>
          <a:endParaRPr lang="en-US" dirty="0">
            <a:latin typeface="+mj-lt"/>
          </a:endParaRPr>
        </a:p>
      </dgm:t>
    </dgm:pt>
    <dgm:pt modelId="{076D8AB5-69AA-4589-A43D-4C006A2A6912}" type="parTrans" cxnId="{37665006-6DB6-445F-ACA3-6DD20CC3E312}">
      <dgm:prSet/>
      <dgm:spPr/>
      <dgm:t>
        <a:bodyPr/>
        <a:lstStyle/>
        <a:p>
          <a:endParaRPr lang="en-US"/>
        </a:p>
      </dgm:t>
    </dgm:pt>
    <dgm:pt modelId="{E01E609F-5D01-4177-8EDB-3F60E61004BF}" type="sibTrans" cxnId="{37665006-6DB6-445F-ACA3-6DD20CC3E312}">
      <dgm:prSet/>
      <dgm:spPr/>
      <dgm:t>
        <a:bodyPr/>
        <a:lstStyle/>
        <a:p>
          <a:endParaRPr lang="en-US"/>
        </a:p>
      </dgm:t>
    </dgm:pt>
    <dgm:pt modelId="{D093FA3A-BC89-4C16-87B2-1CA86D00BA9D}">
      <dgm:prSet/>
      <dgm:spPr/>
      <dgm:t>
        <a:bodyPr/>
        <a:lstStyle/>
        <a:p>
          <a:r>
            <a:rPr lang="en-GB" b="0" i="0" dirty="0" err="1">
              <a:latin typeface="+mj-lt"/>
            </a:rPr>
            <a:t>TransportationLog</a:t>
          </a:r>
          <a:r>
            <a:rPr lang="en-GB" b="0" i="0" dirty="0">
              <a:latin typeface="+mj-lt"/>
            </a:rPr>
            <a:t>(</a:t>
          </a:r>
          <a:r>
            <a:rPr lang="en-GB" b="0" i="0" u="sng" dirty="0">
              <a:latin typeface="+mj-lt"/>
            </a:rPr>
            <a:t>From</a:t>
          </a:r>
          <a:r>
            <a:rPr lang="en-GB" b="0" i="0" dirty="0">
              <a:latin typeface="+mj-lt"/>
            </a:rPr>
            <a:t>, To, </a:t>
          </a:r>
          <a:r>
            <a:rPr lang="en-GB" b="0" i="0" dirty="0" err="1">
              <a:latin typeface="+mj-lt"/>
            </a:rPr>
            <a:t>BatchID</a:t>
          </a:r>
          <a:r>
            <a:rPr lang="en-GB" b="0" i="0" dirty="0">
              <a:latin typeface="+mj-lt"/>
            </a:rPr>
            <a:t>, </a:t>
          </a:r>
          <a:r>
            <a:rPr lang="en-GB" b="0" i="0" u="sng" dirty="0" err="1">
              <a:latin typeface="+mj-lt"/>
            </a:rPr>
            <a:t>DepartureDate</a:t>
          </a:r>
          <a:r>
            <a:rPr lang="en-GB" b="0" i="0" u="sng" dirty="0">
              <a:latin typeface="+mj-lt"/>
            </a:rPr>
            <a:t>, </a:t>
          </a:r>
          <a:r>
            <a:rPr lang="en-GB" b="0" i="0" dirty="0" err="1">
              <a:latin typeface="+mj-lt"/>
            </a:rPr>
            <a:t>ArrivalDate</a:t>
          </a:r>
          <a:r>
            <a:rPr lang="en-GB" b="0" i="0" dirty="0">
              <a:latin typeface="+mj-lt"/>
            </a:rPr>
            <a:t>)</a:t>
          </a:r>
          <a:endParaRPr lang="en-US" dirty="0">
            <a:latin typeface="+mj-lt"/>
          </a:endParaRPr>
        </a:p>
      </dgm:t>
    </dgm:pt>
    <dgm:pt modelId="{A089704E-B087-448B-B2B3-2D0161C829C8}" type="parTrans" cxnId="{46D7461C-3829-4D88-8B2A-032BD30DFC2A}">
      <dgm:prSet/>
      <dgm:spPr/>
      <dgm:t>
        <a:bodyPr/>
        <a:lstStyle/>
        <a:p>
          <a:endParaRPr lang="en-US"/>
        </a:p>
      </dgm:t>
    </dgm:pt>
    <dgm:pt modelId="{583898B5-C5D8-4A3F-B049-295DA3B6079D}" type="sibTrans" cxnId="{46D7461C-3829-4D88-8B2A-032BD30DFC2A}">
      <dgm:prSet/>
      <dgm:spPr/>
      <dgm:t>
        <a:bodyPr/>
        <a:lstStyle/>
        <a:p>
          <a:endParaRPr lang="en-US"/>
        </a:p>
      </dgm:t>
    </dgm:pt>
    <dgm:pt modelId="{D70D4998-CE68-4B47-B725-9698BDCE7862}">
      <dgm:prSet/>
      <dgm:spPr/>
      <dgm:t>
        <a:bodyPr/>
        <a:lstStyle/>
        <a:p>
          <a:r>
            <a:rPr lang="en-GB" b="0" i="0" dirty="0">
              <a:latin typeface="+mj-lt"/>
            </a:rPr>
            <a:t>Patient(</a:t>
          </a:r>
          <a:r>
            <a:rPr lang="en-GB" b="0" i="0" u="sng" dirty="0" err="1">
              <a:latin typeface="+mj-lt"/>
            </a:rPr>
            <a:t>ssNo</a:t>
          </a:r>
          <a:r>
            <a:rPr lang="en-GB" b="0" i="0" dirty="0">
              <a:latin typeface="+mj-lt"/>
            </a:rPr>
            <a:t>, Name, Birthday, Gender, </a:t>
          </a:r>
          <a:r>
            <a:rPr lang="en-GB" b="0" i="0" dirty="0" err="1">
              <a:latin typeface="+mj-lt"/>
            </a:rPr>
            <a:t>VaccinationStatus</a:t>
          </a:r>
          <a:r>
            <a:rPr lang="en-GB" b="0" i="0" dirty="0">
              <a:latin typeface="+mj-lt"/>
            </a:rPr>
            <a:t>)</a:t>
          </a:r>
          <a:endParaRPr lang="en-US" dirty="0">
            <a:latin typeface="+mj-lt"/>
          </a:endParaRPr>
        </a:p>
      </dgm:t>
    </dgm:pt>
    <dgm:pt modelId="{4CEFD7B0-660C-4615-96E1-96E0FE32913D}" type="parTrans" cxnId="{5C13652E-E302-466B-B682-4DC2616A5156}">
      <dgm:prSet/>
      <dgm:spPr/>
      <dgm:t>
        <a:bodyPr/>
        <a:lstStyle/>
        <a:p>
          <a:endParaRPr lang="en-US"/>
        </a:p>
      </dgm:t>
    </dgm:pt>
    <dgm:pt modelId="{679C173F-80AD-4F10-AA54-305E4BCDB885}" type="sibTrans" cxnId="{5C13652E-E302-466B-B682-4DC2616A5156}">
      <dgm:prSet/>
      <dgm:spPr/>
      <dgm:t>
        <a:bodyPr/>
        <a:lstStyle/>
        <a:p>
          <a:endParaRPr lang="en-US"/>
        </a:p>
      </dgm:t>
    </dgm:pt>
    <dgm:pt modelId="{4A1952D3-926C-4DE2-AC5B-1609AABB44C5}">
      <dgm:prSet/>
      <dgm:spPr/>
      <dgm:t>
        <a:bodyPr/>
        <a:lstStyle/>
        <a:p>
          <a:r>
            <a:rPr lang="en-GB" b="0" i="0" dirty="0">
              <a:latin typeface="+mj-lt"/>
            </a:rPr>
            <a:t>Attends(</a:t>
          </a:r>
          <a:r>
            <a:rPr lang="en-GB" b="0" i="0" u="sng" dirty="0" err="1">
              <a:latin typeface="+mj-lt"/>
            </a:rPr>
            <a:t>ssNo</a:t>
          </a:r>
          <a:r>
            <a:rPr lang="en-GB" b="0" i="0" u="sng" dirty="0">
              <a:latin typeface="+mj-lt"/>
            </a:rPr>
            <a:t>, date</a:t>
          </a:r>
          <a:r>
            <a:rPr lang="en-GB" b="0" i="0" dirty="0">
              <a:latin typeface="+mj-lt"/>
            </a:rPr>
            <a:t>)</a:t>
          </a:r>
          <a:endParaRPr lang="en-US" dirty="0">
            <a:latin typeface="+mj-lt"/>
          </a:endParaRPr>
        </a:p>
      </dgm:t>
    </dgm:pt>
    <dgm:pt modelId="{36731382-5E30-4C63-A3A4-4BD469032134}" type="parTrans" cxnId="{589487AB-5362-44BE-8C9B-F6332E43EAE7}">
      <dgm:prSet/>
      <dgm:spPr/>
      <dgm:t>
        <a:bodyPr/>
        <a:lstStyle/>
        <a:p>
          <a:endParaRPr lang="en-US"/>
        </a:p>
      </dgm:t>
    </dgm:pt>
    <dgm:pt modelId="{C6F0BAAE-3B04-443E-B0CB-4F4AA323C0F2}" type="sibTrans" cxnId="{589487AB-5362-44BE-8C9B-F6332E43EAE7}">
      <dgm:prSet/>
      <dgm:spPr/>
      <dgm:t>
        <a:bodyPr/>
        <a:lstStyle/>
        <a:p>
          <a:endParaRPr lang="en-US"/>
        </a:p>
      </dgm:t>
    </dgm:pt>
    <dgm:pt modelId="{F642F7DF-7998-47A8-A198-E1DC451819F4}">
      <dgm:prSet/>
      <dgm:spPr/>
      <dgm:t>
        <a:bodyPr/>
        <a:lstStyle/>
        <a:p>
          <a:r>
            <a:rPr lang="en-GB" b="0" i="0" dirty="0">
              <a:latin typeface="+mj-lt"/>
            </a:rPr>
            <a:t>Vaccination(</a:t>
          </a:r>
          <a:r>
            <a:rPr lang="en-GB" b="0" i="0" u="sng" dirty="0">
              <a:latin typeface="+mj-lt"/>
            </a:rPr>
            <a:t>ID</a:t>
          </a:r>
          <a:r>
            <a:rPr lang="en-GB" b="0" i="0" dirty="0">
              <a:latin typeface="+mj-lt"/>
            </a:rPr>
            <a:t>, Date, </a:t>
          </a:r>
          <a:r>
            <a:rPr lang="en-GB" b="0" i="0" u="sng" dirty="0" err="1">
              <a:latin typeface="+mj-lt"/>
            </a:rPr>
            <a:t>HealthcareFacilityName</a:t>
          </a:r>
          <a:r>
            <a:rPr lang="en-GB" b="0" i="0" dirty="0">
              <a:latin typeface="+mj-lt"/>
            </a:rPr>
            <a:t>, </a:t>
          </a:r>
          <a:r>
            <a:rPr lang="en-GB" b="0" i="0" dirty="0" err="1">
              <a:latin typeface="+mj-lt"/>
            </a:rPr>
            <a:t>BatchID</a:t>
          </a:r>
          <a:r>
            <a:rPr lang="en-GB" b="0" i="0" dirty="0">
              <a:latin typeface="+mj-lt"/>
            </a:rPr>
            <a:t>)</a:t>
          </a:r>
          <a:endParaRPr lang="en-US" dirty="0">
            <a:latin typeface="+mj-lt"/>
          </a:endParaRPr>
        </a:p>
      </dgm:t>
    </dgm:pt>
    <dgm:pt modelId="{C0852AA8-D950-462D-AA45-D78235889951}" type="parTrans" cxnId="{8CB7FDE5-1AD2-4779-A8B3-3FF4FCFE5C11}">
      <dgm:prSet/>
      <dgm:spPr/>
      <dgm:t>
        <a:bodyPr/>
        <a:lstStyle/>
        <a:p>
          <a:endParaRPr lang="en-US"/>
        </a:p>
      </dgm:t>
    </dgm:pt>
    <dgm:pt modelId="{1826D85D-A0F7-49B6-B7DD-D0C0F5FBE237}" type="sibTrans" cxnId="{8CB7FDE5-1AD2-4779-A8B3-3FF4FCFE5C11}">
      <dgm:prSet/>
      <dgm:spPr/>
      <dgm:t>
        <a:bodyPr/>
        <a:lstStyle/>
        <a:p>
          <a:endParaRPr lang="en-US"/>
        </a:p>
      </dgm:t>
    </dgm:pt>
    <dgm:pt modelId="{96EA6AE6-B345-42FB-A231-A168F6019F72}">
      <dgm:prSet/>
      <dgm:spPr/>
      <dgm:t>
        <a:bodyPr/>
        <a:lstStyle/>
        <a:p>
          <a:r>
            <a:rPr lang="en-GB" b="0" i="0" dirty="0">
              <a:latin typeface="+mj-lt"/>
            </a:rPr>
            <a:t>Symptoms(</a:t>
          </a:r>
          <a:r>
            <a:rPr lang="en-GB" b="0" i="0" u="sng" dirty="0">
              <a:latin typeface="+mj-lt"/>
            </a:rPr>
            <a:t>name</a:t>
          </a:r>
          <a:r>
            <a:rPr lang="en-GB" b="0" i="0" dirty="0">
              <a:latin typeface="+mj-lt"/>
            </a:rPr>
            <a:t>, Critical)</a:t>
          </a:r>
          <a:endParaRPr lang="en-US" dirty="0">
            <a:latin typeface="+mj-lt"/>
          </a:endParaRPr>
        </a:p>
      </dgm:t>
    </dgm:pt>
    <dgm:pt modelId="{DF4D4072-C73A-4D26-A5C0-58573936989D}" type="parTrans" cxnId="{C9BD305C-F491-4ED6-B20C-3231B6CFCFEF}">
      <dgm:prSet/>
      <dgm:spPr/>
      <dgm:t>
        <a:bodyPr/>
        <a:lstStyle/>
        <a:p>
          <a:endParaRPr lang="en-US"/>
        </a:p>
      </dgm:t>
    </dgm:pt>
    <dgm:pt modelId="{941FA4AE-C105-4132-9C99-40AE10897F87}" type="sibTrans" cxnId="{C9BD305C-F491-4ED6-B20C-3231B6CFCFEF}">
      <dgm:prSet/>
      <dgm:spPr/>
      <dgm:t>
        <a:bodyPr/>
        <a:lstStyle/>
        <a:p>
          <a:endParaRPr lang="en-US"/>
        </a:p>
      </dgm:t>
    </dgm:pt>
    <dgm:pt modelId="{F2705A6D-7E27-4A8B-AD03-EFC43FC70478}">
      <dgm:prSet/>
      <dgm:spPr/>
      <dgm:t>
        <a:bodyPr/>
        <a:lstStyle/>
        <a:p>
          <a:r>
            <a:rPr lang="en-GB" dirty="0">
              <a:latin typeface="+mj-lt"/>
            </a:rPr>
            <a:t>Diagnosis(</a:t>
          </a:r>
          <a:r>
            <a:rPr lang="en-GB" u="sng" dirty="0">
              <a:latin typeface="+mj-lt"/>
            </a:rPr>
            <a:t>Patient, Symptom, Date</a:t>
          </a:r>
          <a:r>
            <a:rPr lang="en-GB" dirty="0">
              <a:latin typeface="+mj-lt"/>
            </a:rPr>
            <a:t>)</a:t>
          </a:r>
          <a:endParaRPr lang="en-US" dirty="0">
            <a:latin typeface="+mj-lt"/>
          </a:endParaRPr>
        </a:p>
      </dgm:t>
    </dgm:pt>
    <dgm:pt modelId="{5EC4DBC4-D96D-4375-B040-80F5F117A56D}" type="parTrans" cxnId="{FC2F1959-D0F4-4AA3-9187-48525C1434E2}">
      <dgm:prSet/>
      <dgm:spPr/>
      <dgm:t>
        <a:bodyPr/>
        <a:lstStyle/>
        <a:p>
          <a:endParaRPr lang="en-US"/>
        </a:p>
      </dgm:t>
    </dgm:pt>
    <dgm:pt modelId="{266CCFA8-41A1-4863-817D-45F5CF0C975F}" type="sibTrans" cxnId="{FC2F1959-D0F4-4AA3-9187-48525C1434E2}">
      <dgm:prSet/>
      <dgm:spPr/>
      <dgm:t>
        <a:bodyPr/>
        <a:lstStyle/>
        <a:p>
          <a:endParaRPr lang="en-US"/>
        </a:p>
      </dgm:t>
    </dgm:pt>
    <dgm:pt modelId="{134A365B-AFA0-F84D-9C87-803D176EBC16}" type="pres">
      <dgm:prSet presAssocID="{9AB7116F-127E-4B9A-AD1D-A54A3D21AFF7}" presName="diagram" presStyleCnt="0">
        <dgm:presLayoutVars>
          <dgm:dir/>
          <dgm:resizeHandles val="exact"/>
        </dgm:presLayoutVars>
      </dgm:prSet>
      <dgm:spPr/>
    </dgm:pt>
    <dgm:pt modelId="{B1A9E970-AA31-9546-88BB-0397C63C39C1}" type="pres">
      <dgm:prSet presAssocID="{BD2C2E0F-DE55-41FF-8D93-FD27852E051B}" presName="node" presStyleLbl="node1" presStyleIdx="0" presStyleCnt="12">
        <dgm:presLayoutVars>
          <dgm:bulletEnabled val="1"/>
        </dgm:presLayoutVars>
      </dgm:prSet>
      <dgm:spPr/>
    </dgm:pt>
    <dgm:pt modelId="{F7D508B0-E4D7-ED42-B0F7-1ADD7953BCD2}" type="pres">
      <dgm:prSet presAssocID="{DA0B7847-3AFD-4605-82EE-A8BCD562A25E}" presName="sibTrans" presStyleCnt="0"/>
      <dgm:spPr/>
    </dgm:pt>
    <dgm:pt modelId="{9EE1488F-E5DC-8849-ADD6-A8DFBA6F54EC}" type="pres">
      <dgm:prSet presAssocID="{9F31A5F4-B832-4F73-91FD-0AE9BCA29637}" presName="node" presStyleLbl="node1" presStyleIdx="1" presStyleCnt="12">
        <dgm:presLayoutVars>
          <dgm:bulletEnabled val="1"/>
        </dgm:presLayoutVars>
      </dgm:prSet>
      <dgm:spPr/>
    </dgm:pt>
    <dgm:pt modelId="{3E12B053-3128-3D49-9C80-078F521C535D}" type="pres">
      <dgm:prSet presAssocID="{517144FA-3350-4110-825D-22FC7F083C74}" presName="sibTrans" presStyleCnt="0"/>
      <dgm:spPr/>
    </dgm:pt>
    <dgm:pt modelId="{B5BAFAE1-F1B8-AD46-BA48-CA3FF480A61F}" type="pres">
      <dgm:prSet presAssocID="{768FE309-84C0-479D-A014-AAC818D034AD}" presName="node" presStyleLbl="node1" presStyleIdx="2" presStyleCnt="12">
        <dgm:presLayoutVars>
          <dgm:bulletEnabled val="1"/>
        </dgm:presLayoutVars>
      </dgm:prSet>
      <dgm:spPr/>
    </dgm:pt>
    <dgm:pt modelId="{35F8667E-9910-CE48-A0E8-2B6AFBF7131B}" type="pres">
      <dgm:prSet presAssocID="{F83DE308-42B2-45C0-8B16-BAD24E1C3E15}" presName="sibTrans" presStyleCnt="0"/>
      <dgm:spPr/>
    </dgm:pt>
    <dgm:pt modelId="{50C1F501-50E8-2244-8DED-8F609E41CD94}" type="pres">
      <dgm:prSet presAssocID="{ED9965DB-35FA-4811-B391-489BC5EB4C7C}" presName="node" presStyleLbl="node1" presStyleIdx="3" presStyleCnt="12">
        <dgm:presLayoutVars>
          <dgm:bulletEnabled val="1"/>
        </dgm:presLayoutVars>
      </dgm:prSet>
      <dgm:spPr/>
    </dgm:pt>
    <dgm:pt modelId="{D77BC9B9-E7E6-404D-9307-77BF8FE8EA6A}" type="pres">
      <dgm:prSet presAssocID="{F97485EB-3088-4C18-81E6-FAD37FD1016C}" presName="sibTrans" presStyleCnt="0"/>
      <dgm:spPr/>
    </dgm:pt>
    <dgm:pt modelId="{6A620B78-46D7-5F41-8D4D-2B1A5EE10832}" type="pres">
      <dgm:prSet presAssocID="{B3AAC660-BF74-4D10-BCC3-E2F0F7951DF8}" presName="node" presStyleLbl="node1" presStyleIdx="4" presStyleCnt="12">
        <dgm:presLayoutVars>
          <dgm:bulletEnabled val="1"/>
        </dgm:presLayoutVars>
      </dgm:prSet>
      <dgm:spPr/>
    </dgm:pt>
    <dgm:pt modelId="{A52BBCF7-9F0E-A44F-9A58-BBC6BBBD9BB4}" type="pres">
      <dgm:prSet presAssocID="{AC78554E-3C71-4CE0-A79C-BAE94F0D6046}" presName="sibTrans" presStyleCnt="0"/>
      <dgm:spPr/>
    </dgm:pt>
    <dgm:pt modelId="{5CC866F7-1ED8-A44B-A721-500CC952723D}" type="pres">
      <dgm:prSet presAssocID="{313D3573-106C-4F1A-8C9A-E454A51F2419}" presName="node" presStyleLbl="node1" presStyleIdx="5" presStyleCnt="12" custLinFactNeighborX="-1751" custLinFactNeighborY="-625">
        <dgm:presLayoutVars>
          <dgm:bulletEnabled val="1"/>
        </dgm:presLayoutVars>
      </dgm:prSet>
      <dgm:spPr/>
    </dgm:pt>
    <dgm:pt modelId="{EE860D2D-3A3D-9F4F-B07C-7AB600157D57}" type="pres">
      <dgm:prSet presAssocID="{E01E609F-5D01-4177-8EDB-3F60E61004BF}" presName="sibTrans" presStyleCnt="0"/>
      <dgm:spPr/>
    </dgm:pt>
    <dgm:pt modelId="{002EB3A8-94E0-394F-A411-CA63F508566B}" type="pres">
      <dgm:prSet presAssocID="{D093FA3A-BC89-4C16-87B2-1CA86D00BA9D}" presName="node" presStyleLbl="node1" presStyleIdx="6" presStyleCnt="12">
        <dgm:presLayoutVars>
          <dgm:bulletEnabled val="1"/>
        </dgm:presLayoutVars>
      </dgm:prSet>
      <dgm:spPr/>
    </dgm:pt>
    <dgm:pt modelId="{A539C64C-5797-724A-BD75-2BA4D47B1481}" type="pres">
      <dgm:prSet presAssocID="{583898B5-C5D8-4A3F-B049-295DA3B6079D}" presName="sibTrans" presStyleCnt="0"/>
      <dgm:spPr/>
    </dgm:pt>
    <dgm:pt modelId="{9306FA8B-519B-6D41-B8BA-068C26CA786C}" type="pres">
      <dgm:prSet presAssocID="{D70D4998-CE68-4B47-B725-9698BDCE7862}" presName="node" presStyleLbl="node1" presStyleIdx="7" presStyleCnt="12">
        <dgm:presLayoutVars>
          <dgm:bulletEnabled val="1"/>
        </dgm:presLayoutVars>
      </dgm:prSet>
      <dgm:spPr/>
    </dgm:pt>
    <dgm:pt modelId="{9762F4AD-1270-5C46-ADCB-21380E822F3D}" type="pres">
      <dgm:prSet presAssocID="{679C173F-80AD-4F10-AA54-305E4BCDB885}" presName="sibTrans" presStyleCnt="0"/>
      <dgm:spPr/>
    </dgm:pt>
    <dgm:pt modelId="{C8063AF7-B70C-7B4F-A50A-078F425A0336}" type="pres">
      <dgm:prSet presAssocID="{4A1952D3-926C-4DE2-AC5B-1609AABB44C5}" presName="node" presStyleLbl="node1" presStyleIdx="8" presStyleCnt="12" custLinFactNeighborX="508" custLinFactNeighborY="-625">
        <dgm:presLayoutVars>
          <dgm:bulletEnabled val="1"/>
        </dgm:presLayoutVars>
      </dgm:prSet>
      <dgm:spPr/>
    </dgm:pt>
    <dgm:pt modelId="{0C6DDC38-CDD4-974E-B45E-DAB02913E4CD}" type="pres">
      <dgm:prSet presAssocID="{C6F0BAAE-3B04-443E-B0CB-4F4AA323C0F2}" presName="sibTrans" presStyleCnt="0"/>
      <dgm:spPr/>
    </dgm:pt>
    <dgm:pt modelId="{22D109D9-8BDD-AD45-84E2-163ED0977908}" type="pres">
      <dgm:prSet presAssocID="{F642F7DF-7998-47A8-A198-E1DC451819F4}" presName="node" presStyleLbl="node1" presStyleIdx="9" presStyleCnt="12">
        <dgm:presLayoutVars>
          <dgm:bulletEnabled val="1"/>
        </dgm:presLayoutVars>
      </dgm:prSet>
      <dgm:spPr/>
    </dgm:pt>
    <dgm:pt modelId="{51840594-8657-2440-B6CC-3E142425A81E}" type="pres">
      <dgm:prSet presAssocID="{1826D85D-A0F7-49B6-B7DD-D0C0F5FBE237}" presName="sibTrans" presStyleCnt="0"/>
      <dgm:spPr/>
    </dgm:pt>
    <dgm:pt modelId="{C4B3F23C-C801-CF40-BBDC-78EAD362516F}" type="pres">
      <dgm:prSet presAssocID="{96EA6AE6-B345-42FB-A231-A168F6019F72}" presName="node" presStyleLbl="node1" presStyleIdx="10" presStyleCnt="12">
        <dgm:presLayoutVars>
          <dgm:bulletEnabled val="1"/>
        </dgm:presLayoutVars>
      </dgm:prSet>
      <dgm:spPr/>
    </dgm:pt>
    <dgm:pt modelId="{ACBBA27F-F552-9640-B02E-9153CB3C8E02}" type="pres">
      <dgm:prSet presAssocID="{941FA4AE-C105-4132-9C99-40AE10897F87}" presName="sibTrans" presStyleCnt="0"/>
      <dgm:spPr/>
    </dgm:pt>
    <dgm:pt modelId="{B469334B-78D8-254C-A47B-FE4B35474429}" type="pres">
      <dgm:prSet presAssocID="{F2705A6D-7E27-4A8B-AD03-EFC43FC7047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7665006-6DB6-445F-ACA3-6DD20CC3E312}" srcId="{9AB7116F-127E-4B9A-AD1D-A54A3D21AFF7}" destId="{313D3573-106C-4F1A-8C9A-E454A51F2419}" srcOrd="5" destOrd="0" parTransId="{076D8AB5-69AA-4589-A43D-4C006A2A6912}" sibTransId="{E01E609F-5D01-4177-8EDB-3F60E61004BF}"/>
    <dgm:cxn modelId="{12186B08-3BDF-4BF1-A478-8D02DAF1F7C0}" srcId="{9AB7116F-127E-4B9A-AD1D-A54A3D21AFF7}" destId="{BD2C2E0F-DE55-41FF-8D93-FD27852E051B}" srcOrd="0" destOrd="0" parTransId="{E43DDB08-F175-43AD-8144-49B6DAA0A718}" sibTransId="{DA0B7847-3AFD-4605-82EE-A8BCD562A25E}"/>
    <dgm:cxn modelId="{99AAE215-4CB8-084E-8DCE-0610CE0C03E1}" type="presOf" srcId="{9AB7116F-127E-4B9A-AD1D-A54A3D21AFF7}" destId="{134A365B-AFA0-F84D-9C87-803D176EBC16}" srcOrd="0" destOrd="0" presId="urn:microsoft.com/office/officeart/2005/8/layout/default"/>
    <dgm:cxn modelId="{46D7461C-3829-4D88-8B2A-032BD30DFC2A}" srcId="{9AB7116F-127E-4B9A-AD1D-A54A3D21AFF7}" destId="{D093FA3A-BC89-4C16-87B2-1CA86D00BA9D}" srcOrd="6" destOrd="0" parTransId="{A089704E-B087-448B-B2B3-2D0161C829C8}" sibTransId="{583898B5-C5D8-4A3F-B049-295DA3B6079D}"/>
    <dgm:cxn modelId="{A649B629-8462-5842-B39B-F0B7960A7384}" type="presOf" srcId="{F642F7DF-7998-47A8-A198-E1DC451819F4}" destId="{22D109D9-8BDD-AD45-84E2-163ED0977908}" srcOrd="0" destOrd="0" presId="urn:microsoft.com/office/officeart/2005/8/layout/default"/>
    <dgm:cxn modelId="{9B245D2A-94C5-479F-AE2D-B078AE0FE3CE}" srcId="{9AB7116F-127E-4B9A-AD1D-A54A3D21AFF7}" destId="{768FE309-84C0-479D-A014-AAC818D034AD}" srcOrd="2" destOrd="0" parTransId="{CB1F0399-73AE-4926-8D3F-4D3FA07FA954}" sibTransId="{F83DE308-42B2-45C0-8B16-BAD24E1C3E15}"/>
    <dgm:cxn modelId="{B7B7F52A-E3A0-8D4F-BFC2-2FB083815AA5}" type="presOf" srcId="{768FE309-84C0-479D-A014-AAC818D034AD}" destId="{B5BAFAE1-F1B8-AD46-BA48-CA3FF480A61F}" srcOrd="0" destOrd="0" presId="urn:microsoft.com/office/officeart/2005/8/layout/default"/>
    <dgm:cxn modelId="{5C13652E-E302-466B-B682-4DC2616A5156}" srcId="{9AB7116F-127E-4B9A-AD1D-A54A3D21AFF7}" destId="{D70D4998-CE68-4B47-B725-9698BDCE7862}" srcOrd="7" destOrd="0" parTransId="{4CEFD7B0-660C-4615-96E1-96E0FE32913D}" sibTransId="{679C173F-80AD-4F10-AA54-305E4BCDB885}"/>
    <dgm:cxn modelId="{B2B6D046-0544-8745-BE71-85FAFB723BD1}" type="presOf" srcId="{96EA6AE6-B345-42FB-A231-A168F6019F72}" destId="{C4B3F23C-C801-CF40-BBDC-78EAD362516F}" srcOrd="0" destOrd="0" presId="urn:microsoft.com/office/officeart/2005/8/layout/default"/>
    <dgm:cxn modelId="{FC2F1959-D0F4-4AA3-9187-48525C1434E2}" srcId="{9AB7116F-127E-4B9A-AD1D-A54A3D21AFF7}" destId="{F2705A6D-7E27-4A8B-AD03-EFC43FC70478}" srcOrd="11" destOrd="0" parTransId="{5EC4DBC4-D96D-4375-B040-80F5F117A56D}" sibTransId="{266CCFA8-41A1-4863-817D-45F5CF0C975F}"/>
    <dgm:cxn modelId="{C9BD305C-F491-4ED6-B20C-3231B6CFCFEF}" srcId="{9AB7116F-127E-4B9A-AD1D-A54A3D21AFF7}" destId="{96EA6AE6-B345-42FB-A231-A168F6019F72}" srcOrd="10" destOrd="0" parTransId="{DF4D4072-C73A-4D26-A5C0-58573936989D}" sibTransId="{941FA4AE-C105-4132-9C99-40AE10897F87}"/>
    <dgm:cxn modelId="{BD8D1A63-81B9-4A9B-B9AB-856F689D55D7}" srcId="{9AB7116F-127E-4B9A-AD1D-A54A3D21AFF7}" destId="{B3AAC660-BF74-4D10-BCC3-E2F0F7951DF8}" srcOrd="4" destOrd="0" parTransId="{6AA42CCA-FCBF-4C80-9238-5DEE6E1222F9}" sibTransId="{AC78554E-3C71-4CE0-A79C-BAE94F0D6046}"/>
    <dgm:cxn modelId="{6422097A-4363-EA44-A250-91A7877D8FB7}" type="presOf" srcId="{BD2C2E0F-DE55-41FF-8D93-FD27852E051B}" destId="{B1A9E970-AA31-9546-88BB-0397C63C39C1}" srcOrd="0" destOrd="0" presId="urn:microsoft.com/office/officeart/2005/8/layout/default"/>
    <dgm:cxn modelId="{4C91E07C-2589-314C-AFAB-0FA5275A8060}" type="presOf" srcId="{9F31A5F4-B832-4F73-91FD-0AE9BCA29637}" destId="{9EE1488F-E5DC-8849-ADD6-A8DFBA6F54EC}" srcOrd="0" destOrd="0" presId="urn:microsoft.com/office/officeart/2005/8/layout/default"/>
    <dgm:cxn modelId="{ABB3E683-6D79-9748-9FDD-BE82F28F30C8}" type="presOf" srcId="{313D3573-106C-4F1A-8C9A-E454A51F2419}" destId="{5CC866F7-1ED8-A44B-A721-500CC952723D}" srcOrd="0" destOrd="0" presId="urn:microsoft.com/office/officeart/2005/8/layout/default"/>
    <dgm:cxn modelId="{BD38DE86-16F6-A44D-9AAD-024AFEFA978D}" type="presOf" srcId="{D70D4998-CE68-4B47-B725-9698BDCE7862}" destId="{9306FA8B-519B-6D41-B8BA-068C26CA786C}" srcOrd="0" destOrd="0" presId="urn:microsoft.com/office/officeart/2005/8/layout/default"/>
    <dgm:cxn modelId="{589487AB-5362-44BE-8C9B-F6332E43EAE7}" srcId="{9AB7116F-127E-4B9A-AD1D-A54A3D21AFF7}" destId="{4A1952D3-926C-4DE2-AC5B-1609AABB44C5}" srcOrd="8" destOrd="0" parTransId="{36731382-5E30-4C63-A3A4-4BD469032134}" sibTransId="{C6F0BAAE-3B04-443E-B0CB-4F4AA323C0F2}"/>
    <dgm:cxn modelId="{D962E7BA-1614-43F3-859E-FFC571965EA6}" srcId="{9AB7116F-127E-4B9A-AD1D-A54A3D21AFF7}" destId="{9F31A5F4-B832-4F73-91FD-0AE9BCA29637}" srcOrd="1" destOrd="0" parTransId="{2DF340C4-51CE-4EC7-8E3C-B2FF1806A2B8}" sibTransId="{517144FA-3350-4110-825D-22FC7F083C74}"/>
    <dgm:cxn modelId="{4CF855D7-2B42-2045-9ADF-EE22F47FEEA9}" type="presOf" srcId="{F2705A6D-7E27-4A8B-AD03-EFC43FC70478}" destId="{B469334B-78D8-254C-A47B-FE4B35474429}" srcOrd="0" destOrd="0" presId="urn:microsoft.com/office/officeart/2005/8/layout/default"/>
    <dgm:cxn modelId="{2FE6AEDF-0165-9D4D-821E-21BDAE43A2B7}" type="presOf" srcId="{4A1952D3-926C-4DE2-AC5B-1609AABB44C5}" destId="{C8063AF7-B70C-7B4F-A50A-078F425A0336}" srcOrd="0" destOrd="0" presId="urn:microsoft.com/office/officeart/2005/8/layout/default"/>
    <dgm:cxn modelId="{8CB7FDE5-1AD2-4779-A8B3-3FF4FCFE5C11}" srcId="{9AB7116F-127E-4B9A-AD1D-A54A3D21AFF7}" destId="{F642F7DF-7998-47A8-A198-E1DC451819F4}" srcOrd="9" destOrd="0" parTransId="{C0852AA8-D950-462D-AA45-D78235889951}" sibTransId="{1826D85D-A0F7-49B6-B7DD-D0C0F5FBE237}"/>
    <dgm:cxn modelId="{7CC6B4EC-4E30-8142-9B1D-5A851381B96F}" type="presOf" srcId="{D093FA3A-BC89-4C16-87B2-1CA86D00BA9D}" destId="{002EB3A8-94E0-394F-A411-CA63F508566B}" srcOrd="0" destOrd="0" presId="urn:microsoft.com/office/officeart/2005/8/layout/default"/>
    <dgm:cxn modelId="{4597ACEF-BA15-1348-8531-C00D42EA5AA3}" type="presOf" srcId="{B3AAC660-BF74-4D10-BCC3-E2F0F7951DF8}" destId="{6A620B78-46D7-5F41-8D4D-2B1A5EE10832}" srcOrd="0" destOrd="0" presId="urn:microsoft.com/office/officeart/2005/8/layout/default"/>
    <dgm:cxn modelId="{F3BF24F9-A404-458C-89FD-5D0D37B50D52}" srcId="{9AB7116F-127E-4B9A-AD1D-A54A3D21AFF7}" destId="{ED9965DB-35FA-4811-B391-489BC5EB4C7C}" srcOrd="3" destOrd="0" parTransId="{7E722E01-FA29-4BE4-94D6-91944834A6DD}" sibTransId="{F97485EB-3088-4C18-81E6-FAD37FD1016C}"/>
    <dgm:cxn modelId="{5C0E9EFF-6C61-0C4F-869C-EC193AA1B455}" type="presOf" srcId="{ED9965DB-35FA-4811-B391-489BC5EB4C7C}" destId="{50C1F501-50E8-2244-8DED-8F609E41CD94}" srcOrd="0" destOrd="0" presId="urn:microsoft.com/office/officeart/2005/8/layout/default"/>
    <dgm:cxn modelId="{5C2DA0D3-22C5-3047-AE04-0E71500A2ADF}" type="presParOf" srcId="{134A365B-AFA0-F84D-9C87-803D176EBC16}" destId="{B1A9E970-AA31-9546-88BB-0397C63C39C1}" srcOrd="0" destOrd="0" presId="urn:microsoft.com/office/officeart/2005/8/layout/default"/>
    <dgm:cxn modelId="{41D4A4B3-FB43-9A4B-87E2-78717E9607F9}" type="presParOf" srcId="{134A365B-AFA0-F84D-9C87-803D176EBC16}" destId="{F7D508B0-E4D7-ED42-B0F7-1ADD7953BCD2}" srcOrd="1" destOrd="0" presId="urn:microsoft.com/office/officeart/2005/8/layout/default"/>
    <dgm:cxn modelId="{883F157D-67DB-ED4A-A186-B237639E438E}" type="presParOf" srcId="{134A365B-AFA0-F84D-9C87-803D176EBC16}" destId="{9EE1488F-E5DC-8849-ADD6-A8DFBA6F54EC}" srcOrd="2" destOrd="0" presId="urn:microsoft.com/office/officeart/2005/8/layout/default"/>
    <dgm:cxn modelId="{FDE21068-647A-1F43-9D2E-C7F48310DA97}" type="presParOf" srcId="{134A365B-AFA0-F84D-9C87-803D176EBC16}" destId="{3E12B053-3128-3D49-9C80-078F521C535D}" srcOrd="3" destOrd="0" presId="urn:microsoft.com/office/officeart/2005/8/layout/default"/>
    <dgm:cxn modelId="{63EFDEE7-FD7A-0D48-A23A-A2820D0FCF0B}" type="presParOf" srcId="{134A365B-AFA0-F84D-9C87-803D176EBC16}" destId="{B5BAFAE1-F1B8-AD46-BA48-CA3FF480A61F}" srcOrd="4" destOrd="0" presId="urn:microsoft.com/office/officeart/2005/8/layout/default"/>
    <dgm:cxn modelId="{ED8622C3-CC96-8943-9298-B1511EA3E812}" type="presParOf" srcId="{134A365B-AFA0-F84D-9C87-803D176EBC16}" destId="{35F8667E-9910-CE48-A0E8-2B6AFBF7131B}" srcOrd="5" destOrd="0" presId="urn:microsoft.com/office/officeart/2005/8/layout/default"/>
    <dgm:cxn modelId="{56496D3D-B24E-9B41-82BD-042AE493B422}" type="presParOf" srcId="{134A365B-AFA0-F84D-9C87-803D176EBC16}" destId="{50C1F501-50E8-2244-8DED-8F609E41CD94}" srcOrd="6" destOrd="0" presId="urn:microsoft.com/office/officeart/2005/8/layout/default"/>
    <dgm:cxn modelId="{6BE4C572-82B4-A141-88B5-5A078A80EAFD}" type="presParOf" srcId="{134A365B-AFA0-F84D-9C87-803D176EBC16}" destId="{D77BC9B9-E7E6-404D-9307-77BF8FE8EA6A}" srcOrd="7" destOrd="0" presId="urn:microsoft.com/office/officeart/2005/8/layout/default"/>
    <dgm:cxn modelId="{B9C5CB45-BECB-654E-A7BC-BBB29F2E2B96}" type="presParOf" srcId="{134A365B-AFA0-F84D-9C87-803D176EBC16}" destId="{6A620B78-46D7-5F41-8D4D-2B1A5EE10832}" srcOrd="8" destOrd="0" presId="urn:microsoft.com/office/officeart/2005/8/layout/default"/>
    <dgm:cxn modelId="{21AC985E-5777-B14A-B261-2018E26A865B}" type="presParOf" srcId="{134A365B-AFA0-F84D-9C87-803D176EBC16}" destId="{A52BBCF7-9F0E-A44F-9A58-BBC6BBBD9BB4}" srcOrd="9" destOrd="0" presId="urn:microsoft.com/office/officeart/2005/8/layout/default"/>
    <dgm:cxn modelId="{D6CB32B5-3037-C740-85A2-90465E0C32A5}" type="presParOf" srcId="{134A365B-AFA0-F84D-9C87-803D176EBC16}" destId="{5CC866F7-1ED8-A44B-A721-500CC952723D}" srcOrd="10" destOrd="0" presId="urn:microsoft.com/office/officeart/2005/8/layout/default"/>
    <dgm:cxn modelId="{C1BC7E6E-B325-6841-9198-807C4B3B60E0}" type="presParOf" srcId="{134A365B-AFA0-F84D-9C87-803D176EBC16}" destId="{EE860D2D-3A3D-9F4F-B07C-7AB600157D57}" srcOrd="11" destOrd="0" presId="urn:microsoft.com/office/officeart/2005/8/layout/default"/>
    <dgm:cxn modelId="{836AB9FA-FE2E-1649-B16A-67E1DA019F4D}" type="presParOf" srcId="{134A365B-AFA0-F84D-9C87-803D176EBC16}" destId="{002EB3A8-94E0-394F-A411-CA63F508566B}" srcOrd="12" destOrd="0" presId="urn:microsoft.com/office/officeart/2005/8/layout/default"/>
    <dgm:cxn modelId="{7405D557-ABC5-4149-B1A3-F8D43258ED4A}" type="presParOf" srcId="{134A365B-AFA0-F84D-9C87-803D176EBC16}" destId="{A539C64C-5797-724A-BD75-2BA4D47B1481}" srcOrd="13" destOrd="0" presId="urn:microsoft.com/office/officeart/2005/8/layout/default"/>
    <dgm:cxn modelId="{6BEE0492-24E0-C746-A5D5-3DA4EB6339E8}" type="presParOf" srcId="{134A365B-AFA0-F84D-9C87-803D176EBC16}" destId="{9306FA8B-519B-6D41-B8BA-068C26CA786C}" srcOrd="14" destOrd="0" presId="urn:microsoft.com/office/officeart/2005/8/layout/default"/>
    <dgm:cxn modelId="{9C2D2840-5BB3-1D4F-9FDF-26DE1F92C7A1}" type="presParOf" srcId="{134A365B-AFA0-F84D-9C87-803D176EBC16}" destId="{9762F4AD-1270-5C46-ADCB-21380E822F3D}" srcOrd="15" destOrd="0" presId="urn:microsoft.com/office/officeart/2005/8/layout/default"/>
    <dgm:cxn modelId="{41BF11B5-4EA6-274E-9A59-5D9DC697F91A}" type="presParOf" srcId="{134A365B-AFA0-F84D-9C87-803D176EBC16}" destId="{C8063AF7-B70C-7B4F-A50A-078F425A0336}" srcOrd="16" destOrd="0" presId="urn:microsoft.com/office/officeart/2005/8/layout/default"/>
    <dgm:cxn modelId="{5B342167-6BC3-A34E-B6A8-AEE947DFE9B7}" type="presParOf" srcId="{134A365B-AFA0-F84D-9C87-803D176EBC16}" destId="{0C6DDC38-CDD4-974E-B45E-DAB02913E4CD}" srcOrd="17" destOrd="0" presId="urn:microsoft.com/office/officeart/2005/8/layout/default"/>
    <dgm:cxn modelId="{522E754D-1EBD-EC41-8A9E-1079529EC0E9}" type="presParOf" srcId="{134A365B-AFA0-F84D-9C87-803D176EBC16}" destId="{22D109D9-8BDD-AD45-84E2-163ED0977908}" srcOrd="18" destOrd="0" presId="urn:microsoft.com/office/officeart/2005/8/layout/default"/>
    <dgm:cxn modelId="{15D22B74-6F13-DF44-8303-38F4DEC85C44}" type="presParOf" srcId="{134A365B-AFA0-F84D-9C87-803D176EBC16}" destId="{51840594-8657-2440-B6CC-3E142425A81E}" srcOrd="19" destOrd="0" presId="urn:microsoft.com/office/officeart/2005/8/layout/default"/>
    <dgm:cxn modelId="{00BBD866-E1E1-A04C-9B04-33D0E543C4F0}" type="presParOf" srcId="{134A365B-AFA0-F84D-9C87-803D176EBC16}" destId="{C4B3F23C-C801-CF40-BBDC-78EAD362516F}" srcOrd="20" destOrd="0" presId="urn:microsoft.com/office/officeart/2005/8/layout/default"/>
    <dgm:cxn modelId="{E6A48425-A72B-584D-A82A-3831E1B2C735}" type="presParOf" srcId="{134A365B-AFA0-F84D-9C87-803D176EBC16}" destId="{ACBBA27F-F552-9640-B02E-9153CB3C8E02}" srcOrd="21" destOrd="0" presId="urn:microsoft.com/office/officeart/2005/8/layout/default"/>
    <dgm:cxn modelId="{8D8806EB-A52A-0846-891E-BEDD50918983}" type="presParOf" srcId="{134A365B-AFA0-F84D-9C87-803D176EBC16}" destId="{B469334B-78D8-254C-A47B-FE4B3547442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2B372-CF77-46F6-A4C3-05C17B7901B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F9791-BE29-4F3D-B0F8-B98A93223493}">
      <dgm:prSet/>
      <dgm:spPr/>
      <dgm:t>
        <a:bodyPr/>
        <a:lstStyle/>
        <a:p>
          <a:pPr>
            <a:lnSpc>
              <a:spcPct val="100000"/>
            </a:lnSpc>
          </a:pPr>
          <a:r>
            <a:rPr lang="en-FI"/>
            <a:t>Automated data cleaning – unlikely/difficult but possible</a:t>
          </a:r>
          <a:endParaRPr lang="en-US" dirty="0"/>
        </a:p>
      </dgm:t>
    </dgm:pt>
    <dgm:pt modelId="{4DDAE488-4472-43B0-A718-03F9731A5C6A}" type="parTrans" cxnId="{2BB9FA13-D651-4D0A-ABCD-8E252A1DCE6B}">
      <dgm:prSet/>
      <dgm:spPr/>
      <dgm:t>
        <a:bodyPr/>
        <a:lstStyle/>
        <a:p>
          <a:endParaRPr lang="en-US"/>
        </a:p>
      </dgm:t>
    </dgm:pt>
    <dgm:pt modelId="{52B41777-E353-4630-BC55-6942F9A0FA34}" type="sibTrans" cxnId="{2BB9FA13-D651-4D0A-ABCD-8E252A1DCE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BBA009-9347-4D89-BEE2-1C69F5C05CA9}">
      <dgm:prSet/>
      <dgm:spPr/>
      <dgm:t>
        <a:bodyPr/>
        <a:lstStyle/>
        <a:p>
          <a:pPr>
            <a:lnSpc>
              <a:spcPct val="100000"/>
            </a:lnSpc>
          </a:pPr>
          <a:r>
            <a:rPr lang="en-FI"/>
            <a:t>Storing VaccineID in Batch – makes queries simpler</a:t>
          </a:r>
          <a:endParaRPr lang="en-US"/>
        </a:p>
      </dgm:t>
    </dgm:pt>
    <dgm:pt modelId="{937FBE3C-C29B-4247-A2AD-41B2DF94863E}" type="parTrans" cxnId="{2652FE18-1CAE-4188-89AE-67B39E4BA980}">
      <dgm:prSet/>
      <dgm:spPr/>
      <dgm:t>
        <a:bodyPr/>
        <a:lstStyle/>
        <a:p>
          <a:endParaRPr lang="en-US"/>
        </a:p>
      </dgm:t>
    </dgm:pt>
    <dgm:pt modelId="{1E07C55C-9549-44F4-8990-3C04DD6F8D5A}" type="sibTrans" cxnId="{2652FE18-1CAE-4188-89AE-67B39E4BA9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A1E5E1-3F38-43CA-BE85-DDCA491B881B}">
      <dgm:prSet/>
      <dgm:spPr/>
      <dgm:t>
        <a:bodyPr/>
        <a:lstStyle/>
        <a:p>
          <a:pPr>
            <a:lnSpc>
              <a:spcPct val="100000"/>
            </a:lnSpc>
          </a:pPr>
          <a:r>
            <a:rPr lang="en-FI"/>
            <a:t>Formatting tables uniformly – attributes resemble each other more</a:t>
          </a:r>
          <a:endParaRPr lang="en-US"/>
        </a:p>
      </dgm:t>
    </dgm:pt>
    <dgm:pt modelId="{A43A3F7B-DC54-4397-A680-9DE5B17C2A11}" type="parTrans" cxnId="{9F0788B2-F463-450E-86E7-F4DE80198B75}">
      <dgm:prSet/>
      <dgm:spPr/>
      <dgm:t>
        <a:bodyPr/>
        <a:lstStyle/>
        <a:p>
          <a:endParaRPr lang="en-US"/>
        </a:p>
      </dgm:t>
    </dgm:pt>
    <dgm:pt modelId="{2166D92B-4E07-4D60-A169-7EED7823B14C}" type="sibTrans" cxnId="{9F0788B2-F463-450E-86E7-F4DE80198B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077D5-55BA-4BF7-87EF-B11BB37EA1A7}">
      <dgm:prSet/>
      <dgm:spPr/>
      <dgm:t>
        <a:bodyPr/>
        <a:lstStyle/>
        <a:p>
          <a:pPr>
            <a:lnSpc>
              <a:spcPct val="100000"/>
            </a:lnSpc>
          </a:pPr>
          <a:r>
            <a:rPr lang="en-FI" dirty="0"/>
            <a:t>If we know the format of future data, we redesign the database to fit that</a:t>
          </a:r>
          <a:endParaRPr lang="en-US" dirty="0"/>
        </a:p>
      </dgm:t>
    </dgm:pt>
    <dgm:pt modelId="{7B056F4B-E408-4853-BF7F-7DAF20D32CBA}" type="parTrans" cxnId="{ADB903AB-0D2B-4484-9CBE-F61D4D6C40BA}">
      <dgm:prSet/>
      <dgm:spPr/>
      <dgm:t>
        <a:bodyPr/>
        <a:lstStyle/>
        <a:p>
          <a:endParaRPr lang="en-US"/>
        </a:p>
      </dgm:t>
    </dgm:pt>
    <dgm:pt modelId="{0B305B00-2817-43C4-9C56-3528C6D254C5}" type="sibTrans" cxnId="{ADB903AB-0D2B-4484-9CBE-F61D4D6C40BA}">
      <dgm:prSet/>
      <dgm:spPr/>
      <dgm:t>
        <a:bodyPr/>
        <a:lstStyle/>
        <a:p>
          <a:endParaRPr lang="en-US"/>
        </a:p>
      </dgm:t>
    </dgm:pt>
    <dgm:pt modelId="{9B466E50-E904-4A7F-AE92-BE0C812B112F}" type="pres">
      <dgm:prSet presAssocID="{3FB2B372-CF77-46F6-A4C3-05C17B7901B3}" presName="root" presStyleCnt="0">
        <dgm:presLayoutVars>
          <dgm:dir/>
          <dgm:resizeHandles val="exact"/>
        </dgm:presLayoutVars>
      </dgm:prSet>
      <dgm:spPr/>
    </dgm:pt>
    <dgm:pt modelId="{2446C051-56D9-47D8-AD26-B2658CB84897}" type="pres">
      <dgm:prSet presAssocID="{3FB2B372-CF77-46F6-A4C3-05C17B7901B3}" presName="container" presStyleCnt="0">
        <dgm:presLayoutVars>
          <dgm:dir/>
          <dgm:resizeHandles val="exact"/>
        </dgm:presLayoutVars>
      </dgm:prSet>
      <dgm:spPr/>
    </dgm:pt>
    <dgm:pt modelId="{945EE8E9-D3F3-4DFE-8586-C44032E1678A}" type="pres">
      <dgm:prSet presAssocID="{3B2F9791-BE29-4F3D-B0F8-B98A93223493}" presName="compNode" presStyleCnt="0"/>
      <dgm:spPr/>
    </dgm:pt>
    <dgm:pt modelId="{D1A07275-5714-45DD-A49F-CE3FD1A98AB5}" type="pres">
      <dgm:prSet presAssocID="{3B2F9791-BE29-4F3D-B0F8-B98A93223493}" presName="iconBgRect" presStyleLbl="bgShp" presStyleIdx="0" presStyleCnt="4"/>
      <dgm:spPr/>
    </dgm:pt>
    <dgm:pt modelId="{0D553A29-EFC1-4CE2-A4EE-AFD83F27981B}" type="pres">
      <dgm:prSet presAssocID="{3B2F9791-BE29-4F3D-B0F8-B98A932234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7B48AC0-2B7B-4E1C-85D4-F1D02BBD3268}" type="pres">
      <dgm:prSet presAssocID="{3B2F9791-BE29-4F3D-B0F8-B98A93223493}" presName="spaceRect" presStyleCnt="0"/>
      <dgm:spPr/>
    </dgm:pt>
    <dgm:pt modelId="{A70C97EE-9288-49FF-AEC5-E83403CDEA65}" type="pres">
      <dgm:prSet presAssocID="{3B2F9791-BE29-4F3D-B0F8-B98A93223493}" presName="textRect" presStyleLbl="revTx" presStyleIdx="0" presStyleCnt="4">
        <dgm:presLayoutVars>
          <dgm:chMax val="1"/>
          <dgm:chPref val="1"/>
        </dgm:presLayoutVars>
      </dgm:prSet>
      <dgm:spPr/>
    </dgm:pt>
    <dgm:pt modelId="{2B13A183-A9BA-465B-A1FE-E740EEBD7D40}" type="pres">
      <dgm:prSet presAssocID="{52B41777-E353-4630-BC55-6942F9A0FA34}" presName="sibTrans" presStyleLbl="sibTrans2D1" presStyleIdx="0" presStyleCnt="0"/>
      <dgm:spPr/>
    </dgm:pt>
    <dgm:pt modelId="{290FB309-2264-4199-B42D-50AFD0294C37}" type="pres">
      <dgm:prSet presAssocID="{98BBA009-9347-4D89-BEE2-1C69F5C05CA9}" presName="compNode" presStyleCnt="0"/>
      <dgm:spPr/>
    </dgm:pt>
    <dgm:pt modelId="{333D3C16-61E5-43AA-8624-7C3912398975}" type="pres">
      <dgm:prSet presAssocID="{98BBA009-9347-4D89-BEE2-1C69F5C05CA9}" presName="iconBgRect" presStyleLbl="bgShp" presStyleIdx="1" presStyleCnt="4"/>
      <dgm:spPr/>
    </dgm:pt>
    <dgm:pt modelId="{5857A73D-8008-43E1-83B8-A8294A371186}" type="pres">
      <dgm:prSet presAssocID="{98BBA009-9347-4D89-BEE2-1C69F5C05C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CEF6637-DE5B-4759-BC6E-DD877F5A8DA5}" type="pres">
      <dgm:prSet presAssocID="{98BBA009-9347-4D89-BEE2-1C69F5C05CA9}" presName="spaceRect" presStyleCnt="0"/>
      <dgm:spPr/>
    </dgm:pt>
    <dgm:pt modelId="{C61419FB-9184-47BB-A9E7-A2541118A6FD}" type="pres">
      <dgm:prSet presAssocID="{98BBA009-9347-4D89-BEE2-1C69F5C05CA9}" presName="textRect" presStyleLbl="revTx" presStyleIdx="1" presStyleCnt="4">
        <dgm:presLayoutVars>
          <dgm:chMax val="1"/>
          <dgm:chPref val="1"/>
        </dgm:presLayoutVars>
      </dgm:prSet>
      <dgm:spPr/>
    </dgm:pt>
    <dgm:pt modelId="{67570AD7-507E-487E-9AFA-46D6C8874595}" type="pres">
      <dgm:prSet presAssocID="{1E07C55C-9549-44F4-8990-3C04DD6F8D5A}" presName="sibTrans" presStyleLbl="sibTrans2D1" presStyleIdx="0" presStyleCnt="0"/>
      <dgm:spPr/>
    </dgm:pt>
    <dgm:pt modelId="{042A64AF-2A98-43CA-990E-70A4B7D70B27}" type="pres">
      <dgm:prSet presAssocID="{0DA1E5E1-3F38-43CA-BE85-DDCA491B881B}" presName="compNode" presStyleCnt="0"/>
      <dgm:spPr/>
    </dgm:pt>
    <dgm:pt modelId="{A278BFDC-6BAF-4BE5-8D64-8EC198C07495}" type="pres">
      <dgm:prSet presAssocID="{0DA1E5E1-3F38-43CA-BE85-DDCA491B881B}" presName="iconBgRect" presStyleLbl="bgShp" presStyleIdx="2" presStyleCnt="4"/>
      <dgm:spPr/>
    </dgm:pt>
    <dgm:pt modelId="{16EDA385-284D-4291-8727-A1865F7ACF70}" type="pres">
      <dgm:prSet presAssocID="{0DA1E5E1-3F38-43CA-BE85-DDCA491B88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FC4F558-C463-492A-8FC9-A742D8C255B7}" type="pres">
      <dgm:prSet presAssocID="{0DA1E5E1-3F38-43CA-BE85-DDCA491B881B}" presName="spaceRect" presStyleCnt="0"/>
      <dgm:spPr/>
    </dgm:pt>
    <dgm:pt modelId="{7F1B45B8-CFE3-4DC0-9B5B-FAE674D5A3C7}" type="pres">
      <dgm:prSet presAssocID="{0DA1E5E1-3F38-43CA-BE85-DDCA491B881B}" presName="textRect" presStyleLbl="revTx" presStyleIdx="2" presStyleCnt="4">
        <dgm:presLayoutVars>
          <dgm:chMax val="1"/>
          <dgm:chPref val="1"/>
        </dgm:presLayoutVars>
      </dgm:prSet>
      <dgm:spPr/>
    </dgm:pt>
    <dgm:pt modelId="{EECBBC92-D094-4928-AA9F-CE8667BE575F}" type="pres">
      <dgm:prSet presAssocID="{2166D92B-4E07-4D60-A169-7EED7823B14C}" presName="sibTrans" presStyleLbl="sibTrans2D1" presStyleIdx="0" presStyleCnt="0"/>
      <dgm:spPr/>
    </dgm:pt>
    <dgm:pt modelId="{EF7BA05A-CEEB-458D-8699-B671C78F3474}" type="pres">
      <dgm:prSet presAssocID="{34D077D5-55BA-4BF7-87EF-B11BB37EA1A7}" presName="compNode" presStyleCnt="0"/>
      <dgm:spPr/>
    </dgm:pt>
    <dgm:pt modelId="{5CA22F47-0DEE-4A4B-8CA6-ABFB365DB8A0}" type="pres">
      <dgm:prSet presAssocID="{34D077D5-55BA-4BF7-87EF-B11BB37EA1A7}" presName="iconBgRect" presStyleLbl="bgShp" presStyleIdx="3" presStyleCnt="4"/>
      <dgm:spPr/>
    </dgm:pt>
    <dgm:pt modelId="{20C2401E-33A6-4035-90BB-FD7B3B5494FF}" type="pres">
      <dgm:prSet presAssocID="{34D077D5-55BA-4BF7-87EF-B11BB37EA1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7B775C-A2A5-46DC-9BBA-B26ECCB925BC}" type="pres">
      <dgm:prSet presAssocID="{34D077D5-55BA-4BF7-87EF-B11BB37EA1A7}" presName="spaceRect" presStyleCnt="0"/>
      <dgm:spPr/>
    </dgm:pt>
    <dgm:pt modelId="{F0A6852F-2F62-41F6-921A-A5505F82CCE0}" type="pres">
      <dgm:prSet presAssocID="{34D077D5-55BA-4BF7-87EF-B11BB37EA1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521730E-909A-4924-B554-CD1B99F36A0E}" type="presOf" srcId="{2166D92B-4E07-4D60-A169-7EED7823B14C}" destId="{EECBBC92-D094-4928-AA9F-CE8667BE575F}" srcOrd="0" destOrd="0" presId="urn:microsoft.com/office/officeart/2018/2/layout/IconCircleList"/>
    <dgm:cxn modelId="{2BB9FA13-D651-4D0A-ABCD-8E252A1DCE6B}" srcId="{3FB2B372-CF77-46F6-A4C3-05C17B7901B3}" destId="{3B2F9791-BE29-4F3D-B0F8-B98A93223493}" srcOrd="0" destOrd="0" parTransId="{4DDAE488-4472-43B0-A718-03F9731A5C6A}" sibTransId="{52B41777-E353-4630-BC55-6942F9A0FA34}"/>
    <dgm:cxn modelId="{2652FE18-1CAE-4188-89AE-67B39E4BA980}" srcId="{3FB2B372-CF77-46F6-A4C3-05C17B7901B3}" destId="{98BBA009-9347-4D89-BEE2-1C69F5C05CA9}" srcOrd="1" destOrd="0" parTransId="{937FBE3C-C29B-4247-A2AD-41B2DF94863E}" sibTransId="{1E07C55C-9549-44F4-8990-3C04DD6F8D5A}"/>
    <dgm:cxn modelId="{AC700D39-EF19-4938-8A61-C5CC91DEE5A7}" type="presOf" srcId="{1E07C55C-9549-44F4-8990-3C04DD6F8D5A}" destId="{67570AD7-507E-487E-9AFA-46D6C8874595}" srcOrd="0" destOrd="0" presId="urn:microsoft.com/office/officeart/2018/2/layout/IconCircleList"/>
    <dgm:cxn modelId="{A3D1FE56-CCB8-4D46-8F20-359346323A47}" type="presOf" srcId="{98BBA009-9347-4D89-BEE2-1C69F5C05CA9}" destId="{C61419FB-9184-47BB-A9E7-A2541118A6FD}" srcOrd="0" destOrd="0" presId="urn:microsoft.com/office/officeart/2018/2/layout/IconCircleList"/>
    <dgm:cxn modelId="{E400C45D-A592-412B-B6A4-BD4F1EF7EBBE}" type="presOf" srcId="{3FB2B372-CF77-46F6-A4C3-05C17B7901B3}" destId="{9B466E50-E904-4A7F-AE92-BE0C812B112F}" srcOrd="0" destOrd="0" presId="urn:microsoft.com/office/officeart/2018/2/layout/IconCircleList"/>
    <dgm:cxn modelId="{419A4688-981A-4AFA-8926-98E296824ED0}" type="presOf" srcId="{52B41777-E353-4630-BC55-6942F9A0FA34}" destId="{2B13A183-A9BA-465B-A1FE-E740EEBD7D40}" srcOrd="0" destOrd="0" presId="urn:microsoft.com/office/officeart/2018/2/layout/IconCircleList"/>
    <dgm:cxn modelId="{9928E29C-58BE-4AB9-A96F-8FBC3AA8D20A}" type="presOf" srcId="{0DA1E5E1-3F38-43CA-BE85-DDCA491B881B}" destId="{7F1B45B8-CFE3-4DC0-9B5B-FAE674D5A3C7}" srcOrd="0" destOrd="0" presId="urn:microsoft.com/office/officeart/2018/2/layout/IconCircleList"/>
    <dgm:cxn modelId="{ADB903AB-0D2B-4484-9CBE-F61D4D6C40BA}" srcId="{3FB2B372-CF77-46F6-A4C3-05C17B7901B3}" destId="{34D077D5-55BA-4BF7-87EF-B11BB37EA1A7}" srcOrd="3" destOrd="0" parTransId="{7B056F4B-E408-4853-BF7F-7DAF20D32CBA}" sibTransId="{0B305B00-2817-43C4-9C56-3528C6D254C5}"/>
    <dgm:cxn modelId="{9F0788B2-F463-450E-86E7-F4DE80198B75}" srcId="{3FB2B372-CF77-46F6-A4C3-05C17B7901B3}" destId="{0DA1E5E1-3F38-43CA-BE85-DDCA491B881B}" srcOrd="2" destOrd="0" parTransId="{A43A3F7B-DC54-4397-A680-9DE5B17C2A11}" sibTransId="{2166D92B-4E07-4D60-A169-7EED7823B14C}"/>
    <dgm:cxn modelId="{8599DEDC-9D47-4122-8737-BC1ED497558F}" type="presOf" srcId="{3B2F9791-BE29-4F3D-B0F8-B98A93223493}" destId="{A70C97EE-9288-49FF-AEC5-E83403CDEA65}" srcOrd="0" destOrd="0" presId="urn:microsoft.com/office/officeart/2018/2/layout/IconCircleList"/>
    <dgm:cxn modelId="{1A648DEA-C7BE-457C-A75F-0EECCDF58DFE}" type="presOf" srcId="{34D077D5-55BA-4BF7-87EF-B11BB37EA1A7}" destId="{F0A6852F-2F62-41F6-921A-A5505F82CCE0}" srcOrd="0" destOrd="0" presId="urn:microsoft.com/office/officeart/2018/2/layout/IconCircleList"/>
    <dgm:cxn modelId="{B8377EF7-C2FD-485B-87E9-6B5F53F3520F}" type="presParOf" srcId="{9B466E50-E904-4A7F-AE92-BE0C812B112F}" destId="{2446C051-56D9-47D8-AD26-B2658CB84897}" srcOrd="0" destOrd="0" presId="urn:microsoft.com/office/officeart/2018/2/layout/IconCircleList"/>
    <dgm:cxn modelId="{004AA3B2-890F-41F2-A3D2-3CFABB3A5463}" type="presParOf" srcId="{2446C051-56D9-47D8-AD26-B2658CB84897}" destId="{945EE8E9-D3F3-4DFE-8586-C44032E1678A}" srcOrd="0" destOrd="0" presId="urn:microsoft.com/office/officeart/2018/2/layout/IconCircleList"/>
    <dgm:cxn modelId="{296BB126-B70B-4FFC-AF3C-95182154570A}" type="presParOf" srcId="{945EE8E9-D3F3-4DFE-8586-C44032E1678A}" destId="{D1A07275-5714-45DD-A49F-CE3FD1A98AB5}" srcOrd="0" destOrd="0" presId="urn:microsoft.com/office/officeart/2018/2/layout/IconCircleList"/>
    <dgm:cxn modelId="{5A2A804A-3096-4063-82C8-2E3BC3CC5A66}" type="presParOf" srcId="{945EE8E9-D3F3-4DFE-8586-C44032E1678A}" destId="{0D553A29-EFC1-4CE2-A4EE-AFD83F27981B}" srcOrd="1" destOrd="0" presId="urn:microsoft.com/office/officeart/2018/2/layout/IconCircleList"/>
    <dgm:cxn modelId="{3EAC96BF-9C89-4ADC-BC35-A2CA436174A9}" type="presParOf" srcId="{945EE8E9-D3F3-4DFE-8586-C44032E1678A}" destId="{27B48AC0-2B7B-4E1C-85D4-F1D02BBD3268}" srcOrd="2" destOrd="0" presId="urn:microsoft.com/office/officeart/2018/2/layout/IconCircleList"/>
    <dgm:cxn modelId="{5592F04C-AD33-418D-9B82-B55493EB2DCE}" type="presParOf" srcId="{945EE8E9-D3F3-4DFE-8586-C44032E1678A}" destId="{A70C97EE-9288-49FF-AEC5-E83403CDEA65}" srcOrd="3" destOrd="0" presId="urn:microsoft.com/office/officeart/2018/2/layout/IconCircleList"/>
    <dgm:cxn modelId="{0A5EB491-00DA-419E-891F-90FB002080D3}" type="presParOf" srcId="{2446C051-56D9-47D8-AD26-B2658CB84897}" destId="{2B13A183-A9BA-465B-A1FE-E740EEBD7D40}" srcOrd="1" destOrd="0" presId="urn:microsoft.com/office/officeart/2018/2/layout/IconCircleList"/>
    <dgm:cxn modelId="{BCCAF14F-6BBF-44DC-8EB9-6E60FA021B07}" type="presParOf" srcId="{2446C051-56D9-47D8-AD26-B2658CB84897}" destId="{290FB309-2264-4199-B42D-50AFD0294C37}" srcOrd="2" destOrd="0" presId="urn:microsoft.com/office/officeart/2018/2/layout/IconCircleList"/>
    <dgm:cxn modelId="{A0C72C8D-C04D-4BC3-98B5-FA184F1FF31D}" type="presParOf" srcId="{290FB309-2264-4199-B42D-50AFD0294C37}" destId="{333D3C16-61E5-43AA-8624-7C3912398975}" srcOrd="0" destOrd="0" presId="urn:microsoft.com/office/officeart/2018/2/layout/IconCircleList"/>
    <dgm:cxn modelId="{295C8091-6A29-4851-950A-696699F55268}" type="presParOf" srcId="{290FB309-2264-4199-B42D-50AFD0294C37}" destId="{5857A73D-8008-43E1-83B8-A8294A371186}" srcOrd="1" destOrd="0" presId="urn:microsoft.com/office/officeart/2018/2/layout/IconCircleList"/>
    <dgm:cxn modelId="{53F1E47E-0956-4FA8-BE85-1E0FC4D41021}" type="presParOf" srcId="{290FB309-2264-4199-B42D-50AFD0294C37}" destId="{BCEF6637-DE5B-4759-BC6E-DD877F5A8DA5}" srcOrd="2" destOrd="0" presId="urn:microsoft.com/office/officeart/2018/2/layout/IconCircleList"/>
    <dgm:cxn modelId="{3BC5D23A-E89F-4DC4-BC6E-B9083FDA5AF6}" type="presParOf" srcId="{290FB309-2264-4199-B42D-50AFD0294C37}" destId="{C61419FB-9184-47BB-A9E7-A2541118A6FD}" srcOrd="3" destOrd="0" presId="urn:microsoft.com/office/officeart/2018/2/layout/IconCircleList"/>
    <dgm:cxn modelId="{2D484810-1EBB-43A5-8FFA-DB2D5718A8FA}" type="presParOf" srcId="{2446C051-56D9-47D8-AD26-B2658CB84897}" destId="{67570AD7-507E-487E-9AFA-46D6C8874595}" srcOrd="3" destOrd="0" presId="urn:microsoft.com/office/officeart/2018/2/layout/IconCircleList"/>
    <dgm:cxn modelId="{3C12A7F4-ABBE-4D3B-A1C6-2A7526F5B685}" type="presParOf" srcId="{2446C051-56D9-47D8-AD26-B2658CB84897}" destId="{042A64AF-2A98-43CA-990E-70A4B7D70B27}" srcOrd="4" destOrd="0" presId="urn:microsoft.com/office/officeart/2018/2/layout/IconCircleList"/>
    <dgm:cxn modelId="{2347A926-FBD8-4963-8639-DBE9C5651682}" type="presParOf" srcId="{042A64AF-2A98-43CA-990E-70A4B7D70B27}" destId="{A278BFDC-6BAF-4BE5-8D64-8EC198C07495}" srcOrd="0" destOrd="0" presId="urn:microsoft.com/office/officeart/2018/2/layout/IconCircleList"/>
    <dgm:cxn modelId="{9093862B-3096-4A96-8B56-9E3AD515B48A}" type="presParOf" srcId="{042A64AF-2A98-43CA-990E-70A4B7D70B27}" destId="{16EDA385-284D-4291-8727-A1865F7ACF70}" srcOrd="1" destOrd="0" presId="urn:microsoft.com/office/officeart/2018/2/layout/IconCircleList"/>
    <dgm:cxn modelId="{E5946C9F-17BE-42FD-B471-8A40622068B3}" type="presParOf" srcId="{042A64AF-2A98-43CA-990E-70A4B7D70B27}" destId="{4FC4F558-C463-492A-8FC9-A742D8C255B7}" srcOrd="2" destOrd="0" presId="urn:microsoft.com/office/officeart/2018/2/layout/IconCircleList"/>
    <dgm:cxn modelId="{F611177A-249B-4635-BA83-22FE02169FC5}" type="presParOf" srcId="{042A64AF-2A98-43CA-990E-70A4B7D70B27}" destId="{7F1B45B8-CFE3-4DC0-9B5B-FAE674D5A3C7}" srcOrd="3" destOrd="0" presId="urn:microsoft.com/office/officeart/2018/2/layout/IconCircleList"/>
    <dgm:cxn modelId="{A31F2403-225D-4EB2-8787-E956305ECD3B}" type="presParOf" srcId="{2446C051-56D9-47D8-AD26-B2658CB84897}" destId="{EECBBC92-D094-4928-AA9F-CE8667BE575F}" srcOrd="5" destOrd="0" presId="urn:microsoft.com/office/officeart/2018/2/layout/IconCircleList"/>
    <dgm:cxn modelId="{403B461F-A118-42B9-B02E-0F4FD4F0AD75}" type="presParOf" srcId="{2446C051-56D9-47D8-AD26-B2658CB84897}" destId="{EF7BA05A-CEEB-458D-8699-B671C78F3474}" srcOrd="6" destOrd="0" presId="urn:microsoft.com/office/officeart/2018/2/layout/IconCircleList"/>
    <dgm:cxn modelId="{A479C866-B88C-4AFF-908B-E7DC614C94BF}" type="presParOf" srcId="{EF7BA05A-CEEB-458D-8699-B671C78F3474}" destId="{5CA22F47-0DEE-4A4B-8CA6-ABFB365DB8A0}" srcOrd="0" destOrd="0" presId="urn:microsoft.com/office/officeart/2018/2/layout/IconCircleList"/>
    <dgm:cxn modelId="{02A0BFCC-CA7F-4BB6-A5CF-DCD1994616E0}" type="presParOf" srcId="{EF7BA05A-CEEB-458D-8699-B671C78F3474}" destId="{20C2401E-33A6-4035-90BB-FD7B3B5494FF}" srcOrd="1" destOrd="0" presId="urn:microsoft.com/office/officeart/2018/2/layout/IconCircleList"/>
    <dgm:cxn modelId="{2438651B-AD29-423E-A75A-B115ADA9BD01}" type="presParOf" srcId="{EF7BA05A-CEEB-458D-8699-B671C78F3474}" destId="{D67B775C-A2A5-46DC-9BBA-B26ECCB925BC}" srcOrd="2" destOrd="0" presId="urn:microsoft.com/office/officeart/2018/2/layout/IconCircleList"/>
    <dgm:cxn modelId="{88C71536-340E-4FD8-AB47-31369A6D4318}" type="presParOf" srcId="{EF7BA05A-CEEB-458D-8699-B671C78F3474}" destId="{F0A6852F-2F62-41F6-921A-A5505F82CC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9E970-AA31-9546-88BB-0397C63C39C1}">
      <dsp:nvSpPr>
        <dsp:cNvPr id="0" name=""/>
        <dsp:cNvSpPr/>
      </dsp:nvSpPr>
      <dsp:spPr>
        <a:xfrm>
          <a:off x="440619" y="1708"/>
          <a:ext cx="1816772" cy="109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+mj-lt"/>
            </a:rPr>
            <a:t>Vaccine(</a:t>
          </a:r>
          <a:r>
            <a:rPr lang="en-GB" sz="1300" b="0" i="0" u="sng" kern="1200" dirty="0">
              <a:latin typeface="+mj-lt"/>
            </a:rPr>
            <a:t>ID</a:t>
          </a:r>
          <a:r>
            <a:rPr lang="en-GB" sz="1300" b="0" i="0" kern="1200" dirty="0">
              <a:latin typeface="+mj-lt"/>
            </a:rPr>
            <a:t>, Dosage, Temperature, </a:t>
          </a:r>
          <a:r>
            <a:rPr lang="en-GB" sz="1300" b="0" i="0" kern="1200" dirty="0" err="1">
              <a:latin typeface="+mj-lt"/>
            </a:rPr>
            <a:t>ExpiryTime</a:t>
          </a:r>
          <a:r>
            <a:rPr lang="en-GB" sz="1300" b="0" i="0" kern="1200" dirty="0"/>
            <a:t>)</a:t>
          </a:r>
          <a:endParaRPr lang="en-US" sz="1300" kern="1200" dirty="0"/>
        </a:p>
      </dsp:txBody>
      <dsp:txXfrm>
        <a:off x="440619" y="1708"/>
        <a:ext cx="1816772" cy="1090063"/>
      </dsp:txXfrm>
    </dsp:sp>
    <dsp:sp modelId="{9EE1488F-E5DC-8849-ADD6-A8DFBA6F54EC}">
      <dsp:nvSpPr>
        <dsp:cNvPr id="0" name=""/>
        <dsp:cNvSpPr/>
      </dsp:nvSpPr>
      <dsp:spPr>
        <a:xfrm>
          <a:off x="2439069" y="1708"/>
          <a:ext cx="1816772" cy="10900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+mj-lt"/>
            </a:rPr>
            <a:t>Manufacturer(</a:t>
          </a:r>
          <a:r>
            <a:rPr lang="en-GB" sz="1300" b="0" i="0" u="sng" kern="1200" dirty="0">
              <a:latin typeface="+mj-lt"/>
            </a:rPr>
            <a:t>ID</a:t>
          </a:r>
          <a:r>
            <a:rPr lang="en-GB" sz="1300" b="0" i="0" kern="1200" dirty="0">
              <a:latin typeface="+mj-lt"/>
            </a:rPr>
            <a:t>, Phone, Country, </a:t>
          </a:r>
          <a:r>
            <a:rPr lang="en-GB" sz="1300" b="0" i="0" kern="1200" dirty="0" err="1">
              <a:latin typeface="+mj-lt"/>
            </a:rPr>
            <a:t>VaccineID</a:t>
          </a:r>
          <a:r>
            <a:rPr lang="en-GB" sz="1300" b="0" i="0" kern="1200" dirty="0">
              <a:latin typeface="+mj-lt"/>
            </a:rPr>
            <a:t>)</a:t>
          </a:r>
          <a:endParaRPr lang="en-US" sz="1300" kern="1200" dirty="0">
            <a:latin typeface="+mj-lt"/>
          </a:endParaRPr>
        </a:p>
      </dsp:txBody>
      <dsp:txXfrm>
        <a:off x="2439069" y="1708"/>
        <a:ext cx="1816772" cy="1090063"/>
      </dsp:txXfrm>
    </dsp:sp>
    <dsp:sp modelId="{B5BAFAE1-F1B8-AD46-BA48-CA3FF480A61F}">
      <dsp:nvSpPr>
        <dsp:cNvPr id="0" name=""/>
        <dsp:cNvSpPr/>
      </dsp:nvSpPr>
      <dsp:spPr>
        <a:xfrm>
          <a:off x="4437519" y="1708"/>
          <a:ext cx="1816772" cy="10900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 err="1">
              <a:latin typeface="+mj-lt"/>
            </a:rPr>
            <a:t>HealthcareFacility</a:t>
          </a:r>
          <a:r>
            <a:rPr lang="en-GB" sz="1300" b="0" i="0" kern="1200" dirty="0">
              <a:latin typeface="+mj-lt"/>
            </a:rPr>
            <a:t>(</a:t>
          </a:r>
          <a:r>
            <a:rPr lang="en-GB" sz="1300" b="0" i="0" u="sng" kern="1200" dirty="0">
              <a:latin typeface="+mj-lt"/>
            </a:rPr>
            <a:t>Name</a:t>
          </a:r>
          <a:r>
            <a:rPr lang="en-GB" sz="1300" b="0" i="0" kern="1200" dirty="0">
              <a:latin typeface="+mj-lt"/>
            </a:rPr>
            <a:t>, Address, Phone)</a:t>
          </a:r>
          <a:endParaRPr lang="en-US" sz="1300" kern="1200" dirty="0">
            <a:latin typeface="+mj-lt"/>
          </a:endParaRPr>
        </a:p>
      </dsp:txBody>
      <dsp:txXfrm>
        <a:off x="4437519" y="1708"/>
        <a:ext cx="1816772" cy="1090063"/>
      </dsp:txXfrm>
    </dsp:sp>
    <dsp:sp modelId="{50C1F501-50E8-2244-8DED-8F609E41CD94}">
      <dsp:nvSpPr>
        <dsp:cNvPr id="0" name=""/>
        <dsp:cNvSpPr/>
      </dsp:nvSpPr>
      <dsp:spPr>
        <a:xfrm>
          <a:off x="643596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+mj-lt"/>
            </a:rPr>
            <a:t>Batch(</a:t>
          </a:r>
          <a:r>
            <a:rPr lang="en-GB" sz="1300" b="0" i="0" u="sng" kern="1200" dirty="0">
              <a:latin typeface="+mj-lt"/>
            </a:rPr>
            <a:t>ID</a:t>
          </a:r>
          <a:r>
            <a:rPr lang="en-GB" sz="1300" b="0" i="0" kern="1200" dirty="0">
              <a:latin typeface="+mj-lt"/>
            </a:rPr>
            <a:t>, </a:t>
          </a:r>
          <a:r>
            <a:rPr lang="en-GB" sz="1300" b="0" i="0" kern="1200" dirty="0" err="1">
              <a:latin typeface="+mj-lt"/>
            </a:rPr>
            <a:t>NumberOfVaccines</a:t>
          </a:r>
          <a:r>
            <a:rPr lang="en-GB" sz="1300" b="0" i="0" kern="1200" dirty="0">
              <a:latin typeface="+mj-lt"/>
            </a:rPr>
            <a:t>, </a:t>
          </a:r>
          <a:r>
            <a:rPr lang="en-GB" sz="1300" b="0" i="0" kern="1200" dirty="0" err="1">
              <a:latin typeface="+mj-lt"/>
            </a:rPr>
            <a:t>ManufacturedDate</a:t>
          </a:r>
          <a:r>
            <a:rPr lang="en-GB" sz="1300" b="0" i="0" kern="1200" dirty="0">
              <a:latin typeface="+mj-lt"/>
            </a:rPr>
            <a:t>, </a:t>
          </a:r>
          <a:r>
            <a:rPr lang="en-GB" sz="1300" b="0" i="0" kern="1200" dirty="0" err="1">
              <a:latin typeface="+mj-lt"/>
            </a:rPr>
            <a:t>VaccineID</a:t>
          </a:r>
          <a:r>
            <a:rPr lang="en-GB" sz="1300" b="0" i="0" kern="1200" dirty="0">
              <a:latin typeface="+mj-lt"/>
            </a:rPr>
            <a:t>, </a:t>
          </a:r>
          <a:r>
            <a:rPr lang="en-GB" sz="1300" b="0" i="0" kern="1200" dirty="0" err="1">
              <a:latin typeface="+mj-lt"/>
            </a:rPr>
            <a:t>HealthcareFacilityName</a:t>
          </a:r>
          <a:r>
            <a:rPr lang="en-GB" sz="1300" b="0" i="0" kern="1200" dirty="0">
              <a:latin typeface="+mj-lt"/>
            </a:rPr>
            <a:t>)</a:t>
          </a:r>
          <a:endParaRPr lang="en-US" sz="1300" kern="1200" dirty="0">
            <a:latin typeface="+mj-lt"/>
          </a:endParaRPr>
        </a:p>
      </dsp:txBody>
      <dsp:txXfrm>
        <a:off x="6435969" y="1708"/>
        <a:ext cx="1816772" cy="1090063"/>
      </dsp:txXfrm>
    </dsp:sp>
    <dsp:sp modelId="{6A620B78-46D7-5F41-8D4D-2B1A5EE10832}">
      <dsp:nvSpPr>
        <dsp:cNvPr id="0" name=""/>
        <dsp:cNvSpPr/>
      </dsp:nvSpPr>
      <dsp:spPr>
        <a:xfrm>
          <a:off x="8434419" y="1708"/>
          <a:ext cx="1816772" cy="10900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+mj-lt"/>
            </a:rPr>
            <a:t>Staff(</a:t>
          </a:r>
          <a:r>
            <a:rPr lang="en-GB" sz="1300" b="0" i="0" u="sng" kern="1200" dirty="0" err="1">
              <a:latin typeface="+mj-lt"/>
            </a:rPr>
            <a:t>ssNo</a:t>
          </a:r>
          <a:r>
            <a:rPr lang="en-GB" sz="1300" b="0" i="0" kern="1200" dirty="0">
              <a:latin typeface="+mj-lt"/>
            </a:rPr>
            <a:t>, Name, Phone, Birthday, </a:t>
          </a:r>
          <a:r>
            <a:rPr lang="en-GB" sz="1300" b="0" i="0" kern="1200" dirty="0" err="1">
              <a:latin typeface="+mj-lt"/>
            </a:rPr>
            <a:t>VaccinationStatus</a:t>
          </a:r>
          <a:r>
            <a:rPr lang="en-GB" sz="1300" b="0" i="0" kern="1200" dirty="0">
              <a:latin typeface="+mj-lt"/>
            </a:rPr>
            <a:t>, Role, </a:t>
          </a:r>
          <a:r>
            <a:rPr lang="en-GB" sz="1300" b="0" i="0" kern="1200" dirty="0" err="1">
              <a:latin typeface="+mj-lt"/>
            </a:rPr>
            <a:t>HealthcareFacilityName</a:t>
          </a:r>
          <a:r>
            <a:rPr lang="en-GB" sz="1300" b="0" i="0" kern="1200" dirty="0"/>
            <a:t>)</a:t>
          </a:r>
          <a:endParaRPr lang="en-US" sz="1300" kern="1200" dirty="0"/>
        </a:p>
      </dsp:txBody>
      <dsp:txXfrm>
        <a:off x="8434419" y="1708"/>
        <a:ext cx="1816772" cy="1090063"/>
      </dsp:txXfrm>
    </dsp:sp>
    <dsp:sp modelId="{5CC866F7-1ED8-A44B-A721-500CC952723D}">
      <dsp:nvSpPr>
        <dsp:cNvPr id="0" name=""/>
        <dsp:cNvSpPr/>
      </dsp:nvSpPr>
      <dsp:spPr>
        <a:xfrm>
          <a:off x="408807" y="1266636"/>
          <a:ext cx="1816772" cy="109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+mj-lt"/>
            </a:rPr>
            <a:t>Shift(</a:t>
          </a:r>
          <a:r>
            <a:rPr lang="en-GB" sz="1300" b="0" i="0" u="sng" kern="1200" dirty="0">
              <a:latin typeface="+mj-lt"/>
            </a:rPr>
            <a:t>Workday, </a:t>
          </a:r>
          <a:r>
            <a:rPr lang="en-GB" sz="1300" b="0" i="0" u="sng" kern="1200" dirty="0" err="1">
              <a:latin typeface="+mj-lt"/>
            </a:rPr>
            <a:t>ssNo</a:t>
          </a:r>
          <a:r>
            <a:rPr lang="en-GB" sz="1300" b="0" i="0" kern="1200" dirty="0">
              <a:latin typeface="+mj-lt"/>
            </a:rPr>
            <a:t>)</a:t>
          </a:r>
          <a:endParaRPr lang="en-US" sz="1300" kern="1200" dirty="0">
            <a:latin typeface="+mj-lt"/>
          </a:endParaRPr>
        </a:p>
      </dsp:txBody>
      <dsp:txXfrm>
        <a:off x="408807" y="1266636"/>
        <a:ext cx="1816772" cy="1090063"/>
      </dsp:txXfrm>
    </dsp:sp>
    <dsp:sp modelId="{002EB3A8-94E0-394F-A411-CA63F508566B}">
      <dsp:nvSpPr>
        <dsp:cNvPr id="0" name=""/>
        <dsp:cNvSpPr/>
      </dsp:nvSpPr>
      <dsp:spPr>
        <a:xfrm>
          <a:off x="2439069" y="1273449"/>
          <a:ext cx="1816772" cy="10900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 err="1">
              <a:latin typeface="+mj-lt"/>
            </a:rPr>
            <a:t>TransportationLog</a:t>
          </a:r>
          <a:r>
            <a:rPr lang="en-GB" sz="1300" b="0" i="0" kern="1200" dirty="0">
              <a:latin typeface="+mj-lt"/>
            </a:rPr>
            <a:t>(</a:t>
          </a:r>
          <a:r>
            <a:rPr lang="en-GB" sz="1300" b="0" i="0" u="sng" kern="1200" dirty="0">
              <a:latin typeface="+mj-lt"/>
            </a:rPr>
            <a:t>From</a:t>
          </a:r>
          <a:r>
            <a:rPr lang="en-GB" sz="1300" b="0" i="0" kern="1200" dirty="0">
              <a:latin typeface="+mj-lt"/>
            </a:rPr>
            <a:t>, To, </a:t>
          </a:r>
          <a:r>
            <a:rPr lang="en-GB" sz="1300" b="0" i="0" kern="1200" dirty="0" err="1">
              <a:latin typeface="+mj-lt"/>
            </a:rPr>
            <a:t>BatchID</a:t>
          </a:r>
          <a:r>
            <a:rPr lang="en-GB" sz="1300" b="0" i="0" kern="1200" dirty="0">
              <a:latin typeface="+mj-lt"/>
            </a:rPr>
            <a:t>, </a:t>
          </a:r>
          <a:r>
            <a:rPr lang="en-GB" sz="1300" b="0" i="0" u="sng" kern="1200" dirty="0" err="1">
              <a:latin typeface="+mj-lt"/>
            </a:rPr>
            <a:t>DepartureDate</a:t>
          </a:r>
          <a:r>
            <a:rPr lang="en-GB" sz="1300" b="0" i="0" u="sng" kern="1200" dirty="0">
              <a:latin typeface="+mj-lt"/>
            </a:rPr>
            <a:t>, </a:t>
          </a:r>
          <a:r>
            <a:rPr lang="en-GB" sz="1300" b="0" i="0" kern="1200" dirty="0" err="1">
              <a:latin typeface="+mj-lt"/>
            </a:rPr>
            <a:t>ArrivalDate</a:t>
          </a:r>
          <a:r>
            <a:rPr lang="en-GB" sz="1300" b="0" i="0" kern="1200" dirty="0">
              <a:latin typeface="+mj-lt"/>
            </a:rPr>
            <a:t>)</a:t>
          </a:r>
          <a:endParaRPr lang="en-US" sz="1300" kern="1200" dirty="0">
            <a:latin typeface="+mj-lt"/>
          </a:endParaRPr>
        </a:p>
      </dsp:txBody>
      <dsp:txXfrm>
        <a:off x="2439069" y="1273449"/>
        <a:ext cx="1816772" cy="1090063"/>
      </dsp:txXfrm>
    </dsp:sp>
    <dsp:sp modelId="{9306FA8B-519B-6D41-B8BA-068C26CA786C}">
      <dsp:nvSpPr>
        <dsp:cNvPr id="0" name=""/>
        <dsp:cNvSpPr/>
      </dsp:nvSpPr>
      <dsp:spPr>
        <a:xfrm>
          <a:off x="4437519" y="1273449"/>
          <a:ext cx="1816772" cy="10900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+mj-lt"/>
            </a:rPr>
            <a:t>Patient(</a:t>
          </a:r>
          <a:r>
            <a:rPr lang="en-GB" sz="1300" b="0" i="0" u="sng" kern="1200" dirty="0" err="1">
              <a:latin typeface="+mj-lt"/>
            </a:rPr>
            <a:t>ssNo</a:t>
          </a:r>
          <a:r>
            <a:rPr lang="en-GB" sz="1300" b="0" i="0" kern="1200" dirty="0">
              <a:latin typeface="+mj-lt"/>
            </a:rPr>
            <a:t>, Name, Birthday, Gender, </a:t>
          </a:r>
          <a:r>
            <a:rPr lang="en-GB" sz="1300" b="0" i="0" kern="1200" dirty="0" err="1">
              <a:latin typeface="+mj-lt"/>
            </a:rPr>
            <a:t>VaccinationStatus</a:t>
          </a:r>
          <a:r>
            <a:rPr lang="en-GB" sz="1300" b="0" i="0" kern="1200" dirty="0">
              <a:latin typeface="+mj-lt"/>
            </a:rPr>
            <a:t>)</a:t>
          </a:r>
          <a:endParaRPr lang="en-US" sz="1300" kern="1200" dirty="0">
            <a:latin typeface="+mj-lt"/>
          </a:endParaRPr>
        </a:p>
      </dsp:txBody>
      <dsp:txXfrm>
        <a:off x="4437519" y="1273449"/>
        <a:ext cx="1816772" cy="1090063"/>
      </dsp:txXfrm>
    </dsp:sp>
    <dsp:sp modelId="{C8063AF7-B70C-7B4F-A50A-078F425A0336}">
      <dsp:nvSpPr>
        <dsp:cNvPr id="0" name=""/>
        <dsp:cNvSpPr/>
      </dsp:nvSpPr>
      <dsp:spPr>
        <a:xfrm>
          <a:off x="6445198" y="1266636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+mj-lt"/>
            </a:rPr>
            <a:t>Attends(</a:t>
          </a:r>
          <a:r>
            <a:rPr lang="en-GB" sz="1300" b="0" i="0" u="sng" kern="1200" dirty="0" err="1">
              <a:latin typeface="+mj-lt"/>
            </a:rPr>
            <a:t>ssNo</a:t>
          </a:r>
          <a:r>
            <a:rPr lang="en-GB" sz="1300" b="0" i="0" u="sng" kern="1200" dirty="0">
              <a:latin typeface="+mj-lt"/>
            </a:rPr>
            <a:t>, date</a:t>
          </a:r>
          <a:r>
            <a:rPr lang="en-GB" sz="1300" b="0" i="0" kern="1200" dirty="0">
              <a:latin typeface="+mj-lt"/>
            </a:rPr>
            <a:t>)</a:t>
          </a:r>
          <a:endParaRPr lang="en-US" sz="1300" kern="1200" dirty="0">
            <a:latin typeface="+mj-lt"/>
          </a:endParaRPr>
        </a:p>
      </dsp:txBody>
      <dsp:txXfrm>
        <a:off x="6445198" y="1266636"/>
        <a:ext cx="1816772" cy="1090063"/>
      </dsp:txXfrm>
    </dsp:sp>
    <dsp:sp modelId="{22D109D9-8BDD-AD45-84E2-163ED0977908}">
      <dsp:nvSpPr>
        <dsp:cNvPr id="0" name=""/>
        <dsp:cNvSpPr/>
      </dsp:nvSpPr>
      <dsp:spPr>
        <a:xfrm>
          <a:off x="8434419" y="1273449"/>
          <a:ext cx="1816772" cy="10900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+mj-lt"/>
            </a:rPr>
            <a:t>Vaccination(</a:t>
          </a:r>
          <a:r>
            <a:rPr lang="en-GB" sz="1300" b="0" i="0" u="sng" kern="1200" dirty="0">
              <a:latin typeface="+mj-lt"/>
            </a:rPr>
            <a:t>ID</a:t>
          </a:r>
          <a:r>
            <a:rPr lang="en-GB" sz="1300" b="0" i="0" kern="1200" dirty="0">
              <a:latin typeface="+mj-lt"/>
            </a:rPr>
            <a:t>, Date, </a:t>
          </a:r>
          <a:r>
            <a:rPr lang="en-GB" sz="1300" b="0" i="0" u="sng" kern="1200" dirty="0" err="1">
              <a:latin typeface="+mj-lt"/>
            </a:rPr>
            <a:t>HealthcareFacilityName</a:t>
          </a:r>
          <a:r>
            <a:rPr lang="en-GB" sz="1300" b="0" i="0" kern="1200" dirty="0">
              <a:latin typeface="+mj-lt"/>
            </a:rPr>
            <a:t>, </a:t>
          </a:r>
          <a:r>
            <a:rPr lang="en-GB" sz="1300" b="0" i="0" kern="1200" dirty="0" err="1">
              <a:latin typeface="+mj-lt"/>
            </a:rPr>
            <a:t>BatchID</a:t>
          </a:r>
          <a:r>
            <a:rPr lang="en-GB" sz="1300" b="0" i="0" kern="1200" dirty="0">
              <a:latin typeface="+mj-lt"/>
            </a:rPr>
            <a:t>)</a:t>
          </a:r>
          <a:endParaRPr lang="en-US" sz="1300" kern="1200" dirty="0">
            <a:latin typeface="+mj-lt"/>
          </a:endParaRPr>
        </a:p>
      </dsp:txBody>
      <dsp:txXfrm>
        <a:off x="8434419" y="1273449"/>
        <a:ext cx="1816772" cy="1090063"/>
      </dsp:txXfrm>
    </dsp:sp>
    <dsp:sp modelId="{C4B3F23C-C801-CF40-BBDC-78EAD362516F}">
      <dsp:nvSpPr>
        <dsp:cNvPr id="0" name=""/>
        <dsp:cNvSpPr/>
      </dsp:nvSpPr>
      <dsp:spPr>
        <a:xfrm>
          <a:off x="3438294" y="2545190"/>
          <a:ext cx="1816772" cy="109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>
              <a:latin typeface="+mj-lt"/>
            </a:rPr>
            <a:t>Symptoms(</a:t>
          </a:r>
          <a:r>
            <a:rPr lang="en-GB" sz="1300" b="0" i="0" u="sng" kern="1200" dirty="0">
              <a:latin typeface="+mj-lt"/>
            </a:rPr>
            <a:t>name</a:t>
          </a:r>
          <a:r>
            <a:rPr lang="en-GB" sz="1300" b="0" i="0" kern="1200" dirty="0">
              <a:latin typeface="+mj-lt"/>
            </a:rPr>
            <a:t>, Critical)</a:t>
          </a:r>
          <a:endParaRPr lang="en-US" sz="1300" kern="1200" dirty="0">
            <a:latin typeface="+mj-lt"/>
          </a:endParaRPr>
        </a:p>
      </dsp:txBody>
      <dsp:txXfrm>
        <a:off x="3438294" y="2545190"/>
        <a:ext cx="1816772" cy="1090063"/>
      </dsp:txXfrm>
    </dsp:sp>
    <dsp:sp modelId="{B469334B-78D8-254C-A47B-FE4B35474429}">
      <dsp:nvSpPr>
        <dsp:cNvPr id="0" name=""/>
        <dsp:cNvSpPr/>
      </dsp:nvSpPr>
      <dsp:spPr>
        <a:xfrm>
          <a:off x="5436744" y="2545190"/>
          <a:ext cx="1816772" cy="10900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Diagnosis(</a:t>
          </a:r>
          <a:r>
            <a:rPr lang="en-GB" sz="1300" u="sng" kern="1200" dirty="0">
              <a:latin typeface="+mj-lt"/>
            </a:rPr>
            <a:t>Patient, Symptom, Date</a:t>
          </a:r>
          <a:r>
            <a:rPr lang="en-GB" sz="1300" kern="1200" dirty="0">
              <a:latin typeface="+mj-lt"/>
            </a:rPr>
            <a:t>)</a:t>
          </a:r>
          <a:endParaRPr lang="en-US" sz="1300" kern="1200" dirty="0">
            <a:latin typeface="+mj-lt"/>
          </a:endParaRPr>
        </a:p>
      </dsp:txBody>
      <dsp:txXfrm>
        <a:off x="5436744" y="2545190"/>
        <a:ext cx="1816772" cy="1090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07275-5714-45DD-A49F-CE3FD1A98AB5}">
      <dsp:nvSpPr>
        <dsp:cNvPr id="0" name=""/>
        <dsp:cNvSpPr/>
      </dsp:nvSpPr>
      <dsp:spPr>
        <a:xfrm>
          <a:off x="242116" y="157690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53A29-EFC1-4CE2-A4EE-AFD83F27981B}">
      <dsp:nvSpPr>
        <dsp:cNvPr id="0" name=""/>
        <dsp:cNvSpPr/>
      </dsp:nvSpPr>
      <dsp:spPr>
        <a:xfrm>
          <a:off x="525886" y="441460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C97EE-9288-49FF-AEC5-E83403CDEA65}">
      <dsp:nvSpPr>
        <dsp:cNvPr id="0" name=""/>
        <dsp:cNvSpPr/>
      </dsp:nvSpPr>
      <dsp:spPr>
        <a:xfrm>
          <a:off x="1882962" y="157690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300" kern="1200"/>
            <a:t>Automated data cleaning – unlikely/difficult but possible</a:t>
          </a:r>
          <a:endParaRPr lang="en-US" sz="2300" kern="1200" dirty="0"/>
        </a:p>
      </dsp:txBody>
      <dsp:txXfrm>
        <a:off x="1882962" y="157690"/>
        <a:ext cx="3185173" cy="1351285"/>
      </dsp:txXfrm>
    </dsp:sp>
    <dsp:sp modelId="{333D3C16-61E5-43AA-8624-7C3912398975}">
      <dsp:nvSpPr>
        <dsp:cNvPr id="0" name=""/>
        <dsp:cNvSpPr/>
      </dsp:nvSpPr>
      <dsp:spPr>
        <a:xfrm>
          <a:off x="5623128" y="157690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7A73D-8008-43E1-83B8-A8294A371186}">
      <dsp:nvSpPr>
        <dsp:cNvPr id="0" name=""/>
        <dsp:cNvSpPr/>
      </dsp:nvSpPr>
      <dsp:spPr>
        <a:xfrm>
          <a:off x="5906898" y="441460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419FB-9184-47BB-A9E7-A2541118A6FD}">
      <dsp:nvSpPr>
        <dsp:cNvPr id="0" name=""/>
        <dsp:cNvSpPr/>
      </dsp:nvSpPr>
      <dsp:spPr>
        <a:xfrm>
          <a:off x="7263975" y="157690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300" kern="1200"/>
            <a:t>Storing VaccineID in Batch – makes queries simpler</a:t>
          </a:r>
          <a:endParaRPr lang="en-US" sz="2300" kern="1200"/>
        </a:p>
      </dsp:txBody>
      <dsp:txXfrm>
        <a:off x="7263975" y="157690"/>
        <a:ext cx="3185173" cy="1351285"/>
      </dsp:txXfrm>
    </dsp:sp>
    <dsp:sp modelId="{A278BFDC-6BAF-4BE5-8D64-8EC198C07495}">
      <dsp:nvSpPr>
        <dsp:cNvPr id="0" name=""/>
        <dsp:cNvSpPr/>
      </dsp:nvSpPr>
      <dsp:spPr>
        <a:xfrm>
          <a:off x="242116" y="212711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DA385-284D-4291-8727-A1865F7ACF70}">
      <dsp:nvSpPr>
        <dsp:cNvPr id="0" name=""/>
        <dsp:cNvSpPr/>
      </dsp:nvSpPr>
      <dsp:spPr>
        <a:xfrm>
          <a:off x="525886" y="2410881"/>
          <a:ext cx="783745" cy="78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B45B8-CFE3-4DC0-9B5B-FAE674D5A3C7}">
      <dsp:nvSpPr>
        <dsp:cNvPr id="0" name=""/>
        <dsp:cNvSpPr/>
      </dsp:nvSpPr>
      <dsp:spPr>
        <a:xfrm>
          <a:off x="1882962" y="212711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300" kern="1200"/>
            <a:t>Formatting tables uniformly – attributes resemble each other more</a:t>
          </a:r>
          <a:endParaRPr lang="en-US" sz="2300" kern="1200"/>
        </a:p>
      </dsp:txBody>
      <dsp:txXfrm>
        <a:off x="1882962" y="2127111"/>
        <a:ext cx="3185173" cy="1351285"/>
      </dsp:txXfrm>
    </dsp:sp>
    <dsp:sp modelId="{5CA22F47-0DEE-4A4B-8CA6-ABFB365DB8A0}">
      <dsp:nvSpPr>
        <dsp:cNvPr id="0" name=""/>
        <dsp:cNvSpPr/>
      </dsp:nvSpPr>
      <dsp:spPr>
        <a:xfrm>
          <a:off x="5623128" y="212711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2401E-33A6-4035-90BB-FD7B3B5494FF}">
      <dsp:nvSpPr>
        <dsp:cNvPr id="0" name=""/>
        <dsp:cNvSpPr/>
      </dsp:nvSpPr>
      <dsp:spPr>
        <a:xfrm>
          <a:off x="5906898" y="2410881"/>
          <a:ext cx="783745" cy="78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6852F-2F62-41F6-921A-A5505F82CCE0}">
      <dsp:nvSpPr>
        <dsp:cNvPr id="0" name=""/>
        <dsp:cNvSpPr/>
      </dsp:nvSpPr>
      <dsp:spPr>
        <a:xfrm>
          <a:off x="7263975" y="212711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300" kern="1200" dirty="0"/>
            <a:t>If we know the format of future data, we redesign the database to fit that</a:t>
          </a:r>
          <a:endParaRPr lang="en-US" sz="2300" kern="1200" dirty="0"/>
        </a:p>
      </dsp:txBody>
      <dsp:txXfrm>
        <a:off x="7263975" y="2127111"/>
        <a:ext cx="3185173" cy="1351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4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3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8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FF4D2-67E8-2DFC-8BA6-CD0514C33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9"/>
            <a:ext cx="5825448" cy="1005658"/>
          </a:xfrm>
        </p:spPr>
        <p:txBody>
          <a:bodyPr>
            <a:normAutofit/>
          </a:bodyPr>
          <a:lstStyle/>
          <a:p>
            <a:r>
              <a:rPr lang="en-FI" dirty="0"/>
              <a:t>3White1brown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4C1A2-59E9-9BCC-B1CD-B84C6B871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2025275"/>
            <a:ext cx="5971672" cy="1678507"/>
          </a:xfrm>
        </p:spPr>
        <p:txBody>
          <a:bodyPr>
            <a:normAutofit fontScale="92500" lnSpcReduction="20000"/>
          </a:bodyPr>
          <a:lstStyle/>
          <a:p>
            <a:r>
              <a:rPr lang="en-FI" dirty="0"/>
              <a:t>Marius Sclearuc</a:t>
            </a:r>
          </a:p>
          <a:p>
            <a:r>
              <a:rPr lang="en-FI" dirty="0"/>
              <a:t>Harsh Rathee</a:t>
            </a:r>
          </a:p>
          <a:p>
            <a:r>
              <a:rPr lang="en-FI" dirty="0"/>
              <a:t>Otto Vintola</a:t>
            </a:r>
          </a:p>
          <a:p>
            <a:r>
              <a:rPr lang="en-FI" dirty="0"/>
              <a:t>Miro Keimiöniemi</a:t>
            </a:r>
          </a:p>
        </p:txBody>
      </p:sp>
      <p:pic>
        <p:nvPicPr>
          <p:cNvPr id="14" name="Picture 3" descr="Network Technology Background">
            <a:extLst>
              <a:ext uri="{FF2B5EF4-FFF2-40B4-BE49-F238E27FC236}">
                <a16:creationId xmlns:a16="http://schemas.microsoft.com/office/drawing/2014/main" id="{802280D2-60F2-3784-4D17-7A7A1A5C6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49" r="12128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3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2976-250D-F914-55A2-7F86DF50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D9BA65C9-B1CE-95BD-7201-6AF23FA40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0" y="-1"/>
            <a:ext cx="12102660" cy="6779491"/>
          </a:xfrm>
        </p:spPr>
      </p:pic>
    </p:spTree>
    <p:extLst>
      <p:ext uri="{BB962C8B-B14F-4D97-AF65-F5344CB8AC3E}">
        <p14:creationId xmlns:p14="http://schemas.microsoft.com/office/powerpoint/2010/main" val="103614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A2243-1F35-F620-EF11-7D93AA29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FI" dirty="0"/>
              <a:t>Relational schema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D6CDE-52E6-6BE2-31C3-231B51F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008691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59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CA795-D743-0D77-F689-7EF4365A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FI" sz="3700"/>
              <a:t>Difficult design choices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5CCA-B483-485C-D69B-DCAB2A9C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FI" dirty="0"/>
              <a:t>Arrays – we were lied to by ChatGPT</a:t>
            </a:r>
          </a:p>
          <a:p>
            <a:r>
              <a:rPr lang="en-FI" dirty="0"/>
              <a:t>Turning our model into BCNF took a lot of thinking but few changes</a:t>
            </a:r>
          </a:p>
          <a:p>
            <a:r>
              <a:rPr lang="en-FI" dirty="0"/>
              <a:t>Fitting our model to the data required formatting and finding the information</a:t>
            </a:r>
          </a:p>
          <a:p>
            <a:endParaRPr lang="en-FI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ED5D94-64F6-15DD-0ADA-B3A39621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757809"/>
            <a:ext cx="6515100" cy="53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5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DB43-F5A2-3CCB-D76C-3574BC84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9224C7-70E8-E025-386E-F3CD3553B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865907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23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3White1brown</vt:lpstr>
      <vt:lpstr>PowerPoint Presentation</vt:lpstr>
      <vt:lpstr>Relational schema</vt:lpstr>
      <vt:lpstr>Difficult design choices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3White1brown</dc:title>
  <dc:creator>Vintola Otto</dc:creator>
  <cp:lastModifiedBy>Vintola Otto</cp:lastModifiedBy>
  <cp:revision>3</cp:revision>
  <dcterms:created xsi:type="dcterms:W3CDTF">2023-05-29T16:29:37Z</dcterms:created>
  <dcterms:modified xsi:type="dcterms:W3CDTF">2023-05-29T19:13:12Z</dcterms:modified>
</cp:coreProperties>
</file>