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6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9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7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4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66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0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9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4066-B237-4247-BA32-7B2EF9D5E67E}" type="datetimeFigureOut">
              <a:rPr lang="de-DE" smtClean="0"/>
              <a:t>16.12.2012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D2F8-AFCC-4A30-8197-82D6C20AA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0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Bla</a:t>
            </a:r>
            <a:r>
              <a:rPr lang="de-CH" dirty="0" smtClean="0"/>
              <a:t> </a:t>
            </a:r>
            <a:r>
              <a:rPr lang="de-CH" dirty="0" err="1" smtClean="0"/>
              <a:t>bla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0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DE" dirty="0"/>
          </a:p>
        </p:txBody>
      </p:sp>
      <p:pic>
        <p:nvPicPr>
          <p:cNvPr id="7170" name="Picture 2" descr="C:\Users\Yannick\github\MSSSM\doc\latex\pictures\exF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24" y="1556792"/>
            <a:ext cx="5424487" cy="50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forward</a:t>
            </a:r>
            <a:r>
              <a:rPr lang="de-CH" dirty="0" smtClean="0"/>
              <a:t>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backward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err="1" smtClean="0"/>
              <a:t>Standoff</a:t>
            </a:r>
            <a:r>
              <a:rPr lang="de-CH" dirty="0" smtClean="0"/>
              <a:t> </a:t>
            </a:r>
            <a:r>
              <a:rPr lang="de-CH" dirty="0" err="1" smtClean="0"/>
              <a:t>breakup</a:t>
            </a:r>
            <a:r>
              <a:rPr lang="de-CH" dirty="0" smtClean="0"/>
              <a:t> </a:t>
            </a:r>
            <a:r>
              <a:rPr lang="de-CH" dirty="0" err="1" smtClean="0"/>
              <a:t>capabilities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limited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clot</a:t>
            </a:r>
            <a:r>
              <a:rPr lang="de-CH" dirty="0" smtClean="0"/>
              <a:t> will (in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) </a:t>
            </a:r>
            <a:r>
              <a:rPr lang="de-CH" dirty="0" err="1" smtClean="0"/>
              <a:t>jam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hallway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reality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walk</a:t>
            </a:r>
            <a:r>
              <a:rPr lang="de-CH" dirty="0" smtClean="0"/>
              <a:t> </a:t>
            </a:r>
            <a:r>
              <a:rPr lang="de-CH" dirty="0" err="1" smtClean="0"/>
              <a:t>together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92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Although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courses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spawn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sides</a:t>
            </a:r>
            <a:endParaRPr lang="de-CH" dirty="0" smtClean="0"/>
          </a:p>
          <a:p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criteria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from</a:t>
            </a:r>
            <a:r>
              <a:rPr lang="de-CH" dirty="0" smtClean="0"/>
              <a:t> explicit </a:t>
            </a:r>
            <a:r>
              <a:rPr lang="de-CH" dirty="0" err="1" smtClean="0"/>
              <a:t>research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global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logic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interaction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superposition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all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interactions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him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appropriate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fulfill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-agent </a:t>
            </a:r>
            <a:r>
              <a:rPr lang="de-CH" dirty="0" err="1" smtClean="0"/>
              <a:t>problem</a:t>
            </a:r>
            <a:endParaRPr lang="de-CH" dirty="0" smtClean="0"/>
          </a:p>
          <a:p>
            <a:r>
              <a:rPr lang="de-CH" dirty="0" err="1" smtClean="0"/>
              <a:t>Gaussian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preference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endParaRPr lang="de-CH" dirty="0" smtClean="0"/>
          </a:p>
          <a:p>
            <a:r>
              <a:rPr lang="de-CH" dirty="0" smtClean="0"/>
              <a:t>Polar </a:t>
            </a:r>
            <a:r>
              <a:rPr lang="de-CH" dirty="0" err="1" smtClean="0"/>
              <a:t>coordination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centered</a:t>
            </a:r>
            <a:r>
              <a:rPr lang="de-CH" dirty="0"/>
              <a:t> </a:t>
            </a:r>
            <a:r>
              <a:rPr lang="de-CH" dirty="0" smtClean="0"/>
              <a:t>-&gt;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angle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6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 </a:t>
            </a:r>
            <a:r>
              <a:rPr lang="de-CH" dirty="0" err="1" smtClean="0"/>
              <a:t>logic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781625" cy="54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 </a:t>
            </a:r>
            <a:r>
              <a:rPr lang="de-CH" dirty="0" err="1" smtClean="0"/>
              <a:t>logic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Crossing </a:t>
                </a:r>
                <a:r>
                  <a:rPr lang="de-CH" dirty="0" err="1" smtClean="0"/>
                  <a:t>agents</a:t>
                </a:r>
                <a:r>
                  <a:rPr lang="de-CH" dirty="0" smtClean="0"/>
                  <a:t>: Absolute </a:t>
                </a:r>
                <a:r>
                  <a:rPr lang="de-CH" dirty="0" err="1" smtClean="0"/>
                  <a:t>hyperbel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functions</a:t>
                </a:r>
                <a:endParaRPr lang="de-CH" dirty="0" smtClean="0"/>
              </a:p>
              <a:p>
                <a:pPr marL="2743200" lvl="6" indent="0">
                  <a:buNone/>
                </a:pPr>
                <a:r>
                  <a:rPr lang="de-CH" sz="2400" dirty="0"/>
                  <a:t> </a:t>
                </a:r>
                <a:r>
                  <a:rPr lang="de-CH" sz="2400" dirty="0" smtClean="0"/>
                  <a:t>           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/>
                      </a:rPr>
                      <m:t>𝑦</m:t>
                    </m:r>
                    <m:r>
                      <a:rPr lang="de-CH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CH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CH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CH" sz="2400" b="0" i="1" smtClean="0">
                            <a:latin typeface="Cambria Math"/>
                          </a:rPr>
                          <m:t>|</m:t>
                        </m:r>
                        <m:r>
                          <a:rPr lang="de-CH" sz="2400" b="0" i="1" smtClean="0">
                            <a:latin typeface="Cambria Math"/>
                          </a:rPr>
                          <m:t>𝑥</m:t>
                        </m:r>
                        <m:r>
                          <a:rPr lang="de-CH" sz="2400" b="0" i="1" smtClean="0">
                            <a:latin typeface="Cambria Math"/>
                          </a:rPr>
                          <m:t>|</m:t>
                        </m:r>
                        <m:r>
                          <a:rPr lang="de-CH" sz="2400" b="0" i="1" baseline="3000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de-DE" baseline="300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Yannick\github\MSSSM\doc\latex\pictures\Bs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2845358"/>
            <a:ext cx="452055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annick\github\MSSSM\doc\latex\pictures\Bsp2Ang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088" y="2845358"/>
            <a:ext cx="4603506" cy="34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logic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3074" name="Picture 2" descr="C:\Users\Yannick\github\MSSSM\doc\latex\pictures\be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" y="2852936"/>
            <a:ext cx="4010819" cy="28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Yannick\github\MSSSM\doc\latex\pictures\Bsp2Out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729766" cy="2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logic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8" y="2564904"/>
            <a:ext cx="38290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Yannick\github\MSSSM\doc\latex\pictures\Bsp1Mit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2182"/>
            <a:ext cx="4403041" cy="329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logic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6" y="2420888"/>
            <a:ext cx="4086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Yannick\github\MSSSM\doc\latex\pictures\Bsp1ObenRech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11" y="2797282"/>
            <a:ext cx="4382169" cy="32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logic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Wall </a:t>
            </a:r>
            <a:r>
              <a:rPr lang="de-CH" dirty="0" err="1" smtClean="0"/>
              <a:t>agents</a:t>
            </a:r>
            <a:r>
              <a:rPr lang="de-CH" dirty="0" smtClean="0"/>
              <a:t>: Box-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DE" dirty="0"/>
          </a:p>
        </p:txBody>
      </p:sp>
      <p:pic>
        <p:nvPicPr>
          <p:cNvPr id="6146" name="Picture 2" descr="C:\Users\Yannick\github\MSSSM\doc\latex\pictures\Bsp1LinksUnt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5643"/>
            <a:ext cx="4342903" cy="32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40100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70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logic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Following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: DISPERSIONFACTOR</a:t>
            </a:r>
          </a:p>
          <a:p>
            <a:r>
              <a:rPr lang="de-CH" dirty="0" smtClean="0"/>
              <a:t>&gt;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,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smtClean="0"/>
              <a:t>&lt;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follow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, </a:t>
            </a:r>
            <a:r>
              <a:rPr lang="de-CH" dirty="0" err="1" smtClean="0"/>
              <a:t>gaussian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71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Bildschirmpräsentation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Bla bla</vt:lpstr>
      <vt:lpstr>Model logic</vt:lpstr>
      <vt:lpstr>Model logic</vt:lpstr>
      <vt:lpstr>Model logic</vt:lpstr>
      <vt:lpstr>Model logic</vt:lpstr>
      <vt:lpstr>Model logic</vt:lpstr>
      <vt:lpstr>Model logic</vt:lpstr>
      <vt:lpstr>Model logic</vt:lpstr>
      <vt:lpstr>Model logic</vt:lpstr>
      <vt:lpstr>Limitations</vt:lpstr>
      <vt:lpstr>Limitations</vt:lpstr>
      <vt:lpstr>Limitations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 bla</dc:title>
  <dc:creator>Yannick</dc:creator>
  <cp:lastModifiedBy>Yannick</cp:lastModifiedBy>
  <cp:revision>5</cp:revision>
  <dcterms:created xsi:type="dcterms:W3CDTF">2012-12-16T19:00:21Z</dcterms:created>
  <dcterms:modified xsi:type="dcterms:W3CDTF">2012-12-16T19:45:00Z</dcterms:modified>
</cp:coreProperties>
</file>