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63" r:id="rId4"/>
    <p:sldId id="276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73" r:id="rId15"/>
    <p:sldId id="268" r:id="rId16"/>
    <p:sldId id="274" r:id="rId17"/>
    <p:sldId id="279" r:id="rId18"/>
    <p:sldId id="280" r:id="rId19"/>
    <p:sldId id="266" r:id="rId20"/>
    <p:sldId id="269" r:id="rId21"/>
    <p:sldId id="270" r:id="rId22"/>
    <p:sldId id="271" r:id="rId23"/>
    <p:sldId id="272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 varScale="1">
        <p:scale>
          <a:sx n="97" d="100"/>
          <a:sy n="97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CH" baseline="0" dirty="0" err="1" smtClean="0"/>
              <a:t>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22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Überblick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Was ist speziell an unserem </a:t>
            </a:r>
            <a:r>
              <a:rPr lang="de-CH" baseline="0" dirty="0" err="1" smtClean="0"/>
              <a:t>modell</a:t>
            </a:r>
            <a:r>
              <a:rPr lang="de-CH" baseline="0" dirty="0" smtClean="0"/>
              <a:t>, unseren </a:t>
            </a:r>
            <a:r>
              <a:rPr lang="de-CH" baseline="0" dirty="0" err="1" smtClean="0"/>
              <a:t>ideen</a:t>
            </a:r>
            <a:r>
              <a:rPr lang="de-CH" baseline="0" dirty="0" smtClean="0"/>
              <a:t>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Zeichnung</a:t>
            </a:r>
            <a:r>
              <a:rPr lang="de-CH" baseline="0" dirty="0" smtClean="0"/>
              <a:t> des Feldes und der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mit Beispielbild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ausführlich (Gangbreite),</a:t>
            </a:r>
            <a:r>
              <a:rPr lang="de-CH" baseline="0" dirty="0" smtClean="0"/>
              <a:t> Rest gar nicht - kurz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37535-B481-4E56-AA92-0DD4B5EB6187}" type="datetimeFigureOut">
              <a:rPr lang="de-CH" smtClean="0"/>
              <a:pPr/>
              <a:t>17.12.2012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</a:t>
            </a:r>
            <a:r>
              <a:rPr lang="de-CH" dirty="0" smtClean="0"/>
              <a:t>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Drawing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&amp;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916832"/>
            <a:ext cx="6264696" cy="4690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8792" y="2036504"/>
            <a:ext cx="4906416" cy="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Introduction, motivation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2132856"/>
            <a:ext cx="7740860" cy="4354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81" y="2204864"/>
            <a:ext cx="8587439" cy="3940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428</Words>
  <Application>Microsoft Office PowerPoint</Application>
  <PresentationFormat>Bildschirmpräsentation (4:3)</PresentationFormat>
  <Paragraphs>90</Paragraphs>
  <Slides>24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Intro, motivation &amp; basic idea</vt:lpstr>
      <vt:lpstr>Intro, motivation &amp; basic idea</vt:lpstr>
      <vt:lpstr>Intro, motivation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Drawing of field &amp; agents</vt:lpstr>
      <vt:lpstr>Folie 14</vt:lpstr>
      <vt:lpstr>Live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Folie 23</vt:lpstr>
      <vt:lpstr>Q&amp;A –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Manuel Moser</cp:lastModifiedBy>
  <cp:revision>11</cp:revision>
  <dcterms:created xsi:type="dcterms:W3CDTF">2012-12-17T20:11:59Z</dcterms:created>
  <dcterms:modified xsi:type="dcterms:W3CDTF">2012-12-17T21:33:36Z</dcterms:modified>
</cp:coreProperties>
</file>