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37535-B481-4E56-AA92-0DD4B5EB6187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Dynamics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Zurich</a:t>
            </a:r>
            <a:r>
              <a:rPr lang="de-CH" dirty="0" smtClean="0"/>
              <a:t>, </a:t>
            </a:r>
            <a:r>
              <a:rPr lang="de-CH" dirty="0" err="1" smtClean="0"/>
              <a:t>December</a:t>
            </a:r>
            <a:r>
              <a:rPr lang="de-CH" dirty="0" smtClean="0"/>
              <a:t> 2012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 smtClean="0"/>
              <a:t>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</a:t>
            </a:r>
            <a:r>
              <a:rPr lang="de-CH" dirty="0" smtClean="0"/>
              <a:t>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8792" y="2036504"/>
            <a:ext cx="4906416" cy="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smtClean="0"/>
              <a:t>angle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163</Words>
  <Application>Microsoft Office PowerPoint</Application>
  <PresentationFormat>Bildschirmpräsentation (4:3)</PresentationFormat>
  <Paragraphs>31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Hyperion</vt:lpstr>
      <vt:lpstr>Pedestrian Dynamics in long, narrow hallways</vt:lpstr>
      <vt:lpstr>Content</vt:lpstr>
      <vt:lpstr>Folie 3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Folie 11</vt:lpstr>
      <vt:lpstr>Folie 12</vt:lpstr>
      <vt:lpstr>Limitations</vt:lpstr>
      <vt:lpstr>Limitations</vt:lpstr>
      <vt:lpstr>Limitations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Manuel Moser</cp:lastModifiedBy>
  <cp:revision>3</cp:revision>
  <dcterms:created xsi:type="dcterms:W3CDTF">2012-12-17T20:11:59Z</dcterms:created>
  <dcterms:modified xsi:type="dcterms:W3CDTF">2012-12-17T20:35:56Z</dcterms:modified>
</cp:coreProperties>
</file>