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63" r:id="rId4"/>
    <p:sldId id="276" r:id="rId5"/>
    <p:sldId id="278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7" r:id="rId14"/>
    <p:sldId id="273" r:id="rId15"/>
    <p:sldId id="268" r:id="rId16"/>
    <p:sldId id="274" r:id="rId17"/>
    <p:sldId id="279" r:id="rId18"/>
    <p:sldId id="280" r:id="rId19"/>
    <p:sldId id="266" r:id="rId20"/>
    <p:sldId id="269" r:id="rId21"/>
    <p:sldId id="270" r:id="rId22"/>
    <p:sldId id="271" r:id="rId23"/>
    <p:sldId id="272" r:id="rId24"/>
    <p:sldId id="275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6" autoAdjust="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2B95-C662-41FF-9568-06DA4A6A60C9}" type="datetimeFigureOut">
              <a:rPr lang="de-CH" smtClean="0"/>
              <a:t>18.12.2012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3D3A-D023-45E8-8EA3-7B1A54BA81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466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Begrüssung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2 verschiedene</a:t>
            </a:r>
            <a:r>
              <a:rPr lang="de-CH" baseline="0" dirty="0" smtClean="0"/>
              <a:t> Einflüsse auf Gauss-Funktion sichtbar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66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Boxfunktion,</a:t>
            </a:r>
            <a:r>
              <a:rPr lang="de-CH" baseline="0" dirty="0" smtClean="0"/>
              <a:t> damit Agent nicht auf Wandagent läuft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165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Tendency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walk</a:t>
            </a:r>
            <a:r>
              <a:rPr lang="de-CH" dirty="0" smtClean="0"/>
              <a:t> </a:t>
            </a:r>
            <a:r>
              <a:rPr lang="de-CH" dirty="0" err="1" smtClean="0"/>
              <a:t>behind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96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 Zeichnung</a:t>
            </a:r>
            <a:r>
              <a:rPr lang="de-CH" baseline="0" dirty="0" smtClean="0"/>
              <a:t> des Feldes und der </a:t>
            </a:r>
            <a:r>
              <a:rPr lang="de-CH" baseline="0" dirty="0" err="1" smtClean="0"/>
              <a:t>Agents</a:t>
            </a:r>
            <a:r>
              <a:rPr lang="de-CH" baseline="0" dirty="0" smtClean="0"/>
              <a:t> mit Beispielbild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</a:t>
            </a:r>
            <a:r>
              <a:rPr lang="de-CH" baseline="0" dirty="0" smtClean="0"/>
              <a:t> Simulation mal laufen lassen &amp; kommentieren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15</a:t>
            </a:fld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Testreihen zeigen, eine ausführlich (Gangbreite),</a:t>
            </a:r>
            <a:r>
              <a:rPr lang="de-CH" baseline="0" dirty="0" smtClean="0"/>
              <a:t> Rest gar nicht - kurz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16</a:t>
            </a:fld>
            <a:endParaRPr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 – Grenzen=</a:t>
            </a:r>
            <a:r>
              <a:rPr lang="de-CH" dirty="0" err="1" smtClean="0"/>
              <a:t>Limitations</a:t>
            </a:r>
            <a:r>
              <a:rPr lang="de-CH" dirty="0" smtClean="0"/>
              <a:t> des Modells</a:t>
            </a:r>
            <a:r>
              <a:rPr lang="de-CH" baseline="0" dirty="0" smtClean="0"/>
              <a:t> aufzeigen (kurz, nur die wichtigsten)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19</a:t>
            </a:fld>
            <a:endParaRPr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 Zusammenfassung:</a:t>
            </a:r>
            <a:r>
              <a:rPr lang="de-CH" baseline="0" dirty="0" smtClean="0"/>
              <a:t> für unsere Situation gutes Modell, </a:t>
            </a:r>
            <a:r>
              <a:rPr lang="de-CH" baseline="0" dirty="0" err="1" smtClean="0"/>
              <a:t>obwohl</a:t>
            </a:r>
            <a:r>
              <a:rPr lang="de-CH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CH" baseline="0" dirty="0" err="1" smtClean="0"/>
              <a:t>s</a:t>
            </a:r>
            <a:r>
              <a:rPr lang="de-CH" baseline="0" dirty="0" smtClean="0"/>
              <a:t> seine Grenzen (</a:t>
            </a:r>
            <a:r>
              <a:rPr lang="de-CH" baseline="0" dirty="0" err="1" smtClean="0"/>
              <a:t>limitations</a:t>
            </a:r>
            <a:r>
              <a:rPr lang="de-CH" baseline="0" dirty="0" smtClean="0"/>
              <a:t>) hat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22</a:t>
            </a:fld>
            <a:endParaRPr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(alle)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24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Inhalt</a:t>
            </a:r>
            <a:r>
              <a:rPr lang="de-CH" baseline="0" dirty="0" smtClean="0"/>
              <a:t> ausschmücken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Idee&amp;Motivation</a:t>
            </a:r>
            <a:r>
              <a:rPr lang="de-CH" baseline="0" dirty="0" smtClean="0"/>
              <a:t>, Grundidee - hier: Auslöser der Idee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Idee&amp;Motivation</a:t>
            </a:r>
            <a:r>
              <a:rPr lang="de-CH" baseline="0" dirty="0" smtClean="0"/>
              <a:t>, Grundidee – Überblick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„wovon rede ich“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Mosi: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Idee&amp;Motivation</a:t>
            </a:r>
            <a:r>
              <a:rPr lang="de-CH" baseline="0" dirty="0" smtClean="0"/>
              <a:t>, Grundidee – Was ist speziell an unserem </a:t>
            </a:r>
            <a:r>
              <a:rPr lang="de-CH" baseline="0" dirty="0" err="1" smtClean="0"/>
              <a:t>modell</a:t>
            </a:r>
            <a:r>
              <a:rPr lang="de-CH" baseline="0" dirty="0" smtClean="0"/>
              <a:t>, unseren </a:t>
            </a:r>
            <a:r>
              <a:rPr lang="de-CH" baseline="0" dirty="0" err="1" smtClean="0"/>
              <a:t>ideen</a:t>
            </a:r>
            <a:r>
              <a:rPr lang="de-CH" baseline="0" dirty="0" smtClean="0"/>
              <a:t>?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Yannick: Umsetzung der Logik, nicht allzu technisch,</a:t>
            </a:r>
            <a:r>
              <a:rPr lang="de-CH" baseline="0" dirty="0" smtClean="0"/>
              <a:t> bildlich </a:t>
            </a:r>
            <a:r>
              <a:rPr lang="de-CH" baseline="0" dirty="0" smtClean="0"/>
              <a:t>erklären</a:t>
            </a:r>
          </a:p>
          <a:p>
            <a:r>
              <a:rPr lang="de-CH" baseline="0" dirty="0" smtClean="0"/>
              <a:t>Polares System -&gt; zunächst nur Bestimmung der Richtung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Beispielsituation</a:t>
            </a:r>
            <a:r>
              <a:rPr lang="de-CH" baseline="0" dirty="0" smtClean="0"/>
              <a:t> aus der Entwicklungsstufe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929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Grundidee zentrierte Hyperbelfunktion in angular </a:t>
            </a:r>
            <a:r>
              <a:rPr lang="de-CH" dirty="0" err="1" smtClean="0"/>
              <a:t>values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28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Winkel,</a:t>
            </a:r>
            <a:r>
              <a:rPr lang="de-CH" baseline="0" dirty="0" smtClean="0"/>
              <a:t> die einem Kollisionskurs entsprechen, werden auf 0 gesetzt. Zusätzlich ein Offset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19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037535-B481-4E56-AA92-0DD4B5EB6187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Pedestrian</a:t>
            </a:r>
            <a:r>
              <a:rPr lang="de-CH" dirty="0" smtClean="0"/>
              <a:t> </a:t>
            </a:r>
            <a:r>
              <a:rPr lang="de-CH" dirty="0" err="1" smtClean="0"/>
              <a:t>dynamics</a:t>
            </a:r>
            <a:r>
              <a:rPr lang="de-CH" dirty="0" smtClean="0"/>
              <a:t> in </a:t>
            </a:r>
            <a:r>
              <a:rPr lang="de-CH" dirty="0" err="1" smtClean="0"/>
              <a:t>long</a:t>
            </a:r>
            <a:r>
              <a:rPr lang="de-CH" dirty="0" smtClean="0"/>
              <a:t>, </a:t>
            </a:r>
            <a:r>
              <a:rPr lang="de-CH" dirty="0" err="1" smtClean="0"/>
              <a:t>narrow</a:t>
            </a:r>
            <a:r>
              <a:rPr lang="de-CH" dirty="0" smtClean="0"/>
              <a:t> </a:t>
            </a:r>
            <a:r>
              <a:rPr lang="de-CH" dirty="0" err="1" smtClean="0"/>
              <a:t>hallways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92752"/>
          </a:xfrm>
        </p:spPr>
        <p:txBody>
          <a:bodyPr/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Moser Manuel, Suter Yannick, Theiler Raffael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000" dirty="0" err="1" smtClean="0"/>
              <a:t>Zurich</a:t>
            </a:r>
            <a:r>
              <a:rPr lang="de-CH" sz="2000" dirty="0" smtClean="0"/>
              <a:t>, </a:t>
            </a:r>
            <a:r>
              <a:rPr lang="de-CH" sz="2000" dirty="0" err="1" smtClean="0"/>
              <a:t>December</a:t>
            </a:r>
            <a:r>
              <a:rPr lang="de-CH" sz="2000" dirty="0" smtClean="0"/>
              <a:t> 2012</a:t>
            </a:r>
            <a:endParaRPr lang="de-CH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6" y="2420888"/>
            <a:ext cx="40862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C:\Users\Yannick\github\MSSSM\doc\latex\pictures\Bsp1ObenRech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311" y="2797282"/>
            <a:ext cx="4382169" cy="32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Wall </a:t>
            </a:r>
            <a:r>
              <a:rPr lang="de-CH" dirty="0" err="1" smtClean="0"/>
              <a:t>agents</a:t>
            </a:r>
            <a:r>
              <a:rPr lang="de-CH" dirty="0" smtClean="0"/>
              <a:t>: Box-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DE" dirty="0" smtClean="0"/>
          </a:p>
          <a:p>
            <a:pPr>
              <a:buNone/>
            </a:pPr>
            <a:endParaRPr lang="de-C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40100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Yannick\github\MSSSM\doc\latex\pictures\Bsp1LinksUnt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15643"/>
            <a:ext cx="4342903" cy="32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Following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: </a:t>
            </a:r>
            <a:r>
              <a:rPr lang="de-CH" dirty="0" err="1" smtClean="0"/>
              <a:t>DISPERSIONFACTOR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&gt; </a:t>
            </a:r>
            <a:r>
              <a:rPr lang="de-CH" dirty="0"/>
              <a:t>0</a:t>
            </a:r>
            <a:r>
              <a:rPr lang="de-CH" dirty="0" smtClean="0"/>
              <a:t>: </a:t>
            </a:r>
            <a:r>
              <a:rPr lang="de-CH" dirty="0" smtClean="0"/>
              <a:t>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, </a:t>
            </a:r>
            <a:r>
              <a:rPr lang="de-CH" dirty="0" err="1" smtClean="0"/>
              <a:t>treated</a:t>
            </a:r>
            <a:r>
              <a:rPr lang="de-CH" dirty="0" smtClean="0"/>
              <a:t> 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&lt; 0: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follow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, </a:t>
            </a:r>
            <a:r>
              <a:rPr lang="de-CH" dirty="0" err="1" smtClean="0"/>
              <a:t>Gaussian</a:t>
            </a:r>
            <a:endParaRPr lang="de-DE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Drawing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&amp; </a:t>
            </a:r>
            <a:r>
              <a:rPr lang="de-CH" dirty="0" err="1" smtClean="0"/>
              <a:t>agents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</a:t>
            </a:r>
            <a:r>
              <a:rPr lang="de-CH" dirty="0" err="1" smtClean="0"/>
              <a:t>simulation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: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pedestrian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r>
              <a:rPr lang="de-DE" dirty="0" smtClean="0"/>
              <a:t> </a:t>
            </a:r>
            <a:r>
              <a:rPr lang="de-DE" dirty="0" err="1" smtClean="0"/>
              <a:t>densities</a:t>
            </a:r>
            <a:endParaRPr lang="de-DE" dirty="0" smtClean="0"/>
          </a:p>
          <a:p>
            <a:r>
              <a:rPr lang="de-DE" dirty="0" err="1" smtClean="0"/>
              <a:t>Overtaking</a:t>
            </a:r>
            <a:r>
              <a:rPr lang="de-DE" dirty="0" smtClean="0"/>
              <a:t> vs.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formation</a:t>
            </a:r>
            <a:endParaRPr lang="de-DE" dirty="0" smtClean="0"/>
          </a:p>
          <a:p>
            <a:r>
              <a:rPr lang="de-DE" dirty="0" smtClean="0"/>
              <a:t>Radius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agent</a:t>
            </a:r>
            <a:endParaRPr lang="de-DE" dirty="0" smtClean="0"/>
          </a:p>
          <a:p>
            <a:r>
              <a:rPr lang="de-DE" dirty="0" smtClean="0"/>
              <a:t>Variation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r>
              <a:rPr lang="de-CH" dirty="0" smtClean="0"/>
              <a:t>‘</a:t>
            </a:r>
            <a:r>
              <a:rPr lang="de-DE" dirty="0" smtClean="0"/>
              <a:t>s </a:t>
            </a:r>
            <a:r>
              <a:rPr lang="de-DE" dirty="0" err="1" smtClean="0"/>
              <a:t>width</a:t>
            </a:r>
            <a:endParaRPr lang="de-DE" dirty="0" smtClean="0"/>
          </a:p>
          <a:p>
            <a:r>
              <a:rPr lang="de-DE" dirty="0" err="1" smtClean="0"/>
              <a:t>Measurements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endParaRPr lang="de-DE" dirty="0" smtClean="0"/>
          </a:p>
          <a:p>
            <a:r>
              <a:rPr lang="de-DE" dirty="0" err="1" smtClean="0"/>
              <a:t>Minority</a:t>
            </a:r>
            <a:r>
              <a:rPr lang="de-DE" dirty="0" smtClean="0"/>
              <a:t> vs. </a:t>
            </a:r>
            <a:r>
              <a:rPr lang="de-DE" dirty="0" err="1" smtClean="0"/>
              <a:t>majority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pic>
        <p:nvPicPr>
          <p:cNvPr id="4098" name="Picture 2" descr="C:\Users\Ueli\GitHub\MSSSM\doc\latex\pictures\Aall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628" y="1772816"/>
            <a:ext cx="6696744" cy="4717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pic>
        <p:nvPicPr>
          <p:cNvPr id="5122" name="Picture 2" descr="C:\Users\Ueli\GitHub\MSSSM\doc\latex\pictures\AAverages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1916832"/>
            <a:ext cx="6264696" cy="4690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pic>
        <p:nvPicPr>
          <p:cNvPr id="4" name="Picture 2" descr="C:\Users\Yannick\github\MSSSM\doc\latex\pictures\exF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92" y="2036504"/>
            <a:ext cx="4906416" cy="45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Introduction, motivation &amp; basic idea</a:t>
            </a:r>
          </a:p>
          <a:p>
            <a:r>
              <a:rPr lang="en-US" dirty="0" smtClean="0"/>
              <a:t>The logic in our model</a:t>
            </a:r>
          </a:p>
          <a:p>
            <a:r>
              <a:rPr lang="en-US" dirty="0" smtClean="0"/>
              <a:t>Drawing of the field</a:t>
            </a:r>
          </a:p>
          <a:p>
            <a:r>
              <a:rPr lang="en-US" dirty="0" smtClean="0"/>
              <a:t>Live simulation</a:t>
            </a:r>
          </a:p>
          <a:p>
            <a:r>
              <a:rPr lang="en-US" dirty="0" smtClean="0"/>
              <a:t>Our tests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forwards</a:t>
            </a:r>
            <a:r>
              <a:rPr lang="de-CH" dirty="0" smtClean="0"/>
              <a:t>,</a:t>
            </a:r>
            <a:br>
              <a:rPr lang="de-CH" dirty="0" smtClean="0"/>
            </a:b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backward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err="1" smtClean="0"/>
              <a:t>Standoff</a:t>
            </a:r>
            <a:r>
              <a:rPr lang="de-CH" dirty="0" smtClean="0"/>
              <a:t> </a:t>
            </a:r>
            <a:r>
              <a:rPr lang="de-CH" dirty="0" err="1" smtClean="0"/>
              <a:t>breakup</a:t>
            </a:r>
            <a:r>
              <a:rPr lang="de-CH" dirty="0" smtClean="0"/>
              <a:t> </a:t>
            </a:r>
            <a:r>
              <a:rPr lang="de-CH" dirty="0" err="1" smtClean="0"/>
              <a:t>capabilities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limited</a:t>
            </a:r>
          </a:p>
          <a:p>
            <a:r>
              <a:rPr lang="de-CH" dirty="0" smtClean="0"/>
              <a:t>A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clot</a:t>
            </a:r>
            <a:r>
              <a:rPr lang="de-CH" dirty="0" smtClean="0"/>
              <a:t> will (in </a:t>
            </a:r>
            <a:r>
              <a:rPr lang="de-CH" dirty="0" err="1" smtClean="0"/>
              <a:t>our</a:t>
            </a:r>
            <a:r>
              <a:rPr lang="de-CH" dirty="0" smtClean="0"/>
              <a:t> model) </a:t>
            </a:r>
            <a:r>
              <a:rPr lang="de-CH" dirty="0" err="1" smtClean="0"/>
              <a:t>jam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hallway</a:t>
            </a:r>
            <a:endParaRPr lang="de-CH" dirty="0" smtClean="0"/>
          </a:p>
          <a:p>
            <a:r>
              <a:rPr lang="de-CH" dirty="0" smtClean="0"/>
              <a:t>In </a:t>
            </a:r>
            <a:r>
              <a:rPr lang="de-CH" dirty="0" err="1" smtClean="0"/>
              <a:t>reality</a:t>
            </a:r>
            <a:r>
              <a:rPr lang="de-CH" dirty="0" smtClean="0"/>
              <a:t>,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walk </a:t>
            </a:r>
            <a:r>
              <a:rPr lang="de-CH" dirty="0" err="1" smtClean="0"/>
              <a:t>together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Although</a:t>
            </a:r>
            <a:r>
              <a:rPr lang="de-CH" dirty="0" smtClean="0"/>
              <a:t> </a:t>
            </a:r>
            <a:r>
              <a:rPr lang="de-CH" dirty="0" err="1" smtClean="0"/>
              <a:t>obstacle</a:t>
            </a:r>
            <a:r>
              <a:rPr lang="de-CH" dirty="0" smtClean="0"/>
              <a:t> </a:t>
            </a:r>
            <a:r>
              <a:rPr lang="de-CH" dirty="0" err="1" smtClean="0"/>
              <a:t>courses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,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spawn</a:t>
            </a:r>
            <a:r>
              <a:rPr lang="de-CH" dirty="0" smtClean="0"/>
              <a:t> </a:t>
            </a:r>
            <a:r>
              <a:rPr lang="de-CH" dirty="0" err="1" smtClean="0"/>
              <a:t>zones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sides</a:t>
            </a:r>
            <a:endParaRPr lang="de-CH" dirty="0" smtClean="0"/>
          </a:p>
          <a:p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criteria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not </a:t>
            </a:r>
            <a:r>
              <a:rPr lang="de-CH" dirty="0" err="1" smtClean="0"/>
              <a:t>from</a:t>
            </a:r>
            <a:r>
              <a:rPr lang="de-CH" dirty="0" smtClean="0"/>
              <a:t> explicit </a:t>
            </a:r>
            <a:r>
              <a:rPr lang="de-CH" dirty="0" err="1" smtClean="0"/>
              <a:t>research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global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optimize</a:t>
            </a:r>
            <a:endParaRPr lang="de-DE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Summary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Q&amp;A</a:t>
            </a:r>
            <a:r>
              <a:rPr lang="de-CH" dirty="0" smtClean="0"/>
              <a:t> – </a:t>
            </a:r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Feel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ask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question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Intro, motivation &amp; basic idea</a:t>
            </a:r>
            <a:endParaRPr lang="de-CH" dirty="0"/>
          </a:p>
        </p:txBody>
      </p:sp>
      <p:pic>
        <p:nvPicPr>
          <p:cNvPr id="1026" name="Picture 2" descr="C:\Users\Ueli\Desktop\oktoberfes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70" y="2132856"/>
            <a:ext cx="7740860" cy="4354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Intro, motivation &amp; basic idea</a:t>
            </a:r>
            <a:endParaRPr lang="de-CH" dirty="0"/>
          </a:p>
        </p:txBody>
      </p:sp>
      <p:pic>
        <p:nvPicPr>
          <p:cNvPr id="2050" name="Picture 2" descr="C:\Users\Ueli\Desktop\HB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04864"/>
            <a:ext cx="8587439" cy="39400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Intro, motivation &amp; basic 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CH" dirty="0" smtClean="0"/>
          </a:p>
          <a:p>
            <a:r>
              <a:rPr lang="de-DE" dirty="0" smtClean="0"/>
              <a:t>Long &amp; </a:t>
            </a:r>
            <a:r>
              <a:rPr lang="de-DE" dirty="0" err="1" smtClean="0"/>
              <a:t>narrow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3074" name="Picture 2" descr="C:\Users\Ueli\GitHub\MSSSM\doc\latex\pictures\situation_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916832"/>
            <a:ext cx="4680520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overall</a:t>
            </a:r>
            <a:r>
              <a:rPr lang="de-CH" dirty="0" smtClean="0"/>
              <a:t> </a:t>
            </a:r>
            <a:r>
              <a:rPr lang="de-CH" dirty="0" err="1" smtClean="0"/>
              <a:t>interaction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an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superposition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all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interactions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him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r>
              <a:rPr lang="de-CH" dirty="0" err="1" smtClean="0"/>
              <a:t>Choose</a:t>
            </a:r>
            <a:r>
              <a:rPr lang="de-CH" dirty="0" smtClean="0"/>
              <a:t> </a:t>
            </a:r>
            <a:r>
              <a:rPr lang="de-CH" dirty="0" err="1" smtClean="0"/>
              <a:t>appropriate</a:t>
            </a:r>
            <a:r>
              <a:rPr lang="de-CH" dirty="0" smtClean="0"/>
              <a:t> model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fulfill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two-agent</a:t>
            </a:r>
            <a:r>
              <a:rPr lang="de-CH" dirty="0" smtClean="0"/>
              <a:t> </a:t>
            </a:r>
            <a:r>
              <a:rPr lang="de-CH" dirty="0" err="1" smtClean="0"/>
              <a:t>problem</a:t>
            </a:r>
            <a:endParaRPr lang="de-CH" dirty="0" smtClean="0"/>
          </a:p>
          <a:p>
            <a:r>
              <a:rPr lang="de-CH" dirty="0" err="1" smtClean="0"/>
              <a:t>Gaussian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preference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ahead</a:t>
            </a:r>
            <a:endParaRPr lang="de-CH" dirty="0" smtClean="0"/>
          </a:p>
          <a:p>
            <a:r>
              <a:rPr lang="de-CH" dirty="0" smtClean="0"/>
              <a:t>Polar </a:t>
            </a:r>
            <a:r>
              <a:rPr lang="de-CH" dirty="0" err="1" smtClean="0"/>
              <a:t>coordination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centered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consider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angle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215356"/>
            <a:ext cx="40576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4763" y="2420888"/>
            <a:ext cx="15144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Yannick\github\MSSSM\doc\latex\pictures\Bs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452055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Yannick\github\MSSSM\doc\latex\pictures\Bsp2Ang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603506" cy="34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 descr="C:\Users\Yannick\github\MSSSM\doc\latex\pictures\be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" y="2852936"/>
            <a:ext cx="4010819" cy="28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Yannick\github\MSSSM\doc\latex\pictures\Bsp2OutAng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3729766" cy="27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490</Words>
  <Application>Microsoft Office PowerPoint</Application>
  <PresentationFormat>Bildschirmpräsentation (4:3)</PresentationFormat>
  <Paragraphs>103</Paragraphs>
  <Slides>24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Hyperion</vt:lpstr>
      <vt:lpstr>Pedestrian dynamics in long, narrow hallways</vt:lpstr>
      <vt:lpstr>Contents</vt:lpstr>
      <vt:lpstr>Intro, motivation &amp; basic idea</vt:lpstr>
      <vt:lpstr>Intro, motivation &amp; basic idea</vt:lpstr>
      <vt:lpstr>Intro, motivation &amp; basic idea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Drawing of field &amp; agents</vt:lpstr>
      <vt:lpstr>PowerPoint-Präsentation</vt:lpstr>
      <vt:lpstr>Live simulation</vt:lpstr>
      <vt:lpstr>Our tests</vt:lpstr>
      <vt:lpstr>Our tests – width as variable</vt:lpstr>
      <vt:lpstr>Our tests – width as variable</vt:lpstr>
      <vt:lpstr>Limitations</vt:lpstr>
      <vt:lpstr>Limitations</vt:lpstr>
      <vt:lpstr>Limitations</vt:lpstr>
      <vt:lpstr>Summary</vt:lpstr>
      <vt:lpstr>PowerPoint-Präsentation</vt:lpstr>
      <vt:lpstr>Q&amp;A –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Manuel Moser</dc:creator>
  <cp:lastModifiedBy>Yannick</cp:lastModifiedBy>
  <cp:revision>12</cp:revision>
  <dcterms:created xsi:type="dcterms:W3CDTF">2012-12-17T20:11:59Z</dcterms:created>
  <dcterms:modified xsi:type="dcterms:W3CDTF">2012-12-18T08:46:31Z</dcterms:modified>
</cp:coreProperties>
</file>