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76" r:id="rId4"/>
    <p:sldId id="263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81" r:id="rId15"/>
    <p:sldId id="273" r:id="rId16"/>
    <p:sldId id="268" r:id="rId17"/>
    <p:sldId id="274" r:id="rId18"/>
    <p:sldId id="279" r:id="rId19"/>
    <p:sldId id="280" r:id="rId20"/>
    <p:sldId id="266" r:id="rId21"/>
    <p:sldId id="269" r:id="rId22"/>
    <p:sldId id="270" r:id="rId23"/>
    <p:sldId id="271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>
        <p:scale>
          <a:sx n="50" d="100"/>
          <a:sy n="50" d="100"/>
        </p:scale>
        <p:origin x="-1650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246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Ungestrecktes</a:t>
            </a:r>
            <a:r>
              <a:rPr lang="de-CH" dirty="0" smtClean="0"/>
              <a:t> </a:t>
            </a:r>
            <a:r>
              <a:rPr lang="de-CH" dirty="0" smtClean="0"/>
              <a:t>Bild </a:t>
            </a:r>
            <a:r>
              <a:rPr lang="de-CH" dirty="0" smtClean="0"/>
              <a:t>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</a:t>
            </a:r>
            <a:r>
              <a:rPr lang="de-CH" dirty="0" smtClean="0"/>
              <a:t>genauer</a:t>
            </a:r>
            <a:r>
              <a:rPr lang="de-CH" baseline="0" dirty="0" smtClean="0"/>
              <a:t> </a:t>
            </a:r>
            <a:r>
              <a:rPr lang="de-CH" dirty="0" smtClean="0"/>
              <a:t>(Gangbreite</a:t>
            </a:r>
            <a:r>
              <a:rPr lang="de-CH" dirty="0" smtClean="0"/>
              <a:t>),</a:t>
            </a:r>
            <a:r>
              <a:rPr lang="de-CH" baseline="0" dirty="0" smtClean="0"/>
              <a:t> Rest </a:t>
            </a:r>
            <a:r>
              <a:rPr lang="de-CH" baseline="0" dirty="0" smtClean="0"/>
              <a:t>nur kurz ansprechen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obwohls</a:t>
            </a:r>
            <a:r>
              <a:rPr lang="de-CH" baseline="0" dirty="0" smtClean="0"/>
              <a:t> </a:t>
            </a:r>
            <a:r>
              <a:rPr lang="de-CH" baseline="0" dirty="0" smtClean="0"/>
              <a:t>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</a:t>
            </a:r>
            <a:r>
              <a:rPr lang="de-CH" baseline="0" dirty="0" smtClean="0"/>
              <a:t>ausschmücken, aber nicht allzu stark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smtClean="0"/>
              <a:t>Idee &amp; Motivation</a:t>
            </a:r>
            <a:r>
              <a:rPr lang="de-CH" baseline="0" dirty="0" smtClean="0"/>
              <a:t>, Grundidee – Überblick </a:t>
            </a:r>
            <a:r>
              <a:rPr lang="de-CH" baseline="0" dirty="0" smtClean="0"/>
              <a:t>Situation </a:t>
            </a:r>
            <a:r>
              <a:rPr lang="de-CH" baseline="0" dirty="0" smtClean="0"/>
              <a:t>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smtClean="0"/>
              <a:t>Idee &amp; Motivation</a:t>
            </a:r>
            <a:r>
              <a:rPr lang="de-CH" baseline="0" dirty="0" smtClean="0"/>
              <a:t>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smtClean="0"/>
              <a:t>Idee &amp; Motivation</a:t>
            </a:r>
            <a:r>
              <a:rPr lang="de-CH" baseline="0" dirty="0" smtClean="0"/>
              <a:t>, Grundidee – Was ist speziell an unserem </a:t>
            </a:r>
            <a:r>
              <a:rPr lang="de-CH" baseline="0" dirty="0" smtClean="0"/>
              <a:t>Modell</a:t>
            </a:r>
            <a:r>
              <a:rPr lang="de-CH" baseline="0" dirty="0" smtClean="0"/>
              <a:t>, unseren </a:t>
            </a:r>
            <a:r>
              <a:rPr lang="de-CH" baseline="0" dirty="0" smtClean="0"/>
              <a:t>Ideen</a:t>
            </a:r>
            <a:r>
              <a:rPr lang="de-CH" baseline="0" dirty="0" smtClean="0"/>
              <a:t>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>
            <a:normAutofit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300" dirty="0" smtClean="0"/>
              <a:t>https://github.com/ratheile/msssm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250" dirty="0" smtClean="0"/>
              <a:t>Realisation</a:t>
            </a:r>
            <a:r>
              <a:rPr lang="de-CH" sz="4250" dirty="0" smtClean="0"/>
              <a:t>: Drawing </a:t>
            </a:r>
            <a:r>
              <a:rPr lang="de-CH" sz="4250" dirty="0" err="1" smtClean="0"/>
              <a:t>of</a:t>
            </a:r>
            <a:r>
              <a:rPr lang="de-CH" sz="4250" dirty="0" smtClean="0"/>
              <a:t> </a:t>
            </a:r>
            <a:r>
              <a:rPr lang="de-CH" sz="4250" dirty="0" err="1" smtClean="0"/>
              <a:t>field</a:t>
            </a:r>
            <a:r>
              <a:rPr lang="de-CH" sz="4250" dirty="0" smtClean="0"/>
              <a:t> &amp; </a:t>
            </a:r>
            <a:r>
              <a:rPr lang="de-CH" sz="4250" dirty="0" err="1" smtClean="0"/>
              <a:t>agents</a:t>
            </a:r>
            <a:endParaRPr lang="de-CH" sz="42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Matlab</a:t>
            </a:r>
            <a:r>
              <a:rPr lang="de-CH" dirty="0"/>
              <a:t> API</a:t>
            </a:r>
          </a:p>
          <a:p>
            <a:pPr lvl="1"/>
            <a:r>
              <a:rPr lang="de-CH" dirty="0" err="1"/>
              <a:t>Circles</a:t>
            </a:r>
            <a:r>
              <a:rPr lang="de-CH" dirty="0"/>
              <a:t>, Lines</a:t>
            </a:r>
          </a:p>
          <a:p>
            <a:r>
              <a:rPr lang="de-CH" dirty="0" err="1"/>
              <a:t>Despawn</a:t>
            </a:r>
            <a:r>
              <a:rPr lang="de-CH" dirty="0"/>
              <a:t> Lines</a:t>
            </a:r>
          </a:p>
          <a:p>
            <a:r>
              <a:rPr lang="de-CH" dirty="0"/>
              <a:t>Wall </a:t>
            </a:r>
            <a:r>
              <a:rPr lang="de-CH" dirty="0" err="1"/>
              <a:t>Agents</a:t>
            </a:r>
            <a:endParaRPr lang="de-CH" dirty="0"/>
          </a:p>
          <a:p>
            <a:r>
              <a:rPr lang="de-CH" dirty="0" err="1"/>
              <a:t>Direction</a:t>
            </a:r>
            <a:r>
              <a:rPr lang="de-CH" dirty="0"/>
              <a:t> </a:t>
            </a:r>
            <a:r>
              <a:rPr lang="de-CH" dirty="0" err="1" smtClean="0"/>
              <a:t>Indicators</a:t>
            </a:r>
            <a:endParaRPr lang="de-CH" dirty="0" smtClean="0"/>
          </a:p>
          <a:p>
            <a:r>
              <a:rPr lang="de-CH" dirty="0" err="1" smtClean="0"/>
              <a:t>xStretchFactor</a:t>
            </a:r>
            <a:endParaRPr lang="de-CH" dirty="0"/>
          </a:p>
        </p:txBody>
      </p:sp>
      <p:pic>
        <p:nvPicPr>
          <p:cNvPr id="2050" name="Picture 2" descr="C:\Users\mini-shafall\GIT\matlab\MSSSM\doc\latex\pictures\boringMeasurementSeed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5142588" cy="385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Realisation: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6" name="Picture 2" descr="C:\Users\mini-shafall\GIT\matlab\MSSSM\doc\latex\pictures\classpack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5511" y="1844824"/>
            <a:ext cx="6012978" cy="46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34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de-CH" dirty="0" smtClean="0"/>
              <a:t>Realisation: The Main Routine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Loop n </a:t>
            </a:r>
            <a:r>
              <a:rPr lang="de-CH" dirty="0" err="1"/>
              <a:t>times</a:t>
            </a:r>
            <a:r>
              <a:rPr lang="de-CH" dirty="0"/>
              <a:t>.</a:t>
            </a:r>
          </a:p>
          <a:p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all </a:t>
            </a:r>
            <a:r>
              <a:rPr lang="de-CH" dirty="0" err="1"/>
              <a:t>agents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position</a:t>
            </a:r>
            <a:endParaRPr lang="de-CH" dirty="0"/>
          </a:p>
          <a:p>
            <a:pPr lvl="1"/>
            <a:r>
              <a:rPr lang="de-CH" dirty="0"/>
              <a:t>Add 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agent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</a:t>
            </a:r>
            <a:r>
              <a:rPr lang="de-CH" dirty="0" err="1" smtClean="0"/>
              <a:t>imulation</a:t>
            </a:r>
            <a:endParaRPr lang="de-CH" dirty="0"/>
          </a:p>
          <a:p>
            <a:pPr lvl="1"/>
            <a:r>
              <a:rPr lang="de-CH" dirty="0"/>
              <a:t>Plot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situation</a:t>
            </a:r>
            <a:endParaRPr lang="de-CH" dirty="0"/>
          </a:p>
          <a:p>
            <a:pPr lvl="1"/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save </a:t>
            </a:r>
            <a:r>
              <a:rPr lang="de-CH" dirty="0" err="1" smtClean="0"/>
              <a:t>it</a:t>
            </a:r>
            <a:endParaRPr lang="de-CH" dirty="0"/>
          </a:p>
          <a:p>
            <a:pPr lvl="1"/>
            <a:r>
              <a:rPr lang="de-CH" dirty="0"/>
              <a:t>Repeat…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The </a:t>
            </a:r>
            <a:r>
              <a:rPr lang="de-CH" dirty="0"/>
              <a:t>S</a:t>
            </a:r>
            <a:r>
              <a:rPr lang="de-CH" dirty="0" smtClean="0"/>
              <a:t>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Seed</a:t>
            </a:r>
            <a:r>
              <a:rPr lang="de-CH" dirty="0" smtClean="0"/>
              <a:t>: &lt;welcher </a:t>
            </a:r>
            <a:r>
              <a:rPr lang="de-CH" dirty="0" err="1" smtClean="0"/>
              <a:t>Seed</a:t>
            </a:r>
            <a:r>
              <a:rPr lang="de-CH" dirty="0" smtClean="0"/>
              <a:t> nehmen wir?&gt;</a:t>
            </a:r>
          </a:p>
          <a:p>
            <a:r>
              <a:rPr lang="de-CH" dirty="0" smtClean="0"/>
              <a:t>Most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saved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constants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916832"/>
            <a:ext cx="6264696" cy="4690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</a:t>
            </a:r>
            <a:r>
              <a:rPr lang="en-US" dirty="0" smtClean="0"/>
              <a:t>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8792" y="2036504"/>
            <a:ext cx="4906416" cy="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limitations</a:t>
            </a:r>
            <a:r>
              <a:rPr lang="de-CH" dirty="0" smtClean="0"/>
              <a:t> but…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is’s</a:t>
            </a:r>
            <a:r>
              <a:rPr lang="de-CH" dirty="0" smtClean="0"/>
              <a:t> </a:t>
            </a:r>
            <a:r>
              <a:rPr lang="de-CH" dirty="0" err="1" smtClean="0"/>
              <a:t>supposed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do.</a:t>
            </a:r>
          </a:p>
          <a:p>
            <a:pPr lvl="1"/>
            <a:r>
              <a:rPr lang="de-CH" dirty="0"/>
              <a:t>…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smtClean="0"/>
              <a:t>easy.</a:t>
            </a:r>
            <a:endParaRPr lang="de-CH" dirty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time?</a:t>
            </a:r>
          </a:p>
          <a:p>
            <a:pPr lvl="1"/>
            <a:r>
              <a:rPr lang="de-CH" dirty="0" err="1" smtClean="0"/>
              <a:t>Expand</a:t>
            </a:r>
            <a:r>
              <a:rPr lang="de-CH" dirty="0" smtClean="0"/>
              <a:t>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Move </a:t>
            </a:r>
            <a:r>
              <a:rPr lang="de-CH" dirty="0" err="1" smtClean="0"/>
              <a:t>backwards</a:t>
            </a:r>
            <a:endParaRPr lang="de-CH" dirty="0" smtClean="0"/>
          </a:p>
          <a:p>
            <a:pPr lvl="1"/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perfomance</a:t>
            </a:r>
            <a:endParaRPr lang="de-CH" dirty="0" smtClean="0"/>
          </a:p>
          <a:p>
            <a:pPr lvl="1"/>
            <a:r>
              <a:rPr lang="de-CH" dirty="0" err="1" smtClean="0"/>
              <a:t>Obstacles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wall </a:t>
            </a:r>
            <a:r>
              <a:rPr lang="de-CH" dirty="0" err="1" smtClean="0"/>
              <a:t>shapes</a:t>
            </a:r>
            <a:endParaRPr lang="de-CH" dirty="0" smtClean="0"/>
          </a:p>
          <a:p>
            <a:pPr lvl="1"/>
            <a:r>
              <a:rPr lang="de-CH" dirty="0" smtClean="0"/>
              <a:t>Groups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</a:t>
            </a:r>
            <a:r>
              <a:rPr lang="en-US" dirty="0" smtClean="0"/>
              <a:t>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587439" cy="3940036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59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www.sbb.ch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</a:t>
            </a:r>
            <a:r>
              <a:rPr lang="en-US" dirty="0" smtClean="0"/>
              <a:t>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2132856"/>
            <a:ext cx="7740860" cy="4354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620</Words>
  <Application>Microsoft Office PowerPoint</Application>
  <PresentationFormat>Bildschirmpräsentation (4:3)</PresentationFormat>
  <Paragraphs>130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Introduction &amp; basic idea</vt:lpstr>
      <vt:lpstr>Introduction &amp; basic idea</vt:lpstr>
      <vt:lpstr>Intro, motivation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Realisation: Drawing of field &amp; agents</vt:lpstr>
      <vt:lpstr>Realisation: Class Diagram</vt:lpstr>
      <vt:lpstr>Realisation: The Main Routine</vt:lpstr>
      <vt:lpstr>Result: The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Q&amp;A –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Manuel Moser</cp:lastModifiedBy>
  <cp:revision>23</cp:revision>
  <dcterms:created xsi:type="dcterms:W3CDTF">2012-12-17T20:11:59Z</dcterms:created>
  <dcterms:modified xsi:type="dcterms:W3CDTF">2012-12-18T19:31:17Z</dcterms:modified>
</cp:coreProperties>
</file>