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6" r:id="rId4"/>
    <p:sldId id="263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81" r:id="rId15"/>
    <p:sldId id="273" r:id="rId16"/>
    <p:sldId id="268" r:id="rId17"/>
    <p:sldId id="274" r:id="rId18"/>
    <p:sldId id="279" r:id="rId19"/>
    <p:sldId id="280" r:id="rId20"/>
    <p:sldId id="266" r:id="rId21"/>
    <p:sldId id="269" r:id="rId22"/>
    <p:sldId id="270" r:id="rId23"/>
    <p:sldId id="271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>
        <p:scale>
          <a:sx n="100" d="100"/>
          <a:sy n="100" d="100"/>
        </p:scale>
        <p:origin x="-516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2E93-238A-4647-A316-9BD7FB9B2704}" type="datetimeFigureOut">
              <a:rPr lang="de-DE" smtClean="0"/>
              <a:pPr/>
              <a:t>19.12.2012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BD46-2515-4902-9490-AE425F700A0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47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pPr/>
              <a:t>19.12.2012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665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Ungestrecktes</a:t>
            </a:r>
            <a:r>
              <a:rPr lang="de-CH" dirty="0" smtClean="0"/>
              <a:t> Bild 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genauer</a:t>
            </a:r>
            <a:r>
              <a:rPr lang="de-CH" baseline="0" dirty="0" smtClean="0"/>
              <a:t> </a:t>
            </a:r>
            <a:r>
              <a:rPr lang="de-CH" dirty="0" smtClean="0"/>
              <a:t>(Gangbreite),</a:t>
            </a:r>
            <a:r>
              <a:rPr lang="de-CH" baseline="0" dirty="0" smtClean="0"/>
              <a:t> Rest nur kurz ansprechen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ausschmücken, aber nicht allzu stark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– Überblick Situation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Idee &amp; Motivation, Grundidee – Was ist speziell an unserem Modell, unseren Ideen?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2050-AFA2-427F-98E9-B501DF918C45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883-9F0E-4FF7-9930-5AAF2D21224D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DF7D-CC4C-4828-BC8F-E67062F49AAD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1A33-7F07-47E6-96C8-6720C053A5CA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7656-A1A3-41B9-86D0-B0DE94C36F89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577-7323-4FE2-AE78-CE1CDCED9B4D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3E61-0BDD-488C-B871-FE0AB012648F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B883-69AB-4BE5-BFC9-54B1886DD07F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F5F5-C391-4ACC-A8A2-D41CAC11D517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25CD-7FF0-4086-BF7C-733BF57F8BC0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54A-6E10-44F8-97E8-8DDED38E1F49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82E923-6442-42FD-B9AB-941B86D2204C}" type="datetime1">
              <a:rPr lang="de-CH" smtClean="0"/>
              <a:pPr/>
              <a:t>19.12.2012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>
            <a:normAutofit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300" dirty="0" smtClean="0"/>
              <a:t>https://github.com/ratheile/msssm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34100"/>
            <a:ext cx="2733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898751" cy="378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3" y="2564903"/>
            <a:ext cx="3823454" cy="357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250" dirty="0" smtClean="0"/>
              <a:t>Realisation: Drawing </a:t>
            </a:r>
            <a:r>
              <a:rPr lang="de-CH" sz="4250" dirty="0" err="1" smtClean="0"/>
              <a:t>of</a:t>
            </a:r>
            <a:r>
              <a:rPr lang="de-CH" sz="4250" dirty="0" smtClean="0"/>
              <a:t> </a:t>
            </a:r>
            <a:r>
              <a:rPr lang="de-CH" sz="4250" dirty="0" err="1" smtClean="0"/>
              <a:t>field</a:t>
            </a:r>
            <a:r>
              <a:rPr lang="de-CH" sz="4250" dirty="0" smtClean="0"/>
              <a:t> &amp; </a:t>
            </a:r>
            <a:r>
              <a:rPr lang="de-CH" sz="4250" dirty="0" err="1" smtClean="0"/>
              <a:t>agents</a:t>
            </a:r>
            <a:endParaRPr lang="de-CH" sz="42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Matlab</a:t>
            </a:r>
            <a:r>
              <a:rPr lang="de-CH" dirty="0"/>
              <a:t> API</a:t>
            </a:r>
          </a:p>
          <a:p>
            <a:pPr lvl="1"/>
            <a:r>
              <a:rPr lang="de-CH" dirty="0" err="1"/>
              <a:t>Circles</a:t>
            </a:r>
            <a:r>
              <a:rPr lang="de-CH" dirty="0"/>
              <a:t>,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 err="1"/>
              <a:t>Despawn</a:t>
            </a:r>
            <a:r>
              <a:rPr lang="de-CH" dirty="0"/>
              <a:t>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/>
              <a:t>Wall </a:t>
            </a:r>
            <a:r>
              <a:rPr lang="de-CH" dirty="0" err="1" smtClean="0"/>
              <a:t>agents</a:t>
            </a:r>
            <a:endParaRPr lang="de-CH" dirty="0"/>
          </a:p>
          <a:p>
            <a:r>
              <a:rPr lang="de-CH" dirty="0" err="1"/>
              <a:t>Direction</a:t>
            </a:r>
            <a:r>
              <a:rPr lang="de-CH" dirty="0"/>
              <a:t> </a:t>
            </a:r>
            <a:r>
              <a:rPr lang="de-CH" dirty="0" err="1" smtClean="0"/>
              <a:t>indicators</a:t>
            </a:r>
            <a:endParaRPr lang="de-CH" dirty="0" smtClean="0"/>
          </a:p>
          <a:p>
            <a:r>
              <a:rPr lang="de-CH" dirty="0" err="1" smtClean="0"/>
              <a:t>xStretchFactor</a:t>
            </a:r>
            <a:endParaRPr lang="de-CH" dirty="0"/>
          </a:p>
        </p:txBody>
      </p:sp>
      <p:pic>
        <p:nvPicPr>
          <p:cNvPr id="2050" name="Picture 2" descr="C:\Users\mini-shafall\GIT\matlab\MSSSM\doc\latex\pictures\boringMeasurementSeed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5142588" cy="385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mini-shafall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16" y="2276872"/>
            <a:ext cx="6096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Realisation: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6" name="Picture 2" descr="C:\Users\mini-shafall\GIT\matlab\MSSSM\doc\latex\pictures\classpack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1" y="1844825"/>
            <a:ext cx="5814801" cy="44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3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de-CH" dirty="0" smtClean="0"/>
              <a:t>Realisation: The </a:t>
            </a: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/>
              <a:t>r</a:t>
            </a:r>
            <a:r>
              <a:rPr lang="de-CH" dirty="0" err="1" smtClean="0"/>
              <a:t>outine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Loop n </a:t>
            </a:r>
            <a:r>
              <a:rPr lang="de-CH" dirty="0" err="1"/>
              <a:t>times</a:t>
            </a:r>
            <a:r>
              <a:rPr lang="de-CH" dirty="0"/>
              <a:t>.</a:t>
            </a:r>
          </a:p>
          <a:p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all </a:t>
            </a:r>
            <a:r>
              <a:rPr lang="de-CH" dirty="0" err="1"/>
              <a:t>agents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position</a:t>
            </a:r>
            <a:endParaRPr lang="de-CH" dirty="0"/>
          </a:p>
          <a:p>
            <a:pPr lvl="1"/>
            <a:r>
              <a:rPr lang="de-CH" dirty="0"/>
              <a:t>Add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</a:t>
            </a:r>
            <a:r>
              <a:rPr lang="de-CH" dirty="0" err="1" smtClean="0"/>
              <a:t>imulation</a:t>
            </a:r>
            <a:endParaRPr lang="de-CH" dirty="0"/>
          </a:p>
          <a:p>
            <a:pPr lvl="1"/>
            <a:r>
              <a:rPr lang="de-CH" dirty="0"/>
              <a:t>Plot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situation</a:t>
            </a:r>
            <a:endParaRPr lang="de-CH" dirty="0"/>
          </a:p>
          <a:p>
            <a:pPr lvl="1"/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save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 so</a:t>
            </a:r>
            <a:endParaRPr lang="de-CH" dirty="0"/>
          </a:p>
          <a:p>
            <a:pPr lvl="1"/>
            <a:r>
              <a:rPr lang="de-CH" dirty="0"/>
              <a:t>Repeat…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The </a:t>
            </a:r>
            <a:r>
              <a:rPr lang="de-CH" dirty="0"/>
              <a:t>S</a:t>
            </a:r>
            <a:r>
              <a:rPr lang="de-CH" dirty="0" smtClean="0"/>
              <a:t>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Seed</a:t>
            </a:r>
            <a:r>
              <a:rPr lang="de-CH" dirty="0" smtClean="0"/>
              <a:t>: 51</a:t>
            </a:r>
          </a:p>
          <a:p>
            <a:r>
              <a:rPr lang="de-CH" dirty="0" err="1" smtClean="0"/>
              <a:t>One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DISPERSIONFACTOR </a:t>
            </a:r>
            <a:r>
              <a:rPr lang="de-CH" dirty="0" err="1" smtClean="0"/>
              <a:t>series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0.7 </a:t>
            </a:r>
            <a:r>
              <a:rPr lang="de-CH" dirty="0" err="1" smtClean="0"/>
              <a:t>for</a:t>
            </a:r>
            <a:r>
              <a:rPr lang="de-CH" dirty="0"/>
              <a:t> </a:t>
            </a:r>
            <a:r>
              <a:rPr lang="de-CH" dirty="0" smtClean="0"/>
              <a:t>DISPERSIONFACTOR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772816"/>
            <a:ext cx="6078940" cy="455107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22" y="1807637"/>
            <a:ext cx="4685456" cy="43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limitations</a:t>
            </a:r>
            <a:r>
              <a:rPr lang="de-CH" dirty="0" smtClean="0"/>
              <a:t> but…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</a:t>
            </a:r>
            <a:r>
              <a:rPr lang="de-CH" dirty="0" err="1" smtClean="0"/>
              <a:t>supposed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</a:t>
            </a:r>
          </a:p>
          <a:p>
            <a:pPr lvl="1"/>
            <a:r>
              <a:rPr lang="de-CH" dirty="0"/>
              <a:t>…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 smtClean="0"/>
              <a:t>easily</a:t>
            </a:r>
            <a:endParaRPr lang="de-CH" dirty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time?</a:t>
            </a:r>
          </a:p>
          <a:p>
            <a:pPr lvl="1"/>
            <a:r>
              <a:rPr lang="de-CH" dirty="0" err="1" smtClean="0"/>
              <a:t>Expand</a:t>
            </a:r>
            <a:r>
              <a:rPr lang="de-CH" dirty="0" smtClean="0"/>
              <a:t>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 smtClean="0"/>
          </a:p>
          <a:p>
            <a:pPr lvl="1"/>
            <a:r>
              <a:rPr lang="de-CH" dirty="0" smtClean="0"/>
              <a:t>Move </a:t>
            </a:r>
            <a:r>
              <a:rPr lang="de-CH" dirty="0" err="1" smtClean="0"/>
              <a:t>backwards</a:t>
            </a:r>
            <a:endParaRPr lang="de-CH" dirty="0" smtClean="0"/>
          </a:p>
          <a:p>
            <a:pPr lvl="1"/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perfomance</a:t>
            </a:r>
            <a:endParaRPr lang="de-CH" dirty="0" smtClean="0"/>
          </a:p>
          <a:p>
            <a:pPr lvl="1"/>
            <a:r>
              <a:rPr lang="de-CH" dirty="0" err="1" smtClean="0"/>
              <a:t>Obstacles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wall </a:t>
            </a:r>
            <a:r>
              <a:rPr lang="de-CH" dirty="0" err="1" smtClean="0"/>
              <a:t>shapes</a:t>
            </a:r>
            <a:endParaRPr lang="de-CH" dirty="0" smtClean="0"/>
          </a:p>
          <a:p>
            <a:pPr lvl="1"/>
            <a:r>
              <a:rPr lang="de-CH" dirty="0" smtClean="0"/>
              <a:t>Groups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81" y="2060848"/>
            <a:ext cx="8587439" cy="3940036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59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www.sbb.ch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609" y="2060848"/>
            <a:ext cx="7040782" cy="3960440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125023" cy="30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9"/>
            <a:ext cx="4176464" cy="31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637</Words>
  <Application>Microsoft Office PowerPoint</Application>
  <PresentationFormat>Bildschirmpräsentation (4:3)</PresentationFormat>
  <Paragraphs>153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Introduction &amp; basic idea</vt:lpstr>
      <vt:lpstr>Introduction &amp; basic idea</vt:lpstr>
      <vt:lpstr>Introduction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Realisation: Drawing of field &amp; agents</vt:lpstr>
      <vt:lpstr>Realisation: Class diagram</vt:lpstr>
      <vt:lpstr>Realisation: The main routine</vt:lpstr>
      <vt:lpstr>Result: The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Q&amp;A –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mini-shafall</cp:lastModifiedBy>
  <cp:revision>30</cp:revision>
  <dcterms:created xsi:type="dcterms:W3CDTF">2012-12-17T20:11:59Z</dcterms:created>
  <dcterms:modified xsi:type="dcterms:W3CDTF">2012-12-19T11:43:28Z</dcterms:modified>
</cp:coreProperties>
</file>