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385894" y="1647189"/>
            <a:ext cx="10277488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LIZING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R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N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WITH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EXCEL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CHART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37406" y="3085463"/>
            <a:ext cx="951718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/>
              <a:t>STUDENT NAME:</a:t>
            </a:r>
            <a:r>
              <a:rPr b="1" sz="2800" lang="en-US"/>
              <a:t> </a:t>
            </a:r>
            <a:r>
              <a:rPr b="1" sz="2800" lang="en-US"/>
              <a:t>S</a:t>
            </a:r>
            <a:r>
              <a:rPr b="1" sz="2800" lang="en-US"/>
              <a:t>R</a:t>
            </a:r>
            <a:r>
              <a:rPr b="1" sz="2800" lang="en-US"/>
              <a:t>I</a:t>
            </a:r>
            <a:r>
              <a:rPr b="1" sz="2800" lang="en-US"/>
              <a:t> </a:t>
            </a:r>
            <a:r>
              <a:rPr b="1" sz="2800" lang="en-US"/>
              <a:t>B</a:t>
            </a:r>
            <a:r>
              <a:rPr b="1" sz="2800" lang="en-US"/>
              <a:t>H</a:t>
            </a:r>
            <a:r>
              <a:rPr b="1" sz="2800" lang="en-US"/>
              <a:t>A</a:t>
            </a:r>
            <a:r>
              <a:rPr b="1" sz="2800" lang="en-US"/>
              <a:t>R</a:t>
            </a:r>
            <a:r>
              <a:rPr b="1" sz="2800" lang="en-US"/>
              <a:t>A</a:t>
            </a:r>
            <a:r>
              <a:rPr b="1" sz="2800" lang="en-US"/>
              <a:t>T</a:t>
            </a:r>
            <a:r>
              <a:rPr b="1" sz="2800" lang="en-US"/>
              <a:t>H</a:t>
            </a:r>
            <a:r>
              <a:rPr b="1" sz="2800" lang="en-US"/>
              <a:t>I</a:t>
            </a:r>
            <a:r>
              <a:rPr b="1" sz="2800" lang="en-US"/>
              <a:t> </a:t>
            </a:r>
            <a:r>
              <a:rPr b="1" sz="2800" lang="en-US"/>
              <a:t>K</a:t>
            </a:r>
            <a:endParaRPr b="1" dirty="0" sz="2400" lang="en-US"/>
          </a:p>
          <a:p>
            <a:r>
              <a:rPr b="1" dirty="0" sz="2800" lang="en-US"/>
              <a:t>REGISTER NO:</a:t>
            </a:r>
            <a:r>
              <a:rPr b="1" dirty="0" sz="2800" lang="en-US"/>
              <a:t>3</a:t>
            </a:r>
            <a:r>
              <a:rPr b="1" dirty="0" sz="2800" lang="en-US"/>
              <a:t>1</a:t>
            </a:r>
            <a:r>
              <a:rPr b="1" dirty="0" sz="2800" lang="en-US"/>
              <a:t>2</a:t>
            </a:r>
            <a:r>
              <a:rPr b="1" dirty="0" sz="2800" lang="en-US"/>
              <a:t>2</a:t>
            </a:r>
            <a:r>
              <a:rPr b="1" dirty="0" sz="2800" lang="en-US"/>
              <a:t>1</a:t>
            </a:r>
            <a:r>
              <a:rPr b="1" dirty="0" sz="2800" lang="en-US"/>
              <a:t>7</a:t>
            </a:r>
            <a:r>
              <a:rPr b="1" dirty="0" sz="2800" lang="en-US"/>
              <a:t>0</a:t>
            </a:r>
            <a:r>
              <a:rPr b="1" dirty="0" sz="2800" lang="en-US"/>
              <a:t>6</a:t>
            </a:r>
            <a:r>
              <a:rPr b="1" dirty="0" sz="2800" lang="en-US"/>
              <a:t>4</a:t>
            </a:r>
            <a:r>
              <a:rPr b="1" dirty="0" sz="2800" lang="en-US"/>
              <a:t> </a:t>
            </a:r>
            <a:r>
              <a:rPr b="1" dirty="0" sz="2800" lang="en-US"/>
              <a:t>(</a:t>
            </a:r>
            <a:r>
              <a:rPr b="1" dirty="0" sz="2800" lang="en-US"/>
              <a:t>asunm1659312217064</a:t>
            </a:r>
            <a:r>
              <a:rPr b="1" dirty="0" sz="2800" lang="en-US"/>
              <a:t>)</a:t>
            </a:r>
            <a:r>
              <a:rPr b="1" dirty="0" sz="2800" lang="en-US"/>
              <a:t> </a:t>
            </a:r>
            <a:endParaRPr altLang="en-US" b="1" sz="2400" lang="zh-CN"/>
          </a:p>
          <a:p>
            <a:r>
              <a:rPr b="1" dirty="0" sz="2800" lang="en-US"/>
              <a:t>DEPARTMENT:</a:t>
            </a:r>
            <a:r>
              <a:rPr b="1" dirty="0" sz="2800" lang="en-US"/>
              <a:t>B</a:t>
            </a:r>
            <a:r>
              <a:rPr b="1" dirty="0" sz="2800" lang="en-US"/>
              <a:t>.</a:t>
            </a:r>
            <a:r>
              <a:rPr b="1" dirty="0" sz="2800" lang="en-US"/>
              <a:t>C</a:t>
            </a:r>
            <a:r>
              <a:rPr b="1" dirty="0" sz="2800" lang="en-US"/>
              <a:t>O</a:t>
            </a:r>
            <a:r>
              <a:rPr b="1" dirty="0" sz="2800" lang="en-US"/>
              <a:t>M</a:t>
            </a:r>
            <a:r>
              <a:rPr b="1" dirty="0" sz="2800" lang="en-US"/>
              <a:t> </a:t>
            </a:r>
            <a:r>
              <a:rPr b="1" dirty="0" sz="2800" lang="en-US"/>
              <a:t>(</a:t>
            </a:r>
            <a:r>
              <a:rPr b="1" dirty="0" sz="2800" lang="en-US"/>
              <a:t>G</a:t>
            </a:r>
            <a:r>
              <a:rPr b="1" dirty="0" sz="2800" lang="en-US"/>
              <a:t>E</a:t>
            </a:r>
            <a:r>
              <a:rPr b="1" dirty="0" sz="2800" lang="en-US"/>
              <a:t>N</a:t>
            </a:r>
            <a:r>
              <a:rPr b="1" dirty="0" sz="2800" lang="en-US"/>
              <a:t>ERAL</a:t>
            </a:r>
            <a:r>
              <a:rPr b="1" dirty="0" sz="2800" lang="en-US"/>
              <a:t>)</a:t>
            </a:r>
            <a:endParaRPr altLang="en-US" b="1" sz="2400" lang="zh-CN"/>
          </a:p>
          <a:p>
            <a:r>
              <a:rPr b="1" dirty="0" sz="2800" lang="en-US"/>
              <a:t>COLLEGE</a:t>
            </a:r>
            <a:r>
              <a:rPr b="1" dirty="0" sz="2800" lang="en-US"/>
              <a:t>:</a:t>
            </a:r>
            <a:r>
              <a:rPr b="1" dirty="0" sz="2800" lang="en-US"/>
              <a:t>S</a:t>
            </a:r>
            <a:r>
              <a:rPr b="1" dirty="0" sz="2800" lang="en-US"/>
              <a:t>H</a:t>
            </a:r>
            <a:r>
              <a:rPr b="1" dirty="0" sz="2800" lang="en-US"/>
              <a:t>R</a:t>
            </a:r>
            <a:r>
              <a:rPr b="1" dirty="0" sz="2800" lang="en-US"/>
              <a:t>I</a:t>
            </a:r>
            <a:r>
              <a:rPr b="1" dirty="0" sz="2800" lang="en-US"/>
              <a:t> </a:t>
            </a:r>
            <a:r>
              <a:rPr b="1" dirty="0" sz="2800" lang="en-US"/>
              <a:t>KRISHNASWAMY </a:t>
            </a:r>
            <a:r>
              <a:rPr b="1" dirty="0" sz="2800" lang="en-US"/>
              <a:t>COLLEGE </a:t>
            </a:r>
            <a:r>
              <a:rPr b="1" dirty="0" sz="2800" lang="en-US"/>
              <a:t>FOR </a:t>
            </a:r>
            <a:r>
              <a:rPr b="1" dirty="0" sz="2800" lang="en-US"/>
              <a:t>WOMEN </a:t>
            </a:r>
            <a:endParaRPr altLang="en-US" b="1" sz="2400" lang="zh-CN"/>
          </a:p>
          <a:p>
            <a:r>
              <a:rPr b="1" dirty="0" sz="2800" lang="en-US"/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47987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077825" y="291147"/>
            <a:ext cx="9209175" cy="6784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</a:t>
            </a:r>
            <a:r>
              <a:rPr b="1" sz="3200" lang="en-US">
                <a:solidFill>
                  <a:srgbClr val="000000"/>
                </a:solidFill>
              </a:rPr>
              <a:t>
Modeling:
1. Data Prep
2. Pattern ID
3. Predictive Modeling
4. Visualization
Models:
1. Descriptive
2. Diagnostic
3. Predictive
4. Prescriptive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77968" cy="813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</a:t>
            </a:r>
            <a:r>
              <a:rPr dirty="0" lang="en-US"/>
              <a:t>S</a:t>
            </a:r>
            <a:r>
              <a:rPr b="0" dirty="0" sz="5400" lang="en-US"/>
              <a:t> </a:t>
            </a:r>
            <a:r>
              <a:rPr b="0" dirty="0" sz="5400" lang="en-US"/>
              <a:t>:</a:t>
            </a:r>
            <a:endParaRPr altLang="en-US" lang="zh-CN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44648" y="1469231"/>
            <a:ext cx="8843583" cy="486255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306894" y="1109345"/>
            <a:ext cx="10080295" cy="4701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
Visualizing employee attendance drives data-driven decisions, improving:
- Attendance and reducing absenteeism
- Workforce planning and scheduling
- Employee engagement and productivity
Transforming attendance management from reactive to proactive.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378855" y="1342072"/>
            <a:ext cx="6176739" cy="40919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SUALIZING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3765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r>
              <a:rPr dirty="0" lang="en-US"/>
              <a:t>:</a:t>
            </a:r>
            <a:endParaRPr altLang="en-US" lang="zh-CN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1914525" y="1287780"/>
            <a:ext cx="5029200" cy="5336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3600"/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3600"/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3600"/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1" sz="3600"/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1" sz="3600"/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36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3600"/>
          </a:p>
          <a:p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503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: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7428">
            <a:off x="680536" y="1401893"/>
            <a:ext cx="7816055" cy="3952242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
Visualizing Employee Attendance
Objective: Design a data visualization dashboard to track and analyze employee attendance patterns, providing insights to optimize workforce planning and productiv</a:t>
            </a:r>
            <a:r>
              <a:rPr b="1" sz="3200" lang="en-US">
                <a:solidFill>
                  <a:srgbClr val="000000"/>
                </a:solidFill>
              </a:rPr>
              <a:t>e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739775" y="1857375"/>
            <a:ext cx="8037543" cy="27584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Create an interactive dashboard to track and analyze employee attendance patterns, providing insights to optimize workforce planning, productivity, and attendance.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691841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/>
              <a:t>W</a:t>
            </a:r>
            <a:r>
              <a:rPr dirty="0" sz="3600" spc="-20"/>
              <a:t>H</a:t>
            </a:r>
            <a:r>
              <a:rPr dirty="0" sz="3600" spc="20"/>
              <a:t>O</a:t>
            </a:r>
            <a:r>
              <a:rPr dirty="0" sz="3600" spc="-235"/>
              <a:t> </a:t>
            </a:r>
            <a:r>
              <a:rPr dirty="0" sz="3600" spc="-10"/>
              <a:t>AR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10"/>
              <a:t>T</a:t>
            </a:r>
            <a:r>
              <a:rPr dirty="0" sz="3600" spc="-15"/>
              <a:t>H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20"/>
              <a:t>E</a:t>
            </a:r>
            <a:r>
              <a:rPr dirty="0" sz="3600" spc="30"/>
              <a:t>N</a:t>
            </a:r>
            <a:r>
              <a:rPr dirty="0" sz="3600" spc="15"/>
              <a:t>D</a:t>
            </a:r>
            <a:r>
              <a:rPr dirty="0" sz="3600" spc="-45"/>
              <a:t> </a:t>
            </a:r>
            <a:r>
              <a:rPr dirty="0" sz="3600"/>
              <a:t>U</a:t>
            </a:r>
            <a:r>
              <a:rPr dirty="0" sz="3600" spc="10"/>
              <a:t>S</a:t>
            </a:r>
            <a:r>
              <a:rPr dirty="0" sz="3600" spc="-25"/>
              <a:t>E</a:t>
            </a:r>
            <a:r>
              <a:rPr dirty="0" sz="3600" spc="-10"/>
              <a:t>R</a:t>
            </a:r>
            <a:r>
              <a:rPr dirty="0" sz="36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583518">
            <a:off x="735129" y="728979"/>
            <a:ext cx="7192835" cy="5400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
1. HR Managers
2. Department Managers
3. Operations Leaders
4. Employee Engagement Teams
5. Business Analysts
6. Executives
These users will benefit from the attendance insights and visualizations.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lang="en-US"/>
              <a:t>: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209700" y="1029481"/>
            <a:ext cx="6867624" cy="5539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
Solutions:
1. Interactive Dashboard
2. Attendance Analytics
3. Customizable Reports
4. Employee Scorecar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
Value Propositions:
1. Data-Driven Decision Making
2. Improved Productivity
3. Enhanced Employee Engagement
4. Reduced Absenteeism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r>
              <a:rPr dirty="0" lang="en-US"/>
              <a:t>:</a:t>
            </a:r>
            <a:endParaRPr altLang="en-US" lang="zh-CN"/>
          </a:p>
        </p:txBody>
      </p:sp>
      <p:sp>
        <p:nvSpPr>
          <p:cNvPr id="1048669" name=""/>
          <p:cNvSpPr txBox="1"/>
          <p:nvPr/>
        </p:nvSpPr>
        <p:spPr>
          <a:xfrm>
            <a:off x="755332" y="916947"/>
            <a:ext cx="7490809" cy="47015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
- Employee ID
- Name
- Date
- Attendance Status
- Department
- Job Title
- Location
_CSV or Excel, 6+ months, 10k-50k rows_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r>
              <a:rPr dirty="0" sz="4250" lang="en-US" spc="20"/>
              <a:t>: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855384" y="933597"/>
            <a:ext cx="6036035" cy="5539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
- Real-time tracking
- Interactive dashboards
- AI-powered insights
- Automated reporting
- Employee engagement tools
- Mobile accessibility
- Seamless integrations
These features bring a modern and innovative approach to employee attendance management.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2024-08-30T08:21:46Z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4eecc39f396941f39ee22de65e8ce582</vt:lpwstr>
  </property>
</Properties>
</file>