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2" d="100"/>
          <a:sy n="82"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957804"/>
            <a:ext cx="10515600" cy="89837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t>Smart Glass for Visually Impaired Person</a:t>
            </a:r>
            <a:endParaRPr lang="en-IN" sz="9600" b="1" dirty="0">
              <a:solidFill>
                <a:srgbClr val="7030A0"/>
              </a:solidFill>
              <a:latin typeface="Verdana" panose="020B0604030504040204" pitchFamily="34" charset="0"/>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48034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Dr.R</a:t>
            </a:r>
            <a:r>
              <a:rPr lang="en-IN" altLang="en-US" sz="2400" b="1" dirty="0">
                <a:solidFill>
                  <a:srgbClr val="FF0000"/>
                </a:solidFill>
              </a:rPr>
              <a:t>. </a:t>
            </a:r>
            <a:r>
              <a:rPr lang="en-IN" altLang="en-US" sz="2400" b="1" dirty="0" err="1">
                <a:solidFill>
                  <a:srgbClr val="FF0000"/>
                </a:solidFill>
              </a:rPr>
              <a:t>Sabitha</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 of Computer Science and Engineering</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539135" y="5183902"/>
            <a:ext cx="45724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R</a:t>
            </a:r>
            <a:r>
              <a:rPr lang="en-IN" altLang="en-US" sz="2400" b="1" dirty="0" err="1">
                <a:solidFill>
                  <a:srgbClr val="FF0000"/>
                </a:solidFill>
              </a:rPr>
              <a:t>athi</a:t>
            </a:r>
            <a:r>
              <a:rPr lang="en-IN" altLang="en-US" sz="2400" b="1" dirty="0">
                <a:solidFill>
                  <a:srgbClr val="FF0000"/>
                </a:solidFill>
              </a:rPr>
              <a:t> Devi J(210701506)</a:t>
            </a:r>
          </a:p>
          <a:p>
            <a:pPr>
              <a:spcBef>
                <a:spcPct val="0"/>
              </a:spcBef>
              <a:buClrTx/>
              <a:buFontTx/>
              <a:buNone/>
            </a:pPr>
            <a:r>
              <a:rPr lang="en-IN" altLang="en-US" sz="2400" b="1" dirty="0" err="1">
                <a:solidFill>
                  <a:srgbClr val="FF0000"/>
                </a:solidFill>
              </a:rPr>
              <a:t>Jegan</a:t>
            </a:r>
            <a:r>
              <a:rPr lang="en-IN" altLang="en-US" sz="2400" b="1" dirty="0">
                <a:solidFill>
                  <a:srgbClr val="FF0000"/>
                </a:solidFill>
              </a:rPr>
              <a:t> G(210701521)</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782147"/>
            <a:ext cx="11030643" cy="4234478"/>
          </a:xfrm>
        </p:spPr>
        <p:txBody>
          <a:bodyPr/>
          <a:lstStyle/>
          <a:p>
            <a:pPr marL="0" indent="0">
              <a:buNone/>
            </a:pPr>
            <a:r>
              <a:rPr lang="en-US" sz="2400" dirty="0">
                <a:latin typeface="Times New Roman" panose="02020603050405020304" pitchFamily="18" charset="0"/>
                <a:cs typeface="Times New Roman" panose="02020603050405020304" pitchFamily="18" charset="0"/>
              </a:rPr>
              <a:t>The smart glass system features an ultrasonic sensor for obstacle detection, a camera for emergencies, a microcontroller for processing inputs, and a GPS module for location tracking. In emergency situations, the smart glass captures live video and tracks the user's location, sending this critical information to emergency contacts via Bluetooth through a mobile app. The system intelligently differentiates between new and familiar locations: when visiting a new place, the smart glass automatically sends an alert message, live location, and video to the emergency contacts.</a:t>
            </a:r>
            <a:r>
              <a:rPr lang="en-US" sz="1400" dirty="0"/>
              <a:t> </a:t>
            </a:r>
            <a:r>
              <a:rPr lang="en-US" sz="2400" dirty="0">
                <a:latin typeface="Times New Roman" panose="02020603050405020304" pitchFamily="18" charset="0"/>
                <a:cs typeface="Times New Roman" panose="02020603050405020304" pitchFamily="18" charset="0"/>
              </a:rPr>
              <a:t>This project aims to provide visually impaired users with a reliable and user-friendly solution for real-time navigation assistance and emergency response, thereby enhancing their independence and safety.</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311150"/>
            <a:ext cx="10668000" cy="1216025"/>
          </a:xfrm>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Visually impaired individuals face significant challenges in navigating unfamiliar environments safely and independently. Existing navigation tools often lack integration with specialized aids and real-time feedback systems. This project aims to develop a mobile application integrated with smart specs equipped with GPS, ultrasonic sensors, a camera, and a hearing device.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motivation behind the "Smart Glass for Visually Impaired Persons" project is to address these challenges using modern technology. This smart glass integrates an ultrasonic sensor for obstacle detection, a camera for emergencies, a microcontroller for processing inputs, and a GPS module for live location tracking. The system differentiates between new and familiar locations, sending alerts and live locations to emergency contacts only in unfamiliar places, reducing unnecessary notifications. </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Existing navigation aids for visually impaired individuals typically involve standalone devices or apps that use GPS for location tracking and provide feedback through sound or touch. These solutions often include wearable technology or smartphones equipped with accessibility features. However, they commonly lack integration of different sensory inputs and real-time data. This means that while they may provide basic location guidance, they often fail to combine multiple sources of information—such as obstacle detection, environmental changes, which can limit their effectiveness in dynamic environments.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752600"/>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400" b="1" dirty="0">
                <a:latin typeface="Times New Roman" panose="02020603050405020304" pitchFamily="18" charset="0"/>
                <a:cs typeface="Times New Roman" panose="02020603050405020304" pitchFamily="18" charset="0"/>
              </a:rPr>
              <a:t>1.Develop a Smart Glasses Prototype: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Design and build a pair of smart glasses incorporating GPS, ultrasonic sensors, a camera, and a hearing device.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400" b="1" dirty="0">
                <a:latin typeface="Times New Roman" panose="02020603050405020304" pitchFamily="18" charset="0"/>
                <a:cs typeface="Times New Roman" panose="02020603050405020304" pitchFamily="18" charset="0"/>
              </a:rPr>
              <a:t>2.Create a Mobile Application</a:t>
            </a:r>
            <a:r>
              <a:rPr lang="en-IN" sz="2400"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Develop a user-friendly mobile application that communicates with the smart glasses.</a:t>
            </a:r>
          </a:p>
          <a:p>
            <a:pPr marL="0" indent="0">
              <a:buClr>
                <a:srgbClr val="CC0000"/>
              </a:buClr>
              <a:buNone/>
              <a:defRPr/>
            </a:pPr>
            <a:r>
              <a:rPr lang="en-IN" sz="2400" b="1" dirty="0">
                <a:latin typeface="Times New Roman" panose="02020603050405020304" pitchFamily="18" charset="0"/>
                <a:cs typeface="Times New Roman" panose="02020603050405020304" pitchFamily="18" charset="0"/>
              </a:rPr>
              <a:t>3.Integrate Navigation Features:</a:t>
            </a: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Utilize GPS for accurate outdoor location tracking and route guidance.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400" b="1" dirty="0">
                <a:latin typeface="Times New Roman" panose="02020603050405020304" pitchFamily="18" charset="0"/>
                <a:cs typeface="Times New Roman" panose="02020603050405020304" pitchFamily="18" charset="0"/>
              </a:rPr>
              <a:t>4.Enhance Environmental Recognition:</a:t>
            </a:r>
            <a:endParaRPr 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Use the camera to identify and provide information about objects and landmarks</a:t>
            </a:r>
            <a:r>
              <a:rPr lang="en-US" sz="2400" dirty="0"/>
              <a:t>.</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This project focuses on developing a "Smart Glass for Visually Impaired Persons" that enhances mobility and safety through advanced technology. The smart glass features an ultrasonic sensor for obstacle detection, a camera for emergencies, a microcontroller for processing inputs, and a GPS module for real-time location tracking. In emergency situations, the smart glass captures live video and sends it along with the user's location to pre-configured emergency contacts via Bluetooth through a mobile app.</a:t>
            </a:r>
            <a:r>
              <a:rPr lang="en-US" sz="2400" dirty="0"/>
              <a:t> </a:t>
            </a:r>
            <a:r>
              <a:rPr lang="en-US" sz="2400" dirty="0">
                <a:latin typeface="Times New Roman" panose="02020603050405020304" pitchFamily="18" charset="0"/>
                <a:cs typeface="Times New Roman" panose="02020603050405020304" pitchFamily="18" charset="0"/>
              </a:rPr>
              <a:t>The app also provides a user-friendly interface for managing contacts and settings. A key feature of this system is its ability to differentiate between new and familiar locations: when visiting a new place, the smart glass automatically sends an alert message, live location, and video to emergency contacts, whereas in frequently visited places, these alerts are not sent, reducing unnecessary notifications.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463</TotalTime>
  <Words>692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Jayaraman P</cp:lastModifiedBy>
  <cp:revision>8</cp:revision>
  <dcterms:created xsi:type="dcterms:W3CDTF">2023-08-03T04:32:32Z</dcterms:created>
  <dcterms:modified xsi:type="dcterms:W3CDTF">2024-08-04T16:03:51Z</dcterms:modified>
</cp:coreProperties>
</file>