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70" r:id="rId5"/>
    <p:sldId id="264" r:id="rId6"/>
    <p:sldId id="265" r:id="rId7"/>
    <p:sldId id="266" r:id="rId8"/>
    <p:sldId id="268" r:id="rId9"/>
    <p:sldId id="271" r:id="rId10"/>
    <p:sldId id="276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5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0.57564800000000016</c:v>
                </c:pt>
                <c:pt idx="2">
                  <c:v>3.1970000000000005E-2</c:v>
                </c:pt>
                <c:pt idx="3">
                  <c:v>0.2564240000000001</c:v>
                </c:pt>
                <c:pt idx="4">
                  <c:v>8.9020000000000037E-3</c:v>
                </c:pt>
                <c:pt idx="5">
                  <c:v>1.2710000000000002E-3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0.57564800000000016</c:v>
                </c:pt>
                <c:pt idx="1">
                  <c:v>1</c:v>
                </c:pt>
                <c:pt idx="2">
                  <c:v>5.2012000000000017E-2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2.2190000000000005E-3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3.1970000000000005E-2</c:v>
                </c:pt>
                <c:pt idx="1">
                  <c:v>5.2012000000000017E-2</c:v>
                </c:pt>
                <c:pt idx="2">
                  <c:v>1</c:v>
                </c:pt>
                <c:pt idx="3">
                  <c:v>7.2690000000000018E-2</c:v>
                </c:pt>
                <c:pt idx="4">
                  <c:v>2.2490000000000006E-3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0.2564240000000001</c:v>
                </c:pt>
                <c:pt idx="1">
                  <c:v>0.50629999999999997</c:v>
                </c:pt>
                <c:pt idx="2">
                  <c:v>7.2690000000000018E-2</c:v>
                </c:pt>
                <c:pt idx="3">
                  <c:v>1</c:v>
                </c:pt>
                <c:pt idx="4">
                  <c:v>1.5345000000000001E-2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8.9020000000000037E-3</c:v>
                </c:pt>
                <c:pt idx="1">
                  <c:v>1.2573000000000001E-2</c:v>
                </c:pt>
                <c:pt idx="2">
                  <c:v>2.2490000000000006E-3</c:v>
                </c:pt>
                <c:pt idx="3">
                  <c:v>1.5345000000000001E-2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1.2710000000000002E-3</c:v>
                </c:pt>
                <c:pt idx="1">
                  <c:v>2.2190000000000005E-3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69503616"/>
        <c:axId val="69513600"/>
      </c:barChart>
      <c:catAx>
        <c:axId val="69503616"/>
        <c:scaling>
          <c:orientation val="minMax"/>
        </c:scaling>
        <c:axPos val="b"/>
        <c:tickLblPos val="nextTo"/>
        <c:crossAx val="69513600"/>
        <c:crosses val="autoZero"/>
        <c:auto val="1"/>
        <c:lblAlgn val="ctr"/>
        <c:lblOffset val="100"/>
      </c:catAx>
      <c:valAx>
        <c:axId val="69513600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695036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0.48331700000000005</c:v>
                </c:pt>
                <c:pt idx="2">
                  <c:v>0.16111700000000001</c:v>
                </c:pt>
                <c:pt idx="3">
                  <c:v>0.35282800000000009</c:v>
                </c:pt>
                <c:pt idx="4">
                  <c:v>6.5276000000000001E-2</c:v>
                </c:pt>
                <c:pt idx="5">
                  <c:v>3.8400000000000005E-3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0.48331700000000005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0.56716999999999984</c:v>
                </c:pt>
                <c:pt idx="4">
                  <c:v>0.118311</c:v>
                </c:pt>
                <c:pt idx="5">
                  <c:v>5.8550000000000008E-3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0.3036600000000001</c:v>
                </c:pt>
                <c:pt idx="4">
                  <c:v>7.9821000000000003E-2</c:v>
                </c:pt>
                <c:pt idx="5">
                  <c:v>0.32674600000000004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0.35282800000000009</c:v>
                </c:pt>
                <c:pt idx="1">
                  <c:v>0.56716999999999984</c:v>
                </c:pt>
                <c:pt idx="2">
                  <c:v>0.3036600000000001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4.1149999999999989E-3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3.8400000000000005E-3</c:v>
                </c:pt>
                <c:pt idx="1">
                  <c:v>5.8550000000000008E-3</c:v>
                </c:pt>
                <c:pt idx="2">
                  <c:v>0.32674600000000004</c:v>
                </c:pt>
                <c:pt idx="3">
                  <c:v>1.0199E-2</c:v>
                </c:pt>
                <c:pt idx="4">
                  <c:v>4.1149999999999989E-3</c:v>
                </c:pt>
                <c:pt idx="5">
                  <c:v>1</c:v>
                </c:pt>
              </c:numCache>
            </c:numRef>
          </c:val>
        </c:ser>
        <c:axId val="69210496"/>
        <c:axId val="69212032"/>
      </c:barChart>
      <c:catAx>
        <c:axId val="69210496"/>
        <c:scaling>
          <c:orientation val="minMax"/>
        </c:scaling>
        <c:axPos val="b"/>
        <c:tickLblPos val="nextTo"/>
        <c:crossAx val="69212032"/>
        <c:crosses val="autoZero"/>
        <c:auto val="1"/>
        <c:lblAlgn val="ctr"/>
        <c:lblOffset val="100"/>
      </c:catAx>
      <c:valAx>
        <c:axId val="69212032"/>
        <c:scaling>
          <c:orientation val="minMax"/>
          <c:max val="1"/>
        </c:scaling>
        <c:axPos val="l"/>
        <c:majorGridlines/>
        <c:numFmt formatCode="General" sourceLinked="1"/>
        <c:tickLblPos val="nextTo"/>
        <c:crossAx val="692104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[0.0-1.0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– Work 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rgbClr val="9F9F9F"/>
                </a:solidFill>
                <a:latin typeface="Eurostile ExtendedTwo" pitchFamily="34" charset="0"/>
              </a:rPr>
              <a:t>Ergebnisse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 –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Content-basierte Feature Extraktion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CommunityPortal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, Google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finden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4714876" y="6000768"/>
            <a:ext cx="3960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de-DE" sz="1200" u="sng" dirty="0">
                <a:solidFill>
                  <a:schemeClr val="tx1"/>
                </a:solidFill>
              </a:rPr>
              <a:t>http://www.last.fm/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u="sng" dirty="0">
                <a:solidFill>
                  <a:schemeClr val="tx1"/>
                </a:solidFill>
              </a:rPr>
              <a:t>http://ws.audioscrobbler.com</a:t>
            </a:r>
            <a:endParaRPr lang="de-AT" sz="1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</a:t>
            </a: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DORIS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PowerPoint</Application>
  <PresentationFormat>Bildschirmpräsentation (4:3)</PresentationFormat>
  <Paragraphs>201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122</cp:revision>
  <dcterms:created xsi:type="dcterms:W3CDTF">1601-01-01T00:00:00Z</dcterms:created>
  <dcterms:modified xsi:type="dcterms:W3CDTF">2009-06-24T09:26:55Z</dcterms:modified>
</cp:coreProperties>
</file>