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ms-powerpoint.changesinfo+xml" PartName="/ppt/changesInfos/changesInfo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80" r:id="rId2"/>
    <p:sldId id="264" r:id="rId3"/>
    <p:sldId id="257" r:id="rId4"/>
    <p:sldId id="265" r:id="rId5"/>
    <p:sldId id="275" r:id="rId6"/>
    <p:sldId id="269" r:id="rId7"/>
    <p:sldId id="273" r:id="rId8"/>
    <p:sldId id="259" r:id="rId9"/>
    <p:sldId id="26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anshi Sunilkumar Mittal" initials="D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p:restoredTop sz="93366"/>
  </p:normalViewPr>
  <p:slideViewPr>
    <p:cSldViewPr snapToGrid="0" snapToObjects="1">
      <p:cViewPr varScale="1">
        <p:scale>
          <a:sx n="67" d="100"/>
          <a:sy n="67"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AE3DF8E-E2DA-4565-9288-517E416411D2}"/>
    <pc:docChg chg="addSld delSld modSld">
      <pc:chgData name="" userId="" providerId="" clId="Web-{CAE3DF8E-E2DA-4565-9288-517E416411D2}" dt="2019-04-24T00:38:02.305" v="738" actId="20577"/>
      <pc:docMkLst>
        <pc:docMk/>
      </pc:docMkLst>
      <pc:sldChg chg="add del">
        <pc:chgData name="" userId="" providerId="" clId="Web-{CAE3DF8E-E2DA-4565-9288-517E416411D2}" dt="2019-04-24T00:04:19.152" v="1"/>
        <pc:sldMkLst>
          <pc:docMk/>
          <pc:sldMk cId="3560096376" sldId="270"/>
        </pc:sldMkLst>
      </pc:sldChg>
      <pc:sldChg chg="modSp add replId">
        <pc:chgData name="" userId="" providerId="" clId="Web-{CAE3DF8E-E2DA-4565-9288-517E416411D2}" dt="2019-04-24T00:38:02.305" v="738" actId="20577"/>
        <pc:sldMkLst>
          <pc:docMk/>
          <pc:sldMk cId="2385668553" sldId="276"/>
        </pc:sldMkLst>
        <pc:spChg chg="mod">
          <ac:chgData name="" userId="" providerId="" clId="Web-{CAE3DF8E-E2DA-4565-9288-517E416411D2}" dt="2019-04-24T00:38:02.305" v="738" actId="20577"/>
          <ac:spMkLst>
            <pc:docMk/>
            <pc:sldMk cId="2385668553" sldId="276"/>
            <ac:spMk id="3" creationId="{35095945-7675-D647-BF2F-5BFC63105B73}"/>
          </ac:spMkLst>
        </pc:spChg>
      </pc:sldChg>
    </pc:docChg>
  </pc:docChgLst>
  <pc:docChgLst>
    <pc:chgData clId="Web-{A7C3F7CB-62EC-420B-8F61-4DEFABB6F907}"/>
    <pc:docChg chg="addSld delSld modSld sldOrd">
      <pc:chgData name="" userId="" providerId="" clId="Web-{A7C3F7CB-62EC-420B-8F61-4DEFABB6F907}" dt="2019-04-24T00:45:45.606" v="268" actId="20577"/>
      <pc:docMkLst>
        <pc:docMk/>
      </pc:docMkLst>
      <pc:sldChg chg="addSp modSp del">
        <pc:chgData name="" userId="" providerId="" clId="Web-{A7C3F7CB-62EC-420B-8F61-4DEFABB6F907}" dt="2019-04-24T00:28:44.303" v="218"/>
        <pc:sldMkLst>
          <pc:docMk/>
          <pc:sldMk cId="3230956522" sldId="256"/>
        </pc:sldMkLst>
        <pc:picChg chg="add mod">
          <ac:chgData name="" userId="" providerId="" clId="Web-{A7C3F7CB-62EC-420B-8F61-4DEFABB6F907}" dt="2019-04-24T00:27:29.209" v="200"/>
          <ac:picMkLst>
            <pc:docMk/>
            <pc:sldMk cId="3230956522" sldId="256"/>
            <ac:picMk id="5" creationId="{6DDB76C3-D7D9-4813-B833-79F7021E6641}"/>
          </ac:picMkLst>
        </pc:picChg>
      </pc:sldChg>
      <pc:sldChg chg="addSp delSp modSp">
        <pc:chgData name="" userId="" providerId="" clId="Web-{A7C3F7CB-62EC-420B-8F61-4DEFABB6F907}" dt="2019-04-23T23:56:20.588" v="116" actId="1076"/>
        <pc:sldMkLst>
          <pc:docMk/>
          <pc:sldMk cId="2117864103" sldId="259"/>
        </pc:sldMkLst>
        <pc:spChg chg="del">
          <ac:chgData name="" userId="" providerId="" clId="Web-{A7C3F7CB-62EC-420B-8F61-4DEFABB6F907}" dt="2019-04-23T23:44:58.227" v="39"/>
          <ac:spMkLst>
            <pc:docMk/>
            <pc:sldMk cId="2117864103" sldId="259"/>
            <ac:spMk id="2" creationId="{FEB7BD02-ED9D-D744-B463-B6EEF903D9CD}"/>
          </ac:spMkLst>
        </pc:spChg>
        <pc:spChg chg="add del mod">
          <ac:chgData name="" userId="" providerId="" clId="Web-{A7C3F7CB-62EC-420B-8F61-4DEFABB6F907}" dt="2019-04-23T23:33:15.631" v="9"/>
          <ac:spMkLst>
            <pc:docMk/>
            <pc:sldMk cId="2117864103" sldId="259"/>
            <ac:spMk id="3" creationId="{D9A3D53C-9938-42D2-A26F-5B62E99DF47E}"/>
          </ac:spMkLst>
        </pc:spChg>
        <pc:spChg chg="add del mod">
          <ac:chgData name="" userId="" providerId="" clId="Web-{A7C3F7CB-62EC-420B-8F61-4DEFABB6F907}" dt="2019-04-23T23:38:48.929" v="16"/>
          <ac:spMkLst>
            <pc:docMk/>
            <pc:sldMk cId="2117864103" sldId="259"/>
            <ac:spMk id="5" creationId="{E5972428-466E-45DC-B6B9-0D5750ED2346}"/>
          </ac:spMkLst>
        </pc:spChg>
        <pc:spChg chg="add del mod">
          <ac:chgData name="" userId="" providerId="" clId="Web-{A7C3F7CB-62EC-420B-8F61-4DEFABB6F907}" dt="2019-04-23T23:45:07.742" v="41"/>
          <ac:spMkLst>
            <pc:docMk/>
            <pc:sldMk cId="2117864103" sldId="259"/>
            <ac:spMk id="11" creationId="{7C762858-33CE-4DEF-B012-AAD0DD76560B}"/>
          </ac:spMkLst>
        </pc:spChg>
        <pc:spChg chg="add">
          <ac:chgData name="" userId="" providerId="" clId="Web-{A7C3F7CB-62EC-420B-8F61-4DEFABB6F907}" dt="2019-04-23T23:44:59.008" v="40"/>
          <ac:spMkLst>
            <pc:docMk/>
            <pc:sldMk cId="2117864103" sldId="259"/>
            <ac:spMk id="12" creationId="{6831B6EB-5381-4957-955A-32F4D979A6C4}"/>
          </ac:spMkLst>
        </pc:spChg>
        <pc:spChg chg="add mod">
          <ac:chgData name="" userId="" providerId="" clId="Web-{A7C3F7CB-62EC-420B-8F61-4DEFABB6F907}" dt="2019-04-23T23:56:20.588" v="116" actId="1076"/>
          <ac:spMkLst>
            <pc:docMk/>
            <pc:sldMk cId="2117864103" sldId="259"/>
            <ac:spMk id="13" creationId="{588DDC45-4FB0-4838-A5D1-A66A5435F0A5}"/>
          </ac:spMkLst>
        </pc:spChg>
        <pc:spChg chg="mod">
          <ac:chgData name="" userId="" providerId="" clId="Web-{A7C3F7CB-62EC-420B-8F61-4DEFABB6F907}" dt="2019-04-23T23:46:31.461" v="78" actId="20577"/>
          <ac:spMkLst>
            <pc:docMk/>
            <pc:sldMk cId="2117864103" sldId="259"/>
            <ac:spMk id="16" creationId="{6990B80B-A91B-41C2-9AAE-B0A886419D4A}"/>
          </ac:spMkLst>
        </pc:spChg>
        <pc:spChg chg="del mod">
          <ac:chgData name="" userId="" providerId="" clId="Web-{A7C3F7CB-62EC-420B-8F61-4DEFABB6F907}" dt="2019-04-23T23:38:14.319" v="15"/>
          <ac:spMkLst>
            <pc:docMk/>
            <pc:sldMk cId="2117864103" sldId="259"/>
            <ac:spMk id="18" creationId="{9FAD877E-6AE4-4376-BBFB-F37A45991415}"/>
          </ac:spMkLst>
        </pc:spChg>
        <pc:picChg chg="add mod ord">
          <ac:chgData name="" userId="" providerId="" clId="Web-{A7C3F7CB-62EC-420B-8F61-4DEFABB6F907}" dt="2019-04-23T23:45:24.742" v="46" actId="1076"/>
          <ac:picMkLst>
            <pc:docMk/>
            <pc:sldMk cId="2117864103" sldId="259"/>
            <ac:picMk id="6" creationId="{DEEF978C-D7E2-4478-B004-AD0C1E2EC0D6}"/>
          </ac:picMkLst>
        </pc:picChg>
        <pc:picChg chg="add mod">
          <ac:chgData name="" userId="" providerId="" clId="Web-{A7C3F7CB-62EC-420B-8F61-4DEFABB6F907}" dt="2019-04-23T23:45:14.492" v="43" actId="1076"/>
          <ac:picMkLst>
            <pc:docMk/>
            <pc:sldMk cId="2117864103" sldId="259"/>
            <ac:picMk id="8" creationId="{59955651-99DC-4E9F-BD15-EEA2EB30A7D7}"/>
          </ac:picMkLst>
        </pc:picChg>
      </pc:sldChg>
      <pc:sldChg chg="modSp">
        <pc:chgData name="" userId="" providerId="" clId="Web-{A7C3F7CB-62EC-420B-8F61-4DEFABB6F907}" dt="2019-04-24T00:45:45.606" v="268" actId="20577"/>
        <pc:sldMkLst>
          <pc:docMk/>
          <pc:sldMk cId="1859544380" sldId="260"/>
        </pc:sldMkLst>
        <pc:spChg chg="mod">
          <ac:chgData name="" userId="" providerId="" clId="Web-{A7C3F7CB-62EC-420B-8F61-4DEFABB6F907}" dt="2019-04-24T00:45:45.606" v="268" actId="20577"/>
          <ac:spMkLst>
            <pc:docMk/>
            <pc:sldMk cId="1859544380" sldId="260"/>
            <ac:spMk id="3" creationId="{35095945-7675-D647-BF2F-5BFC63105B73}"/>
          </ac:spMkLst>
        </pc:spChg>
      </pc:sldChg>
      <pc:sldChg chg="addSp delSp modSp">
        <pc:chgData name="" userId="" providerId="" clId="Web-{A7C3F7CB-62EC-420B-8F61-4DEFABB6F907}" dt="2019-04-24T00:27:40.522" v="202"/>
        <pc:sldMkLst>
          <pc:docMk/>
          <pc:sldMk cId="2108195376" sldId="264"/>
        </pc:sldMkLst>
        <pc:picChg chg="add del mod">
          <ac:chgData name="" userId="" providerId="" clId="Web-{A7C3F7CB-62EC-420B-8F61-4DEFABB6F907}" dt="2019-04-24T00:27:40.522" v="202"/>
          <ac:picMkLst>
            <pc:docMk/>
            <pc:sldMk cId="2108195376" sldId="264"/>
            <ac:picMk id="2" creationId="{EDF5ABC5-4F8E-4B73-B87C-4FFEB60B986B}"/>
          </ac:picMkLst>
        </pc:picChg>
      </pc:sldChg>
      <pc:sldChg chg="modSp">
        <pc:chgData name="" userId="" providerId="" clId="Web-{A7C3F7CB-62EC-420B-8F61-4DEFABB6F907}" dt="2019-04-24T00:33:25.226" v="240"/>
        <pc:sldMkLst>
          <pc:docMk/>
          <pc:sldMk cId="132520184" sldId="265"/>
        </pc:sldMkLst>
        <pc:graphicFrameChg chg="mod modGraphic">
          <ac:chgData name="" userId="" providerId="" clId="Web-{A7C3F7CB-62EC-420B-8F61-4DEFABB6F907}" dt="2019-04-24T00:33:25.226" v="240"/>
          <ac:graphicFrameMkLst>
            <pc:docMk/>
            <pc:sldMk cId="132520184" sldId="265"/>
            <ac:graphicFrameMk id="2" creationId="{F23FB99D-8031-F645-8ADB-F15273C8A6FD}"/>
          </ac:graphicFrameMkLst>
        </pc:graphicFrameChg>
      </pc:sldChg>
      <pc:sldChg chg="modSp">
        <pc:chgData name="" userId="" providerId="" clId="Web-{A7C3F7CB-62EC-420B-8F61-4DEFABB6F907}" dt="2019-04-24T00:37:35.023" v="259" actId="20577"/>
        <pc:sldMkLst>
          <pc:docMk/>
          <pc:sldMk cId="2432057982" sldId="269"/>
        </pc:sldMkLst>
        <pc:spChg chg="mod">
          <ac:chgData name="" userId="" providerId="" clId="Web-{A7C3F7CB-62EC-420B-8F61-4DEFABB6F907}" dt="2019-04-24T00:37:35.023" v="259" actId="20577"/>
          <ac:spMkLst>
            <pc:docMk/>
            <pc:sldMk cId="2432057982" sldId="269"/>
            <ac:spMk id="3" creationId="{1DFE0BE0-DCB5-429E-B927-BAE3945D17C0}"/>
          </ac:spMkLst>
        </pc:spChg>
        <pc:graphicFrameChg chg="mod modGraphic">
          <ac:chgData name="" userId="" providerId="" clId="Web-{A7C3F7CB-62EC-420B-8F61-4DEFABB6F907}" dt="2019-04-24T00:02:24.432" v="143"/>
          <ac:graphicFrameMkLst>
            <pc:docMk/>
            <pc:sldMk cId="2432057982" sldId="269"/>
            <ac:graphicFrameMk id="2" creationId="{F23FB99D-8031-F645-8ADB-F15273C8A6FD}"/>
          </ac:graphicFrameMkLst>
        </pc:graphicFrameChg>
      </pc:sldChg>
      <pc:sldChg chg="addSp delSp modSp ord">
        <pc:chgData name="" userId="" providerId="" clId="Web-{A7C3F7CB-62EC-420B-8F61-4DEFABB6F907}" dt="2019-04-24T00:06:16.715" v="144"/>
        <pc:sldMkLst>
          <pc:docMk/>
          <pc:sldMk cId="139094075" sldId="271"/>
        </pc:sldMkLst>
        <pc:spChg chg="del">
          <ac:chgData name="" userId="" providerId="" clId="Web-{A7C3F7CB-62EC-420B-8F61-4DEFABB6F907}" dt="2019-04-23T23:52:38.478" v="94"/>
          <ac:spMkLst>
            <pc:docMk/>
            <pc:sldMk cId="139094075" sldId="271"/>
            <ac:spMk id="4" creationId="{AF12D1B4-1B99-9C4E-A28A-F0B840892D48}"/>
          </ac:spMkLst>
        </pc:spChg>
        <pc:spChg chg="mod">
          <ac:chgData name="" userId="" providerId="" clId="Web-{A7C3F7CB-62EC-420B-8F61-4DEFABB6F907}" dt="2019-04-23T23:52:38.368" v="92" actId="20577"/>
          <ac:spMkLst>
            <pc:docMk/>
            <pc:sldMk cId="139094075" sldId="271"/>
            <ac:spMk id="8" creationId="{4E16B9C8-2C0F-E94D-9F1A-A7E4A2087B30}"/>
          </ac:spMkLst>
        </pc:spChg>
        <pc:picChg chg="add mod ord modCrop">
          <ac:chgData name="" userId="" providerId="" clId="Web-{A7C3F7CB-62EC-420B-8F61-4DEFABB6F907}" dt="2019-04-23T23:53:17.040" v="101" actId="1076"/>
          <ac:picMkLst>
            <pc:docMk/>
            <pc:sldMk cId="139094075" sldId="271"/>
            <ac:picMk id="2" creationId="{B08D9546-F963-4442-8219-A8AE90D777D0}"/>
          </ac:picMkLst>
        </pc:picChg>
      </pc:sldChg>
      <pc:sldChg chg="modSp">
        <pc:chgData name="" userId="" providerId="" clId="Web-{A7C3F7CB-62EC-420B-8F61-4DEFABB6F907}" dt="2019-04-23T23:19:28.984" v="2" actId="1076"/>
        <pc:sldMkLst>
          <pc:docMk/>
          <pc:sldMk cId="1935057752" sldId="273"/>
        </pc:sldMkLst>
        <pc:picChg chg="mod">
          <ac:chgData name="" userId="" providerId="" clId="Web-{A7C3F7CB-62EC-420B-8F61-4DEFABB6F907}" dt="2019-04-23T23:19:18.859" v="1" actId="1076"/>
          <ac:picMkLst>
            <pc:docMk/>
            <pc:sldMk cId="1935057752" sldId="273"/>
            <ac:picMk id="35" creationId="{18443526-4571-488E-A212-5A9E0844E6E9}"/>
          </ac:picMkLst>
        </pc:picChg>
        <pc:picChg chg="mod">
          <ac:chgData name="" userId="" providerId="" clId="Web-{A7C3F7CB-62EC-420B-8F61-4DEFABB6F907}" dt="2019-04-23T23:19:16.828" v="0" actId="1076"/>
          <ac:picMkLst>
            <pc:docMk/>
            <pc:sldMk cId="1935057752" sldId="273"/>
            <ac:picMk id="41" creationId="{AD72CA3E-2BFE-4722-AB98-05AA5B6A5485}"/>
          </ac:picMkLst>
        </pc:picChg>
        <pc:picChg chg="mod">
          <ac:chgData name="" userId="" providerId="" clId="Web-{A7C3F7CB-62EC-420B-8F61-4DEFABB6F907}" dt="2019-04-23T23:19:28.984" v="2" actId="1076"/>
          <ac:picMkLst>
            <pc:docMk/>
            <pc:sldMk cId="1935057752" sldId="273"/>
            <ac:picMk id="45" creationId="{44CB37B2-CDF1-4099-826D-75C59E98ED21}"/>
          </ac:picMkLst>
        </pc:picChg>
      </pc:sldChg>
      <pc:sldChg chg="del">
        <pc:chgData name="" userId="" providerId="" clId="Web-{A7C3F7CB-62EC-420B-8F61-4DEFABB6F907}" dt="2019-04-23T23:45:54.352" v="47"/>
        <pc:sldMkLst>
          <pc:docMk/>
          <pc:sldMk cId="819585837" sldId="274"/>
        </pc:sldMkLst>
      </pc:sldChg>
      <pc:sldChg chg="addSp delSp modSp add del replId">
        <pc:chgData name="" userId="" providerId="" clId="Web-{A7C3F7CB-62EC-420B-8F61-4DEFABB6F907}" dt="2019-04-24T00:28:42.600" v="217"/>
        <pc:sldMkLst>
          <pc:docMk/>
          <pc:sldMk cId="3009255381" sldId="278"/>
        </pc:sldMkLst>
        <pc:spChg chg="del">
          <ac:chgData name="" userId="" providerId="" clId="Web-{A7C3F7CB-62EC-420B-8F61-4DEFABB6F907}" dt="2019-04-24T00:27:50.131" v="204"/>
          <ac:spMkLst>
            <pc:docMk/>
            <pc:sldMk cId="3009255381" sldId="278"/>
            <ac:spMk id="2" creationId="{A18DA693-3E75-8E4D-A574-C554B2BE243E}"/>
          </ac:spMkLst>
        </pc:spChg>
        <pc:spChg chg="del mod">
          <ac:chgData name="" userId="" providerId="" clId="Web-{A7C3F7CB-62EC-420B-8F61-4DEFABB6F907}" dt="2019-04-24T00:28:00.694" v="210"/>
          <ac:spMkLst>
            <pc:docMk/>
            <pc:sldMk cId="3009255381" sldId="278"/>
            <ac:spMk id="3" creationId="{5BEB9245-A36C-CD4D-97AA-06E18D7A5314}"/>
          </ac:spMkLst>
        </pc:spChg>
        <pc:spChg chg="add del mod">
          <ac:chgData name="" userId="" providerId="" clId="Web-{A7C3F7CB-62EC-420B-8F61-4DEFABB6F907}" dt="2019-04-24T00:27:54.662" v="206"/>
          <ac:spMkLst>
            <pc:docMk/>
            <pc:sldMk cId="3009255381" sldId="278"/>
            <ac:spMk id="8" creationId="{C1581674-6A10-4CF1-9C3E-4F14B52ADF6F}"/>
          </ac:spMkLst>
        </pc:spChg>
        <pc:picChg chg="del">
          <ac:chgData name="" userId="" providerId="" clId="Web-{A7C3F7CB-62EC-420B-8F61-4DEFABB6F907}" dt="2019-04-24T00:27:52.475" v="205"/>
          <ac:picMkLst>
            <pc:docMk/>
            <pc:sldMk cId="3009255381" sldId="278"/>
            <ac:picMk id="4" creationId="{2A69360D-EF36-3E4B-BDD2-66A34E509251}"/>
          </ac:picMkLst>
        </pc:picChg>
      </pc:sldChg>
      <pc:sldChg chg="addSp modSp new">
        <pc:chgData name="" userId="" providerId="" clId="Web-{A7C3F7CB-62EC-420B-8F61-4DEFABB6F907}" dt="2019-04-24T00:28:36.069" v="216" actId="14100"/>
        <pc:sldMkLst>
          <pc:docMk/>
          <pc:sldMk cId="1422551878" sldId="279"/>
        </pc:sldMkLst>
        <pc:picChg chg="add mod">
          <ac:chgData name="" userId="" providerId="" clId="Web-{A7C3F7CB-62EC-420B-8F61-4DEFABB6F907}" dt="2019-04-24T00:28:36.069" v="216" actId="14100"/>
          <ac:picMkLst>
            <pc:docMk/>
            <pc:sldMk cId="1422551878" sldId="279"/>
            <ac:picMk id="3" creationId="{3007FBA1-58B8-4C77-9E4E-2483E1CAD1B4}"/>
          </ac:picMkLst>
        </pc:picChg>
      </pc:sldChg>
    </pc:docChg>
  </pc:docChgLst>
  <pc:docChgLst>
    <pc:chgData clId="Web-{1E350E2E-9687-42BD-83BF-62EB26700167}"/>
    <pc:docChg chg="delSld modSld sldOrd">
      <pc:chgData name="" userId="" providerId="" clId="Web-{1E350E2E-9687-42BD-83BF-62EB26700167}" dt="2019-04-23T05:46:14.198" v="939" actId="20577"/>
      <pc:docMkLst>
        <pc:docMk/>
      </pc:docMkLst>
      <pc:sldChg chg="addSp delSp modSp ord">
        <pc:chgData name="" userId="" providerId="" clId="Web-{1E350E2E-9687-42BD-83BF-62EB26700167}" dt="2019-04-23T05:39:06.462" v="689" actId="20577"/>
        <pc:sldMkLst>
          <pc:docMk/>
          <pc:sldMk cId="2117864103" sldId="259"/>
        </pc:sldMkLst>
        <pc:spChg chg="mod">
          <ac:chgData name="" userId="" providerId="" clId="Web-{1E350E2E-9687-42BD-83BF-62EB26700167}" dt="2019-04-23T05:30:14.491" v="605" actId="20577"/>
          <ac:spMkLst>
            <pc:docMk/>
            <pc:sldMk cId="2117864103" sldId="259"/>
            <ac:spMk id="2" creationId="{FEB7BD02-ED9D-D744-B463-B6EEF903D9CD}"/>
          </ac:spMkLst>
        </pc:spChg>
        <pc:spChg chg="del">
          <ac:chgData name="" userId="" providerId="" clId="Web-{1E350E2E-9687-42BD-83BF-62EB26700167}" dt="2019-04-23T05:11:12.325" v="388"/>
          <ac:spMkLst>
            <pc:docMk/>
            <pc:sldMk cId="2117864103" sldId="259"/>
            <ac:spMk id="5" creationId="{96189AE8-1EC3-D048-8562-2D3264A9BA0B}"/>
          </ac:spMkLst>
        </pc:spChg>
        <pc:spChg chg="add del mod">
          <ac:chgData name="" userId="" providerId="" clId="Web-{1E350E2E-9687-42BD-83BF-62EB26700167}" dt="2019-04-23T05:11:42.434" v="392"/>
          <ac:spMkLst>
            <pc:docMk/>
            <pc:sldMk cId="2117864103" sldId="259"/>
            <ac:spMk id="7" creationId="{AB78C35E-9209-4FCA-8194-695539A589A1}"/>
          </ac:spMkLst>
        </pc:spChg>
        <pc:spChg chg="add del mod">
          <ac:chgData name="" userId="" providerId="" clId="Web-{1E350E2E-9687-42BD-83BF-62EB26700167}" dt="2019-04-23T05:38:30.304" v="660"/>
          <ac:spMkLst>
            <pc:docMk/>
            <pc:sldMk cId="2117864103" sldId="259"/>
            <ac:spMk id="10" creationId="{E6D5FB49-52B0-49E2-BDC8-91067B7662BE}"/>
          </ac:spMkLst>
        </pc:spChg>
        <pc:spChg chg="add mod">
          <ac:chgData name="" userId="" providerId="" clId="Web-{1E350E2E-9687-42BD-83BF-62EB26700167}" dt="2019-04-23T05:36:34.101" v="657"/>
          <ac:spMkLst>
            <pc:docMk/>
            <pc:sldMk cId="2117864103" sldId="259"/>
            <ac:spMk id="16" creationId="{6990B80B-A91B-41C2-9AAE-B0A886419D4A}"/>
          </ac:spMkLst>
        </pc:spChg>
        <pc:spChg chg="add mod">
          <ac:chgData name="" userId="" providerId="" clId="Web-{1E350E2E-9687-42BD-83BF-62EB26700167}" dt="2019-04-23T05:39:06.462" v="689" actId="20577"/>
          <ac:spMkLst>
            <pc:docMk/>
            <pc:sldMk cId="2117864103" sldId="259"/>
            <ac:spMk id="18" creationId="{9FAD877E-6AE4-4376-BBFB-F37A45991415}"/>
          </ac:spMkLst>
        </pc:spChg>
        <pc:picChg chg="add del mod ord">
          <ac:chgData name="" userId="" providerId="" clId="Web-{1E350E2E-9687-42BD-83BF-62EB26700167}" dt="2019-04-23T05:11:33.028" v="391"/>
          <ac:picMkLst>
            <pc:docMk/>
            <pc:sldMk cId="2117864103" sldId="259"/>
            <ac:picMk id="3" creationId="{938655A7-27F8-4BB2-B3F7-19E4510907FA}"/>
          </ac:picMkLst>
        </pc:picChg>
        <pc:picChg chg="add del mod ord modCrop">
          <ac:chgData name="" userId="" providerId="" clId="Web-{1E350E2E-9687-42BD-83BF-62EB26700167}" dt="2019-04-23T05:38:28.382" v="659"/>
          <ac:picMkLst>
            <pc:docMk/>
            <pc:sldMk cId="2117864103" sldId="259"/>
            <ac:picMk id="8" creationId="{D1E25C2B-FB3F-4419-AD24-55DFB32ACE76}"/>
          </ac:picMkLst>
        </pc:picChg>
        <pc:picChg chg="add del mod">
          <ac:chgData name="" userId="" providerId="" clId="Web-{1E350E2E-9687-42BD-83BF-62EB26700167}" dt="2019-04-23T05:33:26.319" v="622"/>
          <ac:picMkLst>
            <pc:docMk/>
            <pc:sldMk cId="2117864103" sldId="259"/>
            <ac:picMk id="11" creationId="{E63C3590-41F3-4360-A1D6-CAABA50DE0C6}"/>
          </ac:picMkLst>
        </pc:picChg>
        <pc:picChg chg="add del mod modCrop">
          <ac:chgData name="" userId="" providerId="" clId="Web-{1E350E2E-9687-42BD-83BF-62EB26700167}" dt="2019-04-23T05:38:25.601" v="658"/>
          <ac:picMkLst>
            <pc:docMk/>
            <pc:sldMk cId="2117864103" sldId="259"/>
            <ac:picMk id="13" creationId="{B6EFE7E0-92DD-43AB-B8E0-97CE3A683F1C}"/>
          </ac:picMkLst>
        </pc:picChg>
      </pc:sldChg>
      <pc:sldChg chg="addSp delSp modSp ord">
        <pc:chgData name="" userId="" providerId="" clId="Web-{1E350E2E-9687-42BD-83BF-62EB26700167}" dt="2019-04-23T05:46:14.198" v="938" actId="20577"/>
        <pc:sldMkLst>
          <pc:docMk/>
          <pc:sldMk cId="1859544380" sldId="260"/>
        </pc:sldMkLst>
        <pc:spChg chg="del mod">
          <ac:chgData name="" userId="" providerId="" clId="Web-{1E350E2E-9687-42BD-83BF-62EB26700167}" dt="2019-04-23T05:16:06.327" v="434"/>
          <ac:spMkLst>
            <pc:docMk/>
            <pc:sldMk cId="1859544380" sldId="260"/>
            <ac:spMk id="2" creationId="{57418B84-7AB3-584B-BBAB-C7E14F8B8B1B}"/>
          </ac:spMkLst>
        </pc:spChg>
        <pc:spChg chg="mod">
          <ac:chgData name="" userId="" providerId="" clId="Web-{1E350E2E-9687-42BD-83BF-62EB26700167}" dt="2019-04-23T05:46:14.198" v="938" actId="20577"/>
          <ac:spMkLst>
            <pc:docMk/>
            <pc:sldMk cId="1859544380" sldId="260"/>
            <ac:spMk id="3" creationId="{35095945-7675-D647-BF2F-5BFC63105B73}"/>
          </ac:spMkLst>
        </pc:spChg>
        <pc:spChg chg="add mod">
          <ac:chgData name="" userId="" providerId="" clId="Web-{1E350E2E-9687-42BD-83BF-62EB26700167}" dt="2019-04-23T05:16:01.874" v="431" actId="20577"/>
          <ac:spMkLst>
            <pc:docMk/>
            <pc:sldMk cId="1859544380" sldId="260"/>
            <ac:spMk id="7" creationId="{3B5D390A-E048-491E-BFA2-D4A6514F6C4A}"/>
          </ac:spMkLst>
        </pc:spChg>
        <pc:picChg chg="add del mod">
          <ac:chgData name="" userId="" providerId="" clId="Web-{1E350E2E-9687-42BD-83BF-62EB26700167}" dt="2019-04-23T05:11:10.215" v="387"/>
          <ac:picMkLst>
            <pc:docMk/>
            <pc:sldMk cId="1859544380" sldId="260"/>
            <ac:picMk id="4" creationId="{D59F9191-68DF-4AAF-AA55-B0FD83DAD641}"/>
          </ac:picMkLst>
        </pc:picChg>
      </pc:sldChg>
      <pc:sldChg chg="modSp">
        <pc:chgData name="" userId="" providerId="" clId="Web-{1E350E2E-9687-42BD-83BF-62EB26700167}" dt="2019-04-23T05:14:55.153" v="412" actId="20577"/>
        <pc:sldMkLst>
          <pc:docMk/>
          <pc:sldMk cId="2314424938" sldId="262"/>
        </pc:sldMkLst>
        <pc:spChg chg="mod">
          <ac:chgData name="" userId="" providerId="" clId="Web-{1E350E2E-9687-42BD-83BF-62EB26700167}" dt="2019-04-23T05:14:55.153" v="412" actId="20577"/>
          <ac:spMkLst>
            <pc:docMk/>
            <pc:sldMk cId="2314424938" sldId="262"/>
            <ac:spMk id="3" creationId="{EAE333D6-3C47-BC4D-9D3E-E192CF047BA0}"/>
          </ac:spMkLst>
        </pc:spChg>
      </pc:sldChg>
      <pc:sldChg chg="del">
        <pc:chgData name="" userId="" providerId="" clId="Web-{1E350E2E-9687-42BD-83BF-62EB26700167}" dt="2019-04-23T05:14:21.091" v="406"/>
        <pc:sldMkLst>
          <pc:docMk/>
          <pc:sldMk cId="4129730656" sldId="263"/>
        </pc:sldMkLst>
      </pc:sldChg>
      <pc:sldChg chg="modSp">
        <pc:chgData name="" userId="" providerId="" clId="Web-{1E350E2E-9687-42BD-83BF-62EB26700167}" dt="2019-04-23T05:29:44.099" v="599" actId="20577"/>
        <pc:sldMkLst>
          <pc:docMk/>
          <pc:sldMk cId="2432057982" sldId="269"/>
        </pc:sldMkLst>
        <pc:spChg chg="mod">
          <ac:chgData name="" userId="" providerId="" clId="Web-{1E350E2E-9687-42BD-83BF-62EB26700167}" dt="2019-04-23T05:29:44.099" v="599" actId="20577"/>
          <ac:spMkLst>
            <pc:docMk/>
            <pc:sldMk cId="2432057982" sldId="269"/>
            <ac:spMk id="8" creationId="{4E16B9C8-2C0F-E94D-9F1A-A7E4A2087B30}"/>
          </ac:spMkLst>
        </pc:spChg>
        <pc:graphicFrameChg chg="mod modGraphic">
          <ac:chgData name="" userId="" providerId="" clId="Web-{1E350E2E-9687-42BD-83BF-62EB26700167}" dt="2019-04-23T05:29:24.646" v="594" actId="1076"/>
          <ac:graphicFrameMkLst>
            <pc:docMk/>
            <pc:sldMk cId="2432057982" sldId="269"/>
            <ac:graphicFrameMk id="2" creationId="{F23FB99D-8031-F645-8ADB-F15273C8A6FD}"/>
          </ac:graphicFrameMkLst>
        </pc:graphicFrameChg>
      </pc:sldChg>
      <pc:sldChg chg="del">
        <pc:chgData name="" userId="" providerId="" clId="Web-{1E350E2E-9687-42BD-83BF-62EB26700167}" dt="2019-04-23T05:21:01.077" v="470"/>
        <pc:sldMkLst>
          <pc:docMk/>
          <pc:sldMk cId="3796271474" sldId="272"/>
        </pc:sldMkLst>
      </pc:sldChg>
      <pc:sldChg chg="addSp delSp modSp ord">
        <pc:chgData name="" userId="" providerId="" clId="Web-{1E350E2E-9687-42BD-83BF-62EB26700167}" dt="2019-04-23T05:26:08.942" v="532"/>
        <pc:sldMkLst>
          <pc:docMk/>
          <pc:sldMk cId="1935057752" sldId="273"/>
        </pc:sldMkLst>
        <pc:spChg chg="mod">
          <ac:chgData name="" userId="" providerId="" clId="Web-{1E350E2E-9687-42BD-83BF-62EB26700167}" dt="2019-04-23T05:20:58.796" v="467" actId="20577"/>
          <ac:spMkLst>
            <pc:docMk/>
            <pc:sldMk cId="1935057752" sldId="273"/>
            <ac:spMk id="8" creationId="{4E16B9C8-2C0F-E94D-9F1A-A7E4A2087B30}"/>
          </ac:spMkLst>
        </pc:spChg>
        <pc:spChg chg="add mod">
          <ac:chgData name="" userId="" providerId="" clId="Web-{1E350E2E-9687-42BD-83BF-62EB26700167}" dt="2019-04-23T05:22:18.202" v="479" actId="1076"/>
          <ac:spMkLst>
            <pc:docMk/>
            <pc:sldMk cId="1935057752" sldId="273"/>
            <ac:spMk id="42" creationId="{AEC7E59F-A357-4432-A54F-DDF8CD59957A}"/>
          </ac:spMkLst>
        </pc:spChg>
        <pc:graphicFrameChg chg="mod modGraphic">
          <ac:chgData name="" userId="" providerId="" clId="Web-{1E350E2E-9687-42BD-83BF-62EB26700167}" dt="2019-04-23T05:25:18.286" v="515"/>
          <ac:graphicFrameMkLst>
            <pc:docMk/>
            <pc:sldMk cId="1935057752" sldId="273"/>
            <ac:graphicFrameMk id="2" creationId="{F23FB99D-8031-F645-8ADB-F15273C8A6FD}"/>
          </ac:graphicFrameMkLst>
        </pc:graphicFrameChg>
        <pc:picChg chg="add del mod">
          <ac:chgData name="" userId="" providerId="" clId="Web-{1E350E2E-9687-42BD-83BF-62EB26700167}" dt="2019-04-23T04:48:15.684" v="76"/>
          <ac:picMkLst>
            <pc:docMk/>
            <pc:sldMk cId="1935057752" sldId="273"/>
            <ac:picMk id="3" creationId="{61B0589C-502C-4599-96BB-206CD2AEBD68}"/>
          </ac:picMkLst>
        </pc:picChg>
        <pc:picChg chg="add del mod">
          <ac:chgData name="" userId="" providerId="" clId="Web-{1E350E2E-9687-42BD-83BF-62EB26700167}" dt="2019-04-23T04:49:43.215" v="90"/>
          <ac:picMkLst>
            <pc:docMk/>
            <pc:sldMk cId="1935057752" sldId="273"/>
            <ac:picMk id="5" creationId="{ACDBD3BA-44EB-4F55-8851-D30740B93CDC}"/>
          </ac:picMkLst>
        </pc:picChg>
        <pc:picChg chg="add del mod">
          <ac:chgData name="" userId="" providerId="" clId="Web-{1E350E2E-9687-42BD-83BF-62EB26700167}" dt="2019-04-23T04:59:45.477" v="290"/>
          <ac:picMkLst>
            <pc:docMk/>
            <pc:sldMk cId="1935057752" sldId="273"/>
            <ac:picMk id="7" creationId="{7071D654-CC07-42DE-A71A-798139689F3D}"/>
          </ac:picMkLst>
        </pc:picChg>
        <pc:picChg chg="add del mod">
          <ac:chgData name="" userId="" providerId="" clId="Web-{1E350E2E-9687-42BD-83BF-62EB26700167}" dt="2019-04-23T04:48:14.996" v="75"/>
          <ac:picMkLst>
            <pc:docMk/>
            <pc:sldMk cId="1935057752" sldId="273"/>
            <ac:picMk id="9" creationId="{F0F0D10C-D53A-4C23-BDCA-4B4DDB29D3FC}"/>
          </ac:picMkLst>
        </pc:picChg>
        <pc:picChg chg="add del mod">
          <ac:chgData name="" userId="" providerId="" clId="Web-{1E350E2E-9687-42BD-83BF-62EB26700167}" dt="2019-04-23T04:48:14.152" v="74"/>
          <ac:picMkLst>
            <pc:docMk/>
            <pc:sldMk cId="1935057752" sldId="273"/>
            <ac:picMk id="10" creationId="{1F5070CF-6B47-4388-ADDD-B1BC4C3D67C2}"/>
          </ac:picMkLst>
        </pc:picChg>
        <pc:picChg chg="add del mod">
          <ac:chgData name="" userId="" providerId="" clId="Web-{1E350E2E-9687-42BD-83BF-62EB26700167}" dt="2019-04-23T04:48:16.277" v="77"/>
          <ac:picMkLst>
            <pc:docMk/>
            <pc:sldMk cId="1935057752" sldId="273"/>
            <ac:picMk id="11" creationId="{FDE3E1DE-83E8-4C4B-BE0A-B339D96C6701}"/>
          </ac:picMkLst>
        </pc:picChg>
        <pc:picChg chg="add del mod">
          <ac:chgData name="" userId="" providerId="" clId="Web-{1E350E2E-9687-42BD-83BF-62EB26700167}" dt="2019-04-23T04:48:17.715" v="79"/>
          <ac:picMkLst>
            <pc:docMk/>
            <pc:sldMk cId="1935057752" sldId="273"/>
            <ac:picMk id="12" creationId="{4FCD95B8-CEE8-4F4F-90B5-27723DA642D1}"/>
          </ac:picMkLst>
        </pc:picChg>
        <pc:picChg chg="add del mod">
          <ac:chgData name="" userId="" providerId="" clId="Web-{1E350E2E-9687-42BD-83BF-62EB26700167}" dt="2019-04-23T04:48:20.152" v="83"/>
          <ac:picMkLst>
            <pc:docMk/>
            <pc:sldMk cId="1935057752" sldId="273"/>
            <ac:picMk id="13" creationId="{DDF25BE8-369B-4385-8B21-FE9EFFABCF88}"/>
          </ac:picMkLst>
        </pc:picChg>
        <pc:picChg chg="add del mod">
          <ac:chgData name="" userId="" providerId="" clId="Web-{1E350E2E-9687-42BD-83BF-62EB26700167}" dt="2019-04-23T04:48:18.812" v="81"/>
          <ac:picMkLst>
            <pc:docMk/>
            <pc:sldMk cId="1935057752" sldId="273"/>
            <ac:picMk id="14" creationId="{DF9DAB77-8B66-4AE5-9777-72FCE63E8E57}"/>
          </ac:picMkLst>
        </pc:picChg>
        <pc:picChg chg="add del mod">
          <ac:chgData name="" userId="" providerId="" clId="Web-{1E350E2E-9687-42BD-83BF-62EB26700167}" dt="2019-04-23T04:48:18.262" v="80"/>
          <ac:picMkLst>
            <pc:docMk/>
            <pc:sldMk cId="1935057752" sldId="273"/>
            <ac:picMk id="15" creationId="{66BE2D9B-9DCF-497C-AB52-B743054EC5A0}"/>
          </ac:picMkLst>
        </pc:picChg>
        <pc:picChg chg="add del mod">
          <ac:chgData name="" userId="" providerId="" clId="Web-{1E350E2E-9687-42BD-83BF-62EB26700167}" dt="2019-04-23T04:48:16.840" v="78"/>
          <ac:picMkLst>
            <pc:docMk/>
            <pc:sldMk cId="1935057752" sldId="273"/>
            <ac:picMk id="16" creationId="{B7EC504F-2CB8-4D45-9A1D-5EE32F49F350}"/>
          </ac:picMkLst>
        </pc:picChg>
        <pc:picChg chg="add del mod">
          <ac:chgData name="" userId="" providerId="" clId="Web-{1E350E2E-9687-42BD-83BF-62EB26700167}" dt="2019-04-23T04:48:19.449" v="82"/>
          <ac:picMkLst>
            <pc:docMk/>
            <pc:sldMk cId="1935057752" sldId="273"/>
            <ac:picMk id="17" creationId="{29104990-A0D3-41F3-B07D-17E823716CEF}"/>
          </ac:picMkLst>
        </pc:picChg>
        <pc:picChg chg="add del mod">
          <ac:chgData name="" userId="" providerId="" clId="Web-{1E350E2E-9687-42BD-83BF-62EB26700167}" dt="2019-04-23T04:51:13.653" v="96"/>
          <ac:picMkLst>
            <pc:docMk/>
            <pc:sldMk cId="1935057752" sldId="273"/>
            <ac:picMk id="19" creationId="{CD5F44C7-3CEA-4BBE-B13B-925FF43322AD}"/>
          </ac:picMkLst>
        </pc:picChg>
        <pc:picChg chg="add del mod">
          <ac:chgData name="" userId="" providerId="" clId="Web-{1E350E2E-9687-42BD-83BF-62EB26700167}" dt="2019-04-23T04:53:59.689" v="149"/>
          <ac:picMkLst>
            <pc:docMk/>
            <pc:sldMk cId="1935057752" sldId="273"/>
            <ac:picMk id="21" creationId="{86644B76-C6DB-4F9E-96C0-FD177614B37C}"/>
          </ac:picMkLst>
        </pc:picChg>
        <pc:picChg chg="add del mod">
          <ac:chgData name="" userId="" providerId="" clId="Web-{1E350E2E-9687-42BD-83BF-62EB26700167}" dt="2019-04-23T04:53:59.064" v="148"/>
          <ac:picMkLst>
            <pc:docMk/>
            <pc:sldMk cId="1935057752" sldId="273"/>
            <ac:picMk id="23" creationId="{7643A28A-FB10-4BE2-B25E-7BEABA7B9D83}"/>
          </ac:picMkLst>
        </pc:picChg>
        <pc:picChg chg="add del mod">
          <ac:chgData name="" userId="" providerId="" clId="Web-{1E350E2E-9687-42BD-83BF-62EB26700167}" dt="2019-04-23T04:53:58.439" v="147"/>
          <ac:picMkLst>
            <pc:docMk/>
            <pc:sldMk cId="1935057752" sldId="273"/>
            <ac:picMk id="24" creationId="{87DEDBA0-4D8A-4485-A516-796602D5EBA9}"/>
          </ac:picMkLst>
        </pc:picChg>
        <pc:picChg chg="add del mod">
          <ac:chgData name="" userId="" providerId="" clId="Web-{1E350E2E-9687-42BD-83BF-62EB26700167}" dt="2019-04-23T04:53:58.142" v="146"/>
          <ac:picMkLst>
            <pc:docMk/>
            <pc:sldMk cId="1935057752" sldId="273"/>
            <ac:picMk id="25" creationId="{40219C25-13CE-44C1-9D84-93BE64E87524}"/>
          </ac:picMkLst>
        </pc:picChg>
        <pc:picChg chg="add del mod">
          <ac:chgData name="" userId="" providerId="" clId="Web-{1E350E2E-9687-42BD-83BF-62EB26700167}" dt="2019-04-23T04:59:44.837" v="289"/>
          <ac:picMkLst>
            <pc:docMk/>
            <pc:sldMk cId="1935057752" sldId="273"/>
            <ac:picMk id="26" creationId="{EAE32FC7-2CBA-4DC5-9BBC-E39EB0F569F4}"/>
          </ac:picMkLst>
        </pc:picChg>
        <pc:picChg chg="add del mod">
          <ac:chgData name="" userId="" providerId="" clId="Web-{1E350E2E-9687-42BD-83BF-62EB26700167}" dt="2019-04-23T04:53:56.548" v="145"/>
          <ac:picMkLst>
            <pc:docMk/>
            <pc:sldMk cId="1935057752" sldId="273"/>
            <ac:picMk id="27" creationId="{77C9C229-AB9A-4E1A-BC5A-03F46629CCE1}"/>
          </ac:picMkLst>
        </pc:picChg>
        <pc:picChg chg="add del mod">
          <ac:chgData name="" userId="" providerId="" clId="Web-{1E350E2E-9687-42BD-83BF-62EB26700167}" dt="2019-04-23T04:59:44.227" v="288"/>
          <ac:picMkLst>
            <pc:docMk/>
            <pc:sldMk cId="1935057752" sldId="273"/>
            <ac:picMk id="28" creationId="{D15435B6-8F7D-449A-90B5-A0E3CDA3215D}"/>
          </ac:picMkLst>
        </pc:picChg>
        <pc:picChg chg="add del mod">
          <ac:chgData name="" userId="" providerId="" clId="Web-{1E350E2E-9687-42BD-83BF-62EB26700167}" dt="2019-04-23T04:59:43.555" v="287"/>
          <ac:picMkLst>
            <pc:docMk/>
            <pc:sldMk cId="1935057752" sldId="273"/>
            <ac:picMk id="29" creationId="{CACE75EC-5538-44E8-8F99-E81FC4469D9F}"/>
          </ac:picMkLst>
        </pc:picChg>
        <pc:picChg chg="add del mod">
          <ac:chgData name="" userId="" providerId="" clId="Web-{1E350E2E-9687-42BD-83BF-62EB26700167}" dt="2019-04-23T04:59:43.055" v="286"/>
          <ac:picMkLst>
            <pc:docMk/>
            <pc:sldMk cId="1935057752" sldId="273"/>
            <ac:picMk id="30" creationId="{63325216-600A-46D7-B404-0B6E28B9E8B0}"/>
          </ac:picMkLst>
        </pc:picChg>
        <pc:picChg chg="add del mod">
          <ac:chgData name="" userId="" providerId="" clId="Web-{1E350E2E-9687-42BD-83BF-62EB26700167}" dt="2019-04-23T04:59:42.446" v="285"/>
          <ac:picMkLst>
            <pc:docMk/>
            <pc:sldMk cId="1935057752" sldId="273"/>
            <ac:picMk id="31" creationId="{5982E3CE-177C-4235-AF54-5E719534275D}"/>
          </ac:picMkLst>
        </pc:picChg>
        <pc:picChg chg="add del mod">
          <ac:chgData name="" userId="" providerId="" clId="Web-{1E350E2E-9687-42BD-83BF-62EB26700167}" dt="2019-04-23T04:59:46.055" v="291"/>
          <ac:picMkLst>
            <pc:docMk/>
            <pc:sldMk cId="1935057752" sldId="273"/>
            <ac:picMk id="32" creationId="{AA2EE1FA-E349-4B9B-87A5-B7949345E61C}"/>
          </ac:picMkLst>
        </pc:picChg>
        <pc:picChg chg="add del mod">
          <ac:chgData name="" userId="" providerId="" clId="Web-{1E350E2E-9687-42BD-83BF-62EB26700167}" dt="2019-04-23T05:22:48.484" v="486"/>
          <ac:picMkLst>
            <pc:docMk/>
            <pc:sldMk cId="1935057752" sldId="273"/>
            <ac:picMk id="33" creationId="{D5D245D1-B4CF-4381-9850-53998B1A6490}"/>
          </ac:picMkLst>
        </pc:picChg>
        <pc:picChg chg="add mod">
          <ac:chgData name="" userId="" providerId="" clId="Web-{1E350E2E-9687-42BD-83BF-62EB26700167}" dt="2019-04-23T05:23:35.203" v="502" actId="1076"/>
          <ac:picMkLst>
            <pc:docMk/>
            <pc:sldMk cId="1935057752" sldId="273"/>
            <ac:picMk id="35" creationId="{18443526-4571-488E-A212-5A9E0844E6E9}"/>
          </ac:picMkLst>
        </pc:picChg>
        <pc:picChg chg="add del mod">
          <ac:chgData name="" userId="" providerId="" clId="Web-{1E350E2E-9687-42BD-83BF-62EB26700167}" dt="2019-04-23T05:22:47.921" v="485"/>
          <ac:picMkLst>
            <pc:docMk/>
            <pc:sldMk cId="1935057752" sldId="273"/>
            <ac:picMk id="37" creationId="{A90110B6-DE53-454B-8FCF-9C726CD182C7}"/>
          </ac:picMkLst>
        </pc:picChg>
        <pc:picChg chg="add del mod">
          <ac:chgData name="" userId="" providerId="" clId="Web-{1E350E2E-9687-42BD-83BF-62EB26700167}" dt="2019-04-23T05:22:49.077" v="487"/>
          <ac:picMkLst>
            <pc:docMk/>
            <pc:sldMk cId="1935057752" sldId="273"/>
            <ac:picMk id="38" creationId="{56796EB5-ACD0-462A-9519-2268353B3074}"/>
          </ac:picMkLst>
        </pc:picChg>
        <pc:picChg chg="add del mod">
          <ac:chgData name="" userId="" providerId="" clId="Web-{1E350E2E-9687-42BD-83BF-62EB26700167}" dt="2019-04-23T05:22:49.796" v="488"/>
          <ac:picMkLst>
            <pc:docMk/>
            <pc:sldMk cId="1935057752" sldId="273"/>
            <ac:picMk id="39" creationId="{77CDB880-F590-46D5-83A3-538CA1A0E2D2}"/>
          </ac:picMkLst>
        </pc:picChg>
        <pc:picChg chg="add del mod">
          <ac:chgData name="" userId="" providerId="" clId="Web-{1E350E2E-9687-42BD-83BF-62EB26700167}" dt="2019-04-23T05:22:47.359" v="484"/>
          <ac:picMkLst>
            <pc:docMk/>
            <pc:sldMk cId="1935057752" sldId="273"/>
            <ac:picMk id="40" creationId="{F6C86FE1-7E01-42E1-83F7-3DBDA256000A}"/>
          </ac:picMkLst>
        </pc:picChg>
        <pc:picChg chg="add mod">
          <ac:chgData name="" userId="" providerId="" clId="Web-{1E350E2E-9687-42BD-83BF-62EB26700167}" dt="2019-04-23T05:23:39.379" v="503" actId="1076"/>
          <ac:picMkLst>
            <pc:docMk/>
            <pc:sldMk cId="1935057752" sldId="273"/>
            <ac:picMk id="41" creationId="{AD72CA3E-2BFE-4722-AB98-05AA5B6A5485}"/>
          </ac:picMkLst>
        </pc:picChg>
        <pc:picChg chg="add mod">
          <ac:chgData name="" userId="" providerId="" clId="Web-{1E350E2E-9687-42BD-83BF-62EB26700167}" dt="2019-04-23T05:22:21.249" v="480" actId="1076"/>
          <ac:picMkLst>
            <pc:docMk/>
            <pc:sldMk cId="1935057752" sldId="273"/>
            <ac:picMk id="43" creationId="{0B24ECF5-C160-4115-B085-0106AF921304}"/>
          </ac:picMkLst>
        </pc:picChg>
        <pc:picChg chg="add mod">
          <ac:chgData name="" userId="" providerId="" clId="Web-{1E350E2E-9687-42BD-83BF-62EB26700167}" dt="2019-04-23T05:23:50.067" v="506" actId="1076"/>
          <ac:picMkLst>
            <pc:docMk/>
            <pc:sldMk cId="1935057752" sldId="273"/>
            <ac:picMk id="45" creationId="{44CB37B2-CDF1-4099-826D-75C59E98ED21}"/>
          </ac:picMkLst>
        </pc:picChg>
        <pc:picChg chg="add mod">
          <ac:chgData name="" userId="" providerId="" clId="Web-{1E350E2E-9687-42BD-83BF-62EB26700167}" dt="2019-04-23T05:23:13.531" v="496" actId="1076"/>
          <ac:picMkLst>
            <pc:docMk/>
            <pc:sldMk cId="1935057752" sldId="273"/>
            <ac:picMk id="46" creationId="{9E7FB5EC-1FC5-4BA0-9B47-D0AD484C311A}"/>
          </ac:picMkLst>
        </pc:picChg>
        <pc:picChg chg="add mod">
          <ac:chgData name="" userId="" providerId="" clId="Web-{1E350E2E-9687-42BD-83BF-62EB26700167}" dt="2019-04-23T05:23:21.031" v="498" actId="1076"/>
          <ac:picMkLst>
            <pc:docMk/>
            <pc:sldMk cId="1935057752" sldId="273"/>
            <ac:picMk id="47" creationId="{1BB2D73D-DAD2-40F2-B3B1-142CD59C0DB1}"/>
          </ac:picMkLst>
        </pc:picChg>
        <pc:picChg chg="add mod">
          <ac:chgData name="" userId="" providerId="" clId="Web-{1E350E2E-9687-42BD-83BF-62EB26700167}" dt="2019-04-23T05:23:30.031" v="500" actId="1076"/>
          <ac:picMkLst>
            <pc:docMk/>
            <pc:sldMk cId="1935057752" sldId="273"/>
            <ac:picMk id="48" creationId="{F94C1A2F-D530-424C-B88D-BB40F428CC03}"/>
          </ac:picMkLst>
        </pc:picChg>
        <pc:picChg chg="add mod">
          <ac:chgData name="" userId="" providerId="" clId="Web-{1E350E2E-9687-42BD-83BF-62EB26700167}" dt="2019-04-23T05:24:00.426" v="507" actId="1076"/>
          <ac:picMkLst>
            <pc:docMk/>
            <pc:sldMk cId="1935057752" sldId="273"/>
            <ac:picMk id="49" creationId="{70B34014-2C32-4068-910A-80E8FAE0770B}"/>
          </ac:picMkLst>
        </pc:picChg>
      </pc:sldChg>
      <pc:sldChg chg="modSp ord">
        <pc:chgData name="" userId="" providerId="" clId="Web-{1E350E2E-9687-42BD-83BF-62EB26700167}" dt="2019-04-23T05:30:16.850" v="608"/>
        <pc:sldMkLst>
          <pc:docMk/>
          <pc:sldMk cId="819585837" sldId="274"/>
        </pc:sldMkLst>
        <pc:spChg chg="mod">
          <ac:chgData name="" userId="" providerId="" clId="Web-{1E350E2E-9687-42BD-83BF-62EB26700167}" dt="2019-04-23T05:17:32.749" v="437" actId="20577"/>
          <ac:spMkLst>
            <pc:docMk/>
            <pc:sldMk cId="819585837" sldId="274"/>
            <ac:spMk id="4" creationId="{31B73B50-345C-454F-971C-43D60D56D9F4}"/>
          </ac:spMkLst>
        </pc:spChg>
        <pc:spChg chg="mod">
          <ac:chgData name="" userId="" providerId="" clId="Web-{1E350E2E-9687-42BD-83BF-62EB26700167}" dt="2019-04-23T05:18:25.264" v="447" actId="20577"/>
          <ac:spMkLst>
            <pc:docMk/>
            <pc:sldMk cId="819585837" sldId="274"/>
            <ac:spMk id="8" creationId="{4E16B9C8-2C0F-E94D-9F1A-A7E4A2087B30}"/>
          </ac:spMkLst>
        </pc:spChg>
      </pc:sldChg>
      <pc:sldChg chg="modSp">
        <pc:chgData name="" userId="" providerId="" clId="Web-{1E350E2E-9687-42BD-83BF-62EB26700167}" dt="2019-04-23T05:28:10.567" v="550" actId="20577"/>
        <pc:sldMkLst>
          <pc:docMk/>
          <pc:sldMk cId="4261444736" sldId="275"/>
        </pc:sldMkLst>
        <pc:spChg chg="mod">
          <ac:chgData name="" userId="" providerId="" clId="Web-{1E350E2E-9687-42BD-83BF-62EB26700167}" dt="2019-04-23T05:28:10.567" v="550" actId="20577"/>
          <ac:spMkLst>
            <pc:docMk/>
            <pc:sldMk cId="4261444736" sldId="275"/>
            <ac:spMk id="3" creationId="{3694EF56-0BFB-4041-A4D4-D968AFBB5738}"/>
          </ac:spMkLst>
        </pc:spChg>
        <pc:spChg chg="mod">
          <ac:chgData name="" userId="" providerId="" clId="Web-{1E350E2E-9687-42BD-83BF-62EB26700167}" dt="2019-04-23T05:26:36.426" v="535" actId="1076"/>
          <ac:spMkLst>
            <pc:docMk/>
            <pc:sldMk cId="4261444736" sldId="275"/>
            <ac:spMk id="5" creationId="{75A3AF91-144C-43B0-B5CC-49DAA7B47B88}"/>
          </ac:spMkLst>
        </pc:spChg>
      </pc:sldChg>
    </pc:docChg>
  </pc:docChgLst>
  <pc:docChgLst>
    <pc:chgData clId="Web-{1CD3E01E-2A78-4817-93CE-2DE9BB3C3F7D}"/>
    <pc:docChg chg="addSld modSld sldOrd">
      <pc:chgData name="" userId="" providerId="" clId="Web-{1CD3E01E-2A78-4817-93CE-2DE9BB3C3F7D}" dt="2019-04-23T02:44:26.003" v="351" actId="14100"/>
      <pc:docMkLst>
        <pc:docMk/>
      </pc:docMkLst>
      <pc:sldChg chg="ord">
        <pc:chgData name="" userId="" providerId="" clId="Web-{1CD3E01E-2A78-4817-93CE-2DE9BB3C3F7D}" dt="2019-04-23T02:31:06.732" v="58"/>
        <pc:sldMkLst>
          <pc:docMk/>
          <pc:sldMk cId="132520184" sldId="265"/>
        </pc:sldMkLst>
      </pc:sldChg>
      <pc:sldChg chg="modSp">
        <pc:chgData name="" userId="" providerId="" clId="Web-{1CD3E01E-2A78-4817-93CE-2DE9BB3C3F7D}" dt="2019-04-23T02:04:10.142" v="49"/>
        <pc:sldMkLst>
          <pc:docMk/>
          <pc:sldMk cId="2432057982" sldId="269"/>
        </pc:sldMkLst>
        <pc:graphicFrameChg chg="mod modGraphic">
          <ac:chgData name="" userId="" providerId="" clId="Web-{1CD3E01E-2A78-4817-93CE-2DE9BB3C3F7D}" dt="2019-04-23T02:04:10.142" v="49"/>
          <ac:graphicFrameMkLst>
            <pc:docMk/>
            <pc:sldMk cId="2432057982" sldId="269"/>
            <ac:graphicFrameMk id="2" creationId="{F23FB99D-8031-F645-8ADB-F15273C8A6FD}"/>
          </ac:graphicFrameMkLst>
        </pc:graphicFrameChg>
      </pc:sldChg>
      <pc:sldChg chg="addSp delSp modSp">
        <pc:chgData name="" userId="" providerId="" clId="Web-{1CD3E01E-2A78-4817-93CE-2DE9BB3C3F7D}" dt="2019-04-23T02:42:31.597" v="156"/>
        <pc:sldMkLst>
          <pc:docMk/>
          <pc:sldMk cId="3560096376" sldId="270"/>
        </pc:sldMkLst>
        <pc:picChg chg="add del mod">
          <ac:chgData name="" userId="" providerId="" clId="Web-{1CD3E01E-2A78-4817-93CE-2DE9BB3C3F7D}" dt="2019-04-23T02:42:31.597" v="156"/>
          <ac:picMkLst>
            <pc:docMk/>
            <pc:sldMk cId="3560096376" sldId="270"/>
            <ac:picMk id="2" creationId="{5C3C6965-AC20-4421-B3F9-D557D0A4A643}"/>
          </ac:picMkLst>
        </pc:picChg>
      </pc:sldChg>
      <pc:sldChg chg="addSp delSp modSp">
        <pc:chgData name="" userId="" providerId="" clId="Web-{1CD3E01E-2A78-4817-93CE-2DE9BB3C3F7D}" dt="2019-04-23T02:44:26.003" v="351" actId="14100"/>
        <pc:sldMkLst>
          <pc:docMk/>
          <pc:sldMk cId="3796271474" sldId="272"/>
        </pc:sldMkLst>
        <pc:spChg chg="add del">
          <ac:chgData name="" userId="" providerId="" clId="Web-{1CD3E01E-2A78-4817-93CE-2DE9BB3C3F7D}" dt="2019-04-23T02:35:31.420" v="145"/>
          <ac:spMkLst>
            <pc:docMk/>
            <pc:sldMk cId="3796271474" sldId="272"/>
            <ac:spMk id="4" creationId="{7A6C4C94-B096-1B4C-ACB0-7B38758BB004}"/>
          </ac:spMkLst>
        </pc:spChg>
        <pc:spChg chg="add mod">
          <ac:chgData name="" userId="" providerId="" clId="Web-{1CD3E01E-2A78-4817-93CE-2DE9BB3C3F7D}" dt="2019-04-23T02:44:26.003" v="351" actId="14100"/>
          <ac:spMkLst>
            <pc:docMk/>
            <pc:sldMk cId="3796271474" sldId="272"/>
            <ac:spMk id="9" creationId="{62192E6E-A71A-40B0-A84E-81CFC329A641}"/>
          </ac:spMkLst>
        </pc:spChg>
        <pc:picChg chg="add del mod ord">
          <ac:chgData name="" userId="" providerId="" clId="Web-{1CD3E01E-2A78-4817-93CE-2DE9BB3C3F7D}" dt="2019-04-23T02:35:18.123" v="144"/>
          <ac:picMkLst>
            <pc:docMk/>
            <pc:sldMk cId="3796271474" sldId="272"/>
            <ac:picMk id="2" creationId="{5E12FC7B-A08D-4B47-88E8-2B928490D428}"/>
          </ac:picMkLst>
        </pc:picChg>
        <pc:picChg chg="add del mod ord">
          <ac:chgData name="" userId="" providerId="" clId="Web-{1CD3E01E-2A78-4817-93CE-2DE9BB3C3F7D}" dt="2019-04-23T02:42:37.769" v="157"/>
          <ac:picMkLst>
            <pc:docMk/>
            <pc:sldMk cId="3796271474" sldId="272"/>
            <ac:picMk id="5" creationId="{130BDF7D-FA0C-457D-B53C-45FF207956B8}"/>
          </ac:picMkLst>
        </pc:picChg>
      </pc:sldChg>
      <pc:sldChg chg="addSp delSp modSp new">
        <pc:chgData name="" userId="" providerId="" clId="Web-{1CD3E01E-2A78-4817-93CE-2DE9BB3C3F7D}" dt="2019-04-23T02:34:44.420" v="142" actId="20577"/>
        <pc:sldMkLst>
          <pc:docMk/>
          <pc:sldMk cId="4261444736" sldId="275"/>
        </pc:sldMkLst>
        <pc:spChg chg="del">
          <ac:chgData name="" userId="" providerId="" clId="Web-{1CD3E01E-2A78-4817-93CE-2DE9BB3C3F7D}" dt="2019-04-23T02:31:14.576" v="59"/>
          <ac:spMkLst>
            <pc:docMk/>
            <pc:sldMk cId="4261444736" sldId="275"/>
            <ac:spMk id="2" creationId="{6BA356E5-D417-43BE-97DB-E076DF723748}"/>
          </ac:spMkLst>
        </pc:spChg>
        <pc:spChg chg="mod">
          <ac:chgData name="" userId="" providerId="" clId="Web-{1CD3E01E-2A78-4817-93CE-2DE9BB3C3F7D}" dt="2019-04-23T02:34:44.420" v="142" actId="20577"/>
          <ac:spMkLst>
            <pc:docMk/>
            <pc:sldMk cId="4261444736" sldId="275"/>
            <ac:spMk id="3" creationId="{3694EF56-0BFB-4041-A4D4-D968AFBB5738}"/>
          </ac:spMkLst>
        </pc:spChg>
        <pc:spChg chg="add mod">
          <ac:chgData name="" userId="" providerId="" clId="Web-{1CD3E01E-2A78-4817-93CE-2DE9BB3C3F7D}" dt="2019-04-23T02:31:30.013" v="92" actId="20577"/>
          <ac:spMkLst>
            <pc:docMk/>
            <pc:sldMk cId="4261444736" sldId="275"/>
            <ac:spMk id="5" creationId="{75A3AF91-144C-43B0-B5CC-49DAA7B47B88}"/>
          </ac:spMkLst>
        </pc:spChg>
      </pc:sldChg>
    </pc:docChg>
  </pc:docChgLst>
  <pc:docChgLst>
    <pc:chgData clId="Web-{15C16A85-BEC6-4F38-84E3-2E345F036111}"/>
    <pc:docChg chg="modSld">
      <pc:chgData name="" userId="" providerId="" clId="Web-{15C16A85-BEC6-4F38-84E3-2E345F036111}" dt="2019-04-23T03:46:45.389" v="181"/>
      <pc:docMkLst>
        <pc:docMk/>
      </pc:docMkLst>
      <pc:sldChg chg="modSp">
        <pc:chgData name="" userId="" providerId="" clId="Web-{15C16A85-BEC6-4F38-84E3-2E345F036111}" dt="2019-04-23T03:43:49.372" v="163" actId="20577"/>
        <pc:sldMkLst>
          <pc:docMk/>
          <pc:sldMk cId="3230956522" sldId="256"/>
        </pc:sldMkLst>
        <pc:spChg chg="mod">
          <ac:chgData name="" userId="" providerId="" clId="Web-{15C16A85-BEC6-4F38-84E3-2E345F036111}" dt="2019-04-23T03:43:49.372" v="163" actId="20577"/>
          <ac:spMkLst>
            <pc:docMk/>
            <pc:sldMk cId="3230956522" sldId="256"/>
            <ac:spMk id="2" creationId="{A18DA693-3E75-8E4D-A574-C554B2BE243E}"/>
          </ac:spMkLst>
        </pc:spChg>
      </pc:sldChg>
      <pc:sldChg chg="addSp delSp modSp addCm">
        <pc:chgData name="" userId="" providerId="" clId="Web-{15C16A85-BEC6-4F38-84E3-2E345F036111}" dt="2019-04-23T03:46:03.139" v="180"/>
        <pc:sldMkLst>
          <pc:docMk/>
          <pc:sldMk cId="3079331786" sldId="258"/>
        </pc:sldMkLst>
        <pc:spChg chg="add del mod">
          <ac:chgData name="" userId="" providerId="" clId="Web-{15C16A85-BEC6-4F38-84E3-2E345F036111}" dt="2019-04-23T03:44:18.950" v="169"/>
          <ac:spMkLst>
            <pc:docMk/>
            <pc:sldMk cId="3079331786" sldId="258"/>
            <ac:spMk id="3" creationId="{2A055477-AF6E-4928-A0B2-3212AF8210D9}"/>
          </ac:spMkLst>
        </pc:spChg>
        <pc:spChg chg="add del mod">
          <ac:chgData name="" userId="" providerId="" clId="Web-{15C16A85-BEC6-4F38-84E3-2E345F036111}" dt="2019-04-23T03:44:33.450" v="173"/>
          <ac:spMkLst>
            <pc:docMk/>
            <pc:sldMk cId="3079331786" sldId="258"/>
            <ac:spMk id="4" creationId="{04EB3908-D0EA-42CE-AF8C-A8149F093D5E}"/>
          </ac:spMkLst>
        </pc:spChg>
        <pc:picChg chg="add mod">
          <ac:chgData name="" userId="" providerId="" clId="Web-{15C16A85-BEC6-4F38-84E3-2E345F036111}" dt="2019-04-23T03:45:00.889" v="178" actId="14100"/>
          <ac:picMkLst>
            <pc:docMk/>
            <pc:sldMk cId="3079331786" sldId="258"/>
            <ac:picMk id="5" creationId="{AA723082-8E5C-425C-BC60-05C23BA3825B}"/>
          </ac:picMkLst>
        </pc:picChg>
        <pc:picChg chg="mod">
          <ac:chgData name="" userId="" providerId="" clId="Web-{15C16A85-BEC6-4F38-84E3-2E345F036111}" dt="2019-04-23T03:45:40.046" v="179" actId="1076"/>
          <ac:picMkLst>
            <pc:docMk/>
            <pc:sldMk cId="3079331786" sldId="258"/>
            <ac:picMk id="10" creationId="{CEB32C26-3928-2049-9536-45E5F6984644}"/>
          </ac:picMkLst>
        </pc:picChg>
      </pc:sldChg>
      <pc:sldChg chg="modSp">
        <pc:chgData name="" userId="" providerId="" clId="Web-{15C16A85-BEC6-4F38-84E3-2E345F036111}" dt="2019-04-23T03:41:59.075" v="149" actId="20577"/>
        <pc:sldMkLst>
          <pc:docMk/>
          <pc:sldMk cId="2432057982" sldId="269"/>
        </pc:sldMkLst>
        <pc:spChg chg="mod">
          <ac:chgData name="" userId="" providerId="" clId="Web-{15C16A85-BEC6-4F38-84E3-2E345F036111}" dt="2019-04-23T03:41:59.075" v="149" actId="20577"/>
          <ac:spMkLst>
            <pc:docMk/>
            <pc:sldMk cId="2432057982" sldId="269"/>
            <ac:spMk id="8" creationId="{4E16B9C8-2C0F-E94D-9F1A-A7E4A2087B30}"/>
          </ac:spMkLst>
        </pc:spChg>
        <pc:graphicFrameChg chg="mod modGraphic">
          <ac:chgData name="" userId="" providerId="" clId="Web-{15C16A85-BEC6-4F38-84E3-2E345F036111}" dt="2019-04-23T03:34:03.543" v="56"/>
          <ac:graphicFrameMkLst>
            <pc:docMk/>
            <pc:sldMk cId="2432057982" sldId="269"/>
            <ac:graphicFrameMk id="2" creationId="{F23FB99D-8031-F645-8ADB-F15273C8A6FD}"/>
          </ac:graphicFrameMkLst>
        </pc:graphicFrameChg>
      </pc:sldChg>
      <pc:sldChg chg="modSp">
        <pc:chgData name="" userId="" providerId="" clId="Web-{15C16A85-BEC6-4F38-84E3-2E345F036111}" dt="2019-04-23T03:41:45.606" v="144" actId="20577"/>
        <pc:sldMkLst>
          <pc:docMk/>
          <pc:sldMk cId="3560096376" sldId="270"/>
        </pc:sldMkLst>
        <pc:spChg chg="mod">
          <ac:chgData name="" userId="" providerId="" clId="Web-{15C16A85-BEC6-4F38-84E3-2E345F036111}" dt="2019-04-23T03:41:45.606" v="144" actId="20577"/>
          <ac:spMkLst>
            <pc:docMk/>
            <pc:sldMk cId="3560096376" sldId="270"/>
            <ac:spMk id="4" creationId="{C9598953-0378-9442-AFAC-02C8F7B1C1C9}"/>
          </ac:spMkLst>
        </pc:spChg>
      </pc:sldChg>
      <pc:sldChg chg="addCm">
        <pc:chgData name="" userId="" providerId="" clId="Web-{15C16A85-BEC6-4F38-84E3-2E345F036111}" dt="2019-04-23T03:46:45.389" v="181"/>
        <pc:sldMkLst>
          <pc:docMk/>
          <pc:sldMk cId="139094075" sldId="271"/>
        </pc:sldMkLst>
      </pc:sldChg>
      <pc:sldChg chg="addSp delSp modSp">
        <pc:chgData name="" userId="" providerId="" clId="Web-{15C16A85-BEC6-4F38-84E3-2E345F036111}" dt="2019-04-23T03:36:26.918" v="143"/>
        <pc:sldMkLst>
          <pc:docMk/>
          <pc:sldMk cId="1935057752" sldId="273"/>
        </pc:sldMkLst>
        <pc:spChg chg="add del mod">
          <ac:chgData name="" userId="" providerId="" clId="Web-{15C16A85-BEC6-4F38-84E3-2E345F036111}" dt="2019-04-23T03:32:47.371" v="3"/>
          <ac:spMkLst>
            <pc:docMk/>
            <pc:sldMk cId="1935057752" sldId="273"/>
            <ac:spMk id="3" creationId="{39F75557-E6BC-45FF-8E4F-E30DFAB33ED5}"/>
          </ac:spMkLst>
        </pc:spChg>
        <pc:spChg chg="mod">
          <ac:chgData name="" userId="" providerId="" clId="Web-{15C16A85-BEC6-4F38-84E3-2E345F036111}" dt="2019-04-23T03:36:00.340" v="101" actId="1076"/>
          <ac:spMkLst>
            <pc:docMk/>
            <pc:sldMk cId="1935057752" sldId="273"/>
            <ac:spMk id="8" creationId="{4E16B9C8-2C0F-E94D-9F1A-A7E4A2087B30}"/>
          </ac:spMkLst>
        </pc:spChg>
        <pc:graphicFrameChg chg="mod modGraphic">
          <ac:chgData name="" userId="" providerId="" clId="Web-{15C16A85-BEC6-4F38-84E3-2E345F036111}" dt="2019-04-23T03:36:26.918" v="143"/>
          <ac:graphicFrameMkLst>
            <pc:docMk/>
            <pc:sldMk cId="1935057752" sldId="273"/>
            <ac:graphicFrameMk id="2" creationId="{F23FB99D-8031-F645-8ADB-F15273C8A6FD}"/>
          </ac:graphicFrameMkLst>
        </pc:graphicFrameChg>
      </pc:sldChg>
    </pc:docChg>
  </pc:docChgLst>
  <pc:docChgLst>
    <pc:chgData clId="Web-{A181294F-9159-4DEA-A590-C890EF104D54}"/>
    <pc:docChg chg="modSld">
      <pc:chgData name="" userId="" providerId="" clId="Web-{A181294F-9159-4DEA-A590-C890EF104D54}" dt="2019-04-23T02:31:11.576" v="460" actId="20577"/>
      <pc:docMkLst>
        <pc:docMk/>
      </pc:docMkLst>
      <pc:sldChg chg="modSp">
        <pc:chgData name="" userId="" providerId="" clId="Web-{A181294F-9159-4DEA-A590-C890EF104D54}" dt="2019-04-23T02:03:52.736" v="8"/>
        <pc:sldMkLst>
          <pc:docMk/>
          <pc:sldMk cId="132520184" sldId="265"/>
        </pc:sldMkLst>
        <pc:graphicFrameChg chg="modGraphic">
          <ac:chgData name="" userId="" providerId="" clId="Web-{A181294F-9159-4DEA-A590-C890EF104D54}" dt="2019-04-23T02:03:52.736" v="8"/>
          <ac:graphicFrameMkLst>
            <pc:docMk/>
            <pc:sldMk cId="132520184" sldId="265"/>
            <ac:graphicFrameMk id="2" creationId="{F23FB99D-8031-F645-8ADB-F15273C8A6FD}"/>
          </ac:graphicFrameMkLst>
        </pc:graphicFrameChg>
      </pc:sldChg>
      <pc:sldChg chg="addSp delSp modSp modNotes">
        <pc:chgData name="" userId="" providerId="" clId="Web-{A181294F-9159-4DEA-A590-C890EF104D54}" dt="2019-04-23T02:30:46.982" v="419"/>
        <pc:sldMkLst>
          <pc:docMk/>
          <pc:sldMk cId="2432057982" sldId="269"/>
        </pc:sldMkLst>
        <pc:graphicFrameChg chg="mod modGraphic">
          <ac:chgData name="" userId="" providerId="" clId="Web-{A181294F-9159-4DEA-A590-C890EF104D54}" dt="2019-04-23T02:24:42.995" v="241"/>
          <ac:graphicFrameMkLst>
            <pc:docMk/>
            <pc:sldMk cId="2432057982" sldId="269"/>
            <ac:graphicFrameMk id="2" creationId="{F23FB99D-8031-F645-8ADB-F15273C8A6FD}"/>
          </ac:graphicFrameMkLst>
        </pc:graphicFrameChg>
        <pc:graphicFrameChg chg="add del mod">
          <ac:chgData name="" userId="" providerId="" clId="Web-{A181294F-9159-4DEA-A590-C890EF104D54}" dt="2019-04-23T02:04:22.143" v="10"/>
          <ac:graphicFrameMkLst>
            <pc:docMk/>
            <pc:sldMk cId="2432057982" sldId="269"/>
            <ac:graphicFrameMk id="4" creationId="{EA462640-337D-4E66-9A0A-DF6B9441CBC3}"/>
          </ac:graphicFrameMkLst>
        </pc:graphicFrameChg>
      </pc:sldChg>
      <pc:sldChg chg="modSp">
        <pc:chgData name="" userId="" providerId="" clId="Web-{A181294F-9159-4DEA-A590-C890EF104D54}" dt="2019-04-23T02:31:09.654" v="458" actId="20577"/>
        <pc:sldMkLst>
          <pc:docMk/>
          <pc:sldMk cId="3560096376" sldId="270"/>
        </pc:sldMkLst>
        <pc:spChg chg="mod">
          <ac:chgData name="" userId="" providerId="" clId="Web-{A181294F-9159-4DEA-A590-C890EF104D54}" dt="2019-04-23T02:31:09.654" v="458" actId="20577"/>
          <ac:spMkLst>
            <pc:docMk/>
            <pc:sldMk cId="3560096376" sldId="270"/>
            <ac:spMk id="4" creationId="{C9598953-0378-9442-AFAC-02C8F7B1C1C9}"/>
          </ac:spMkLst>
        </pc:spChg>
      </pc:sldChg>
    </pc:docChg>
  </pc:docChgLst>
  <pc:docChgLst>
    <pc:chgData clId="Web-{17CB69C2-505F-412F-81EB-78132EE95BE1}"/>
    <pc:docChg chg="addSld modSld">
      <pc:chgData name="" userId="" providerId="" clId="Web-{17CB69C2-505F-412F-81EB-78132EE95BE1}" dt="2019-04-24T00:36:29.929" v="317" actId="20577"/>
      <pc:docMkLst>
        <pc:docMk/>
      </pc:docMkLst>
      <pc:sldChg chg="addSp modSp">
        <pc:chgData name="" userId="" providerId="" clId="Web-{17CB69C2-505F-412F-81EB-78132EE95BE1}" dt="2019-04-24T00:08:59.825" v="11" actId="1076"/>
        <pc:sldMkLst>
          <pc:docMk/>
          <pc:sldMk cId="2432057982" sldId="269"/>
        </pc:sldMkLst>
        <pc:spChg chg="add mod">
          <ac:chgData name="" userId="" providerId="" clId="Web-{17CB69C2-505F-412F-81EB-78132EE95BE1}" dt="2019-04-24T00:08:59.825" v="11" actId="1076"/>
          <ac:spMkLst>
            <pc:docMk/>
            <pc:sldMk cId="2432057982" sldId="269"/>
            <ac:spMk id="3" creationId="{1DFE0BE0-DCB5-429E-B927-BAE3945D17C0}"/>
          </ac:spMkLst>
        </pc:spChg>
      </pc:sldChg>
      <pc:sldChg chg="modSp">
        <pc:chgData name="" userId="" providerId="" clId="Web-{17CB69C2-505F-412F-81EB-78132EE95BE1}" dt="2019-04-24T00:20:45.550" v="27" actId="20577"/>
        <pc:sldMkLst>
          <pc:docMk/>
          <pc:sldMk cId="2385668553" sldId="276"/>
        </pc:sldMkLst>
        <pc:spChg chg="mod">
          <ac:chgData name="" userId="" providerId="" clId="Web-{17CB69C2-505F-412F-81EB-78132EE95BE1}" dt="2019-04-24T00:20:45.550" v="27" actId="20577"/>
          <ac:spMkLst>
            <pc:docMk/>
            <pc:sldMk cId="2385668553" sldId="276"/>
            <ac:spMk id="7" creationId="{3B5D390A-E048-491E-BFA2-D4A6514F6C4A}"/>
          </ac:spMkLst>
        </pc:spChg>
      </pc:sldChg>
      <pc:sldChg chg="modSp add replId">
        <pc:chgData name="" userId="" providerId="" clId="Web-{17CB69C2-505F-412F-81EB-78132EE95BE1}" dt="2019-04-24T00:36:29.929" v="317" actId="20577"/>
        <pc:sldMkLst>
          <pc:docMk/>
          <pc:sldMk cId="2622302674" sldId="277"/>
        </pc:sldMkLst>
        <pc:spChg chg="mod">
          <ac:chgData name="" userId="" providerId="" clId="Web-{17CB69C2-505F-412F-81EB-78132EE95BE1}" dt="2019-04-24T00:36:29.929" v="317" actId="20577"/>
          <ac:spMkLst>
            <pc:docMk/>
            <pc:sldMk cId="2622302674" sldId="277"/>
            <ac:spMk id="3" creationId="{35095945-7675-D647-BF2F-5BFC63105B73}"/>
          </ac:spMkLst>
        </pc:spChg>
        <pc:spChg chg="mod">
          <ac:chgData name="" userId="" providerId="" clId="Web-{17CB69C2-505F-412F-81EB-78132EE95BE1}" dt="2019-04-24T00:20:38.816" v="20" actId="20577"/>
          <ac:spMkLst>
            <pc:docMk/>
            <pc:sldMk cId="2622302674" sldId="277"/>
            <ac:spMk id="7" creationId="{3B5D390A-E048-491E-BFA2-D4A6514F6C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95845-ECF1-45F8-84A8-CB90A08FA840}" type="datetimeFigureOut">
              <a:rPr lang="en-US"/>
              <a:t>4/23/19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8F854-4907-4585-A4A0-2F4E62667986}" type="slidenum">
              <a:rPr lang="en-US"/>
              <a:t>‹#›</a:t>
            </a:fld>
            <a:endParaRPr lang="en-US"/>
          </a:p>
        </p:txBody>
      </p:sp>
    </p:spTree>
    <p:extLst>
      <p:ext uri="{BB962C8B-B14F-4D97-AF65-F5344CB8AC3E}">
        <p14:creationId xmlns:p14="http://schemas.microsoft.com/office/powerpoint/2010/main" val="345639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three different models with one with both the variables, with GDP only and with Life expectancy only and there were no significant change in the results in all three so we decided to keep all the models.</a:t>
            </a:r>
          </a:p>
          <a:p>
            <a:endParaRPr lang="en-US" dirty="0">
              <a:cs typeface="Calibri"/>
            </a:endParaRPr>
          </a:p>
        </p:txBody>
      </p:sp>
      <p:sp>
        <p:nvSpPr>
          <p:cNvPr id="4" name="Slide Number Placeholder 3"/>
          <p:cNvSpPr>
            <a:spLocks noGrp="1"/>
          </p:cNvSpPr>
          <p:nvPr>
            <p:ph type="sldNum" sz="quarter" idx="5"/>
          </p:nvPr>
        </p:nvSpPr>
        <p:spPr/>
        <p:txBody>
          <a:bodyPr/>
          <a:lstStyle/>
          <a:p>
            <a:fld id="{1CF8F854-4907-4585-A4A0-2F4E62667986}" type="slidenum">
              <a:rPr lang="en-US"/>
              <a:t>6</a:t>
            </a:fld>
            <a:endParaRPr lang="en-US"/>
          </a:p>
        </p:txBody>
      </p:sp>
    </p:spTree>
    <p:extLst>
      <p:ext uri="{BB962C8B-B14F-4D97-AF65-F5344CB8AC3E}">
        <p14:creationId xmlns:p14="http://schemas.microsoft.com/office/powerpoint/2010/main" val="242097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0C495F2-1A47-BD46-A4A2-9840B08FA7F7}" type="datetimeFigureOut">
              <a:rPr lang="en-US" smtClean="0"/>
              <a:t>4/23/19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17597630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495F2-1A47-BD46-A4A2-9840B08FA7F7}" type="datetimeFigureOut">
              <a:rPr lang="en-US" smtClean="0"/>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137098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495F2-1A47-BD46-A4A2-9840B08FA7F7}" type="datetimeFigureOut">
              <a:rPr lang="en-US" smtClean="0"/>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32178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C495F2-1A47-BD46-A4A2-9840B08FA7F7}" type="datetimeFigureOut">
              <a:rPr lang="en-US" smtClean="0"/>
              <a:t>4/23/19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260767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0C495F2-1A47-BD46-A4A2-9840B08FA7F7}" type="datetimeFigureOut">
              <a:rPr lang="en-US" smtClean="0"/>
              <a:t>4/23/19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3211680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0C495F2-1A47-BD46-A4A2-9840B08FA7F7}" type="datetimeFigureOut">
              <a:rPr lang="en-US" smtClean="0"/>
              <a:t>4/23/19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169020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0C495F2-1A47-BD46-A4A2-9840B08FA7F7}" type="datetimeFigureOut">
              <a:rPr lang="en-US" smtClean="0"/>
              <a:t>4/23/19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B590-0D6E-854C-A994-554C0452395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852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495F2-1A47-BD46-A4A2-9840B08FA7F7}" type="datetimeFigureOut">
              <a:rPr lang="en-US" smtClean="0"/>
              <a:t>4/23/19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244594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495F2-1A47-BD46-A4A2-9840B08FA7F7}" type="datetimeFigureOut">
              <a:rPr lang="en-US" smtClean="0"/>
              <a:t>4/23/19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392415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0C495F2-1A47-BD46-A4A2-9840B08FA7F7}" type="datetimeFigureOut">
              <a:rPr lang="en-US" smtClean="0"/>
              <a:t>4/23/19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36184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C495F2-1A47-BD46-A4A2-9840B08FA7F7}" type="datetimeFigureOut">
              <a:rPr lang="en-US" smtClean="0"/>
              <a:t>4/23/19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7BEB590-0D6E-854C-A994-554C04523954}" type="slidenum">
              <a:rPr lang="en-US" smtClean="0"/>
              <a:t>‹#›</a:t>
            </a:fld>
            <a:endParaRPr lang="en-US"/>
          </a:p>
        </p:txBody>
      </p:sp>
    </p:spTree>
    <p:extLst>
      <p:ext uri="{BB962C8B-B14F-4D97-AF65-F5344CB8AC3E}">
        <p14:creationId xmlns:p14="http://schemas.microsoft.com/office/powerpoint/2010/main" val="117318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C495F2-1A47-BD46-A4A2-9840B08FA7F7}" type="datetimeFigureOut">
              <a:rPr lang="en-US" smtClean="0"/>
              <a:t>4/23/19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BEB590-0D6E-854C-A994-554C04523954}" type="slidenum">
              <a:rPr lang="en-US" smtClean="0"/>
              <a:t>‹#›</a:t>
            </a:fld>
            <a:endParaRPr lang="en-US"/>
          </a:p>
        </p:txBody>
      </p:sp>
    </p:spTree>
    <p:extLst>
      <p:ext uri="{BB962C8B-B14F-4D97-AF65-F5344CB8AC3E}">
        <p14:creationId xmlns:p14="http://schemas.microsoft.com/office/powerpoint/2010/main" val="2097957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arget="slide9.xml" Type="http://schemas.openxmlformats.org/officeDocument/2006/relationships/slide"/><Relationship Id="rId3" Target="slide4.xml" Type="http://schemas.openxmlformats.org/officeDocument/2006/relationships/slide"/><Relationship Id="rId7" Target="slide8.xml" Type="http://schemas.openxmlformats.org/officeDocument/2006/relationships/slide"/><Relationship Id="rId2" Target="../media/image2.png" Type="http://schemas.openxmlformats.org/officeDocument/2006/relationships/image"/><Relationship Id="rId1" Target="../slideLayouts/slideLayout2.xml" Type="http://schemas.openxmlformats.org/officeDocument/2006/relationships/slideLayout"/><Relationship Id="rId6" Target="slide7.xml" Type="http://schemas.openxmlformats.org/officeDocument/2006/relationships/slide"/><Relationship Id="rId5" Target="../media/image3.jpeg" Type="http://schemas.openxmlformats.org/officeDocument/2006/relationships/image"/><Relationship Id="rId4" Target="slide6.xml" Type="http://schemas.openxmlformats.org/officeDocument/2006/relationships/slide"/></Relationships>
</file>

<file path=ppt/slides/_rels/slide3.xml.rels><?xml version="1.0" encoding="UTF-8" standalone="yes" ?><Relationships xmlns="http://schemas.openxmlformats.org/package/2006/relationships"><Relationship Id="rId3" Target="../media/image5.png" Type="http://schemas.openxmlformats.org/officeDocument/2006/relationships/image"/><Relationship Id="rId2" Target="../media/image4.png" Type="http://schemas.openxmlformats.org/officeDocument/2006/relationships/image"/><Relationship Id="rId1" Target="../slideLayouts/slideLayout2.xml" Type="http://schemas.openxmlformats.org/officeDocument/2006/relationships/slideLayout"/><Relationship Id="rId4" Target="slide2.xml" Type="http://schemas.openxmlformats.org/officeDocument/2006/relationships/slide"/></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arget="../media/image12.png" Type="http://schemas.openxmlformats.org/officeDocument/2006/relationships/image"/><Relationship Id="rId2" Target="slide2.xml" Type="http://schemas.openxmlformats.org/officeDocument/2006/relationships/slide"/><Relationship Id="rId1" Target="../slideLayouts/slideLayout2.xml" Type="http://schemas.openxmlformats.org/officeDocument/2006/relationships/slideLayout"/><Relationship Id="rId4" Target="../media/image13.png" Type="http://schemas.openxmlformats.org/officeDocument/2006/relationships/image"/></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BFBAB1-437F-4C41-828B-8623D024A24B}"/>
              </a:ext>
            </a:extLst>
          </p:cNvPr>
          <p:cNvPicPr>
            <a:picLocks noChangeAspect="1"/>
          </p:cNvPicPr>
          <p:nvPr/>
        </p:nvPicPr>
        <p:blipFill>
          <a:blip r:embed="rId2"/>
          <a:stretch>
            <a:fillRect/>
          </a:stretch>
        </p:blipFill>
        <p:spPr>
          <a:xfrm>
            <a:off x="5322570" y="1633026"/>
            <a:ext cx="6257544" cy="4693158"/>
          </a:xfrm>
          <a:prstGeom prst="rect">
            <a:avLst/>
          </a:prstGeom>
        </p:spPr>
      </p:pic>
      <p:sp>
        <p:nvSpPr>
          <p:cNvPr id="3" name="Title 1">
            <a:extLst>
              <a:ext uri="{FF2B5EF4-FFF2-40B4-BE49-F238E27FC236}">
                <a16:creationId xmlns:a16="http://schemas.microsoft.com/office/drawing/2014/main" id="{1A03FCFB-184A-8147-8E00-2F6A825128D4}"/>
              </a:ext>
            </a:extLst>
          </p:cNvPr>
          <p:cNvSpPr txBox="1">
            <a:spLocks/>
          </p:cNvSpPr>
          <p:nvPr/>
        </p:nvSpPr>
        <p:spPr>
          <a:xfrm>
            <a:off x="402336" y="180052"/>
            <a:ext cx="10522338" cy="1574974"/>
          </a:xfrm>
          <a:prstGeom prst="rect">
            <a:avLst/>
          </a:prstGeom>
        </p:spPr>
        <p:txBody>
          <a:bodyP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16FD29DF-898B-6E47-BD8A-3D39CA438733}"/>
              </a:ext>
            </a:extLst>
          </p:cNvPr>
          <p:cNvSpPr txBox="1">
            <a:spLocks/>
          </p:cNvSpPr>
          <p:nvPr/>
        </p:nvSpPr>
        <p:spPr bwMode="black">
          <a:xfrm>
            <a:off x="834831" y="431081"/>
            <a:ext cx="10522337" cy="9509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 Analysis and Modeling for Public Affairs</a:t>
            </a:r>
          </a:p>
        </p:txBody>
      </p:sp>
      <p:sp>
        <p:nvSpPr>
          <p:cNvPr id="5" name="TextBox 4">
            <a:extLst>
              <a:ext uri="{FF2B5EF4-FFF2-40B4-BE49-F238E27FC236}">
                <a16:creationId xmlns:a16="http://schemas.microsoft.com/office/drawing/2014/main" id="{DE79EE32-2155-404B-AED6-98BFED0531B2}"/>
              </a:ext>
            </a:extLst>
          </p:cNvPr>
          <p:cNvSpPr txBox="1"/>
          <p:nvPr/>
        </p:nvSpPr>
        <p:spPr>
          <a:xfrm>
            <a:off x="1062788" y="4264081"/>
            <a:ext cx="3814012"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t>Akshay</a:t>
            </a:r>
            <a:r>
              <a:rPr lang="en-US" sz="3200" dirty="0"/>
              <a:t> </a:t>
            </a:r>
            <a:r>
              <a:rPr lang="en-US" sz="3200" dirty="0" err="1"/>
              <a:t>Rathi</a:t>
            </a:r>
            <a:endParaRPr lang="en-US" sz="3200" dirty="0"/>
          </a:p>
          <a:p>
            <a:pPr marL="457200" indent="-457200">
              <a:buFont typeface="Arial" panose="020B0604020202020204" pitchFamily="34" charset="0"/>
              <a:buChar char="•"/>
            </a:pPr>
            <a:r>
              <a:rPr lang="en-US" sz="3200" dirty="0"/>
              <a:t>Agastya </a:t>
            </a:r>
            <a:r>
              <a:rPr lang="en-US" sz="3200" dirty="0" err="1"/>
              <a:t>Teja</a:t>
            </a:r>
            <a:endParaRPr lang="en-US" sz="3200" dirty="0"/>
          </a:p>
          <a:p>
            <a:pPr marL="457200" indent="-457200">
              <a:buFont typeface="Arial" panose="020B0604020202020204" pitchFamily="34" charset="0"/>
              <a:buChar char="•"/>
            </a:pPr>
            <a:r>
              <a:rPr lang="en-US" sz="3200" dirty="0" err="1"/>
              <a:t>Devanshi</a:t>
            </a:r>
            <a:r>
              <a:rPr lang="en-US" sz="3200" dirty="0"/>
              <a:t> Mittal</a:t>
            </a:r>
          </a:p>
          <a:p>
            <a:pPr marL="457200" indent="-457200">
              <a:buFont typeface="Arial" panose="020B0604020202020204" pitchFamily="34" charset="0"/>
              <a:buChar char="•"/>
            </a:pPr>
            <a:r>
              <a:rPr lang="en-US" sz="3200" dirty="0"/>
              <a:t>Linh Truong</a:t>
            </a:r>
          </a:p>
        </p:txBody>
      </p:sp>
      <p:sp>
        <p:nvSpPr>
          <p:cNvPr id="6" name="TextBox 5">
            <a:extLst>
              <a:ext uri="{FF2B5EF4-FFF2-40B4-BE49-F238E27FC236}">
                <a16:creationId xmlns:a16="http://schemas.microsoft.com/office/drawing/2014/main" id="{65D2F2E3-5843-B94F-819B-5AC7BFA4208F}"/>
              </a:ext>
            </a:extLst>
          </p:cNvPr>
          <p:cNvSpPr txBox="1"/>
          <p:nvPr/>
        </p:nvSpPr>
        <p:spPr>
          <a:xfrm>
            <a:off x="10134525" y="6493282"/>
            <a:ext cx="1445589" cy="369332"/>
          </a:xfrm>
          <a:prstGeom prst="rect">
            <a:avLst/>
          </a:prstGeom>
          <a:noFill/>
        </p:spPr>
        <p:txBody>
          <a:bodyPr wrap="none" rtlCol="0">
            <a:spAutoFit/>
          </a:bodyPr>
          <a:lstStyle/>
          <a:p>
            <a:r>
              <a:rPr lang="en-US" dirty="0"/>
              <a:t>24 April 2019</a:t>
            </a:r>
          </a:p>
        </p:txBody>
      </p:sp>
    </p:spTree>
    <p:extLst>
      <p:ext uri="{BB962C8B-B14F-4D97-AF65-F5344CB8AC3E}">
        <p14:creationId xmlns:p14="http://schemas.microsoft.com/office/powerpoint/2010/main" val="335330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E16B9C8-2C0F-E94D-9F1A-A7E4A2087B30}"/>
              </a:ext>
            </a:extLst>
          </p:cNvPr>
          <p:cNvSpPr txBox="1">
            <a:spLocks/>
          </p:cNvSpPr>
          <p:nvPr/>
        </p:nvSpPr>
        <p:spPr bwMode="black">
          <a:xfrm>
            <a:off x="2163318" y="297943"/>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Thank you</a:t>
            </a:r>
          </a:p>
        </p:txBody>
      </p:sp>
      <p:pic>
        <p:nvPicPr>
          <p:cNvPr id="2" name="Picture 2" descr="A person smiling for the camera&#10;&#10;Description generated with high confidence">
            <a:extLst>
              <a:ext uri="{FF2B5EF4-FFF2-40B4-BE49-F238E27FC236}">
                <a16:creationId xmlns:a16="http://schemas.microsoft.com/office/drawing/2014/main" id="{B08D9546-F963-4442-8219-A8AE90D777D0}"/>
              </a:ext>
            </a:extLst>
          </p:cNvPr>
          <p:cNvPicPr>
            <a:picLocks noGrp="1" noChangeAspect="1"/>
          </p:cNvPicPr>
          <p:nvPr>
            <p:ph idx="1"/>
          </p:nvPr>
        </p:nvPicPr>
        <p:blipFill rotWithShape="1">
          <a:blip r:embed="rId2"/>
          <a:srcRect t="4839" r="-1562" b="6129"/>
          <a:stretch/>
        </p:blipFill>
        <p:spPr>
          <a:xfrm>
            <a:off x="3513214" y="1225556"/>
            <a:ext cx="5165698" cy="5481107"/>
          </a:xfrm>
          <a:prstGeom prst="rect">
            <a:avLst/>
          </a:prstGeom>
        </p:spPr>
      </p:pic>
    </p:spTree>
    <p:extLst>
      <p:ext uri="{BB962C8B-B14F-4D97-AF65-F5344CB8AC3E}">
        <p14:creationId xmlns:p14="http://schemas.microsoft.com/office/powerpoint/2010/main" val="13909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 name="Picture 350">
            <a:extLst>
              <a:ext uri="{FF2B5EF4-FFF2-40B4-BE49-F238E27FC236}">
                <a16:creationId xmlns:a16="http://schemas.microsoft.com/office/drawing/2014/main" id="{1F16D117-788A-8142-8B3C-1EE07E86825B}"/>
              </a:ext>
            </a:extLst>
          </p:cNvPr>
          <p:cNvPicPr>
            <a:picLocks noChangeAspect="1"/>
          </p:cNvPicPr>
          <p:nvPr/>
        </p:nvPicPr>
        <p:blipFill>
          <a:blip r:embed="rId2"/>
          <a:stretch>
            <a:fillRect/>
          </a:stretch>
        </p:blipFill>
        <p:spPr>
          <a:xfrm>
            <a:off x="-382774" y="948530"/>
            <a:ext cx="12355033" cy="6075459"/>
          </a:xfrm>
          <a:prstGeom prst="rect">
            <a:avLst/>
          </a:prstGeom>
        </p:spPr>
      </p:pic>
      <p:sp>
        <p:nvSpPr>
          <p:cNvPr id="352" name="Title 1">
            <a:extLst>
              <a:ext uri="{FF2B5EF4-FFF2-40B4-BE49-F238E27FC236}">
                <a16:creationId xmlns:a16="http://schemas.microsoft.com/office/drawing/2014/main" id="{020D0580-E41D-7F4C-AE77-4034E0950F4F}"/>
              </a:ext>
            </a:extLst>
          </p:cNvPr>
          <p:cNvSpPr txBox="1">
            <a:spLocks/>
          </p:cNvSpPr>
          <p:nvPr/>
        </p:nvSpPr>
        <p:spPr bwMode="black">
          <a:xfrm>
            <a:off x="2163318" y="278892"/>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roadmap</a:t>
            </a:r>
          </a:p>
        </p:txBody>
      </p:sp>
      <p:sp>
        <p:nvSpPr>
          <p:cNvPr id="353" name="Right Arrow 352">
            <a:hlinkClick r:id="" action="ppaction://hlinkshowjump?jump=nextslide"/>
            <a:extLst>
              <a:ext uri="{FF2B5EF4-FFF2-40B4-BE49-F238E27FC236}">
                <a16:creationId xmlns:a16="http://schemas.microsoft.com/office/drawing/2014/main" id="{BDA22BBF-7305-E740-BF36-6EA4F46BB38F}"/>
              </a:ext>
            </a:extLst>
          </p:cNvPr>
          <p:cNvSpPr/>
          <p:nvPr/>
        </p:nvSpPr>
        <p:spPr>
          <a:xfrm>
            <a:off x="10953750" y="6598387"/>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4" name="Right Arrow 353">
            <a:hlinkClick r:id="rId3" action="ppaction://hlinksldjump"/>
            <a:extLst>
              <a:ext uri="{FF2B5EF4-FFF2-40B4-BE49-F238E27FC236}">
                <a16:creationId xmlns:a16="http://schemas.microsoft.com/office/drawing/2014/main" id="{82D32B53-3F00-9846-929E-84E547117BC6}"/>
              </a:ext>
            </a:extLst>
          </p:cNvPr>
          <p:cNvSpPr/>
          <p:nvPr/>
        </p:nvSpPr>
        <p:spPr>
          <a:xfrm>
            <a:off x="11589486" y="3907631"/>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5" name="Right Arrow 354">
            <a:hlinkClick r:id="rId4" action="ppaction://hlinksldjump"/>
            <a:extLst>
              <a:ext uri="{FF2B5EF4-FFF2-40B4-BE49-F238E27FC236}">
                <a16:creationId xmlns:a16="http://schemas.microsoft.com/office/drawing/2014/main" id="{80645939-D300-1349-924B-72D16738F6AC}"/>
              </a:ext>
            </a:extLst>
          </p:cNvPr>
          <p:cNvSpPr/>
          <p:nvPr/>
        </p:nvSpPr>
        <p:spPr>
          <a:xfrm>
            <a:off x="6489404" y="592054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3D2B293-B16A-FF48-A1A0-05B792D093FA}"/>
              </a:ext>
            </a:extLst>
          </p:cNvPr>
          <p:cNvPicPr>
            <a:picLocks noChangeAspect="1"/>
          </p:cNvPicPr>
          <p:nvPr/>
        </p:nvPicPr>
        <p:blipFill>
          <a:blip r:embed="rId5"/>
          <a:stretch>
            <a:fillRect/>
          </a:stretch>
        </p:blipFill>
        <p:spPr>
          <a:xfrm>
            <a:off x="7308849" y="2107866"/>
            <a:ext cx="1113256" cy="489832"/>
          </a:xfrm>
          <a:prstGeom prst="rect">
            <a:avLst/>
          </a:prstGeom>
        </p:spPr>
      </p:pic>
      <p:sp>
        <p:nvSpPr>
          <p:cNvPr id="9" name="Right Arrow 8">
            <a:hlinkClick r:id="rId6" action="ppaction://hlinksldjump"/>
            <a:extLst>
              <a:ext uri="{FF2B5EF4-FFF2-40B4-BE49-F238E27FC236}">
                <a16:creationId xmlns:a16="http://schemas.microsoft.com/office/drawing/2014/main" id="{B2380A68-3C9A-7247-A4F0-029ED52625B0}"/>
              </a:ext>
            </a:extLst>
          </p:cNvPr>
          <p:cNvSpPr/>
          <p:nvPr/>
        </p:nvSpPr>
        <p:spPr>
          <a:xfrm>
            <a:off x="7441904" y="285349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hlinkClick r:id="rId7" action="ppaction://hlinksldjump"/>
            <a:extLst>
              <a:ext uri="{FF2B5EF4-FFF2-40B4-BE49-F238E27FC236}">
                <a16:creationId xmlns:a16="http://schemas.microsoft.com/office/drawing/2014/main" id="{D96E6419-EBDB-2445-B12F-2FD3460314DC}"/>
              </a:ext>
            </a:extLst>
          </p:cNvPr>
          <p:cNvSpPr/>
          <p:nvPr/>
        </p:nvSpPr>
        <p:spPr>
          <a:xfrm>
            <a:off x="4241504" y="454894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hlinkClick r:id="rId8" action="ppaction://hlinksldjump"/>
            <a:extLst>
              <a:ext uri="{FF2B5EF4-FFF2-40B4-BE49-F238E27FC236}">
                <a16:creationId xmlns:a16="http://schemas.microsoft.com/office/drawing/2014/main" id="{260DAF03-A6BA-D74F-95A9-B33C0DB1DE19}"/>
              </a:ext>
            </a:extLst>
          </p:cNvPr>
          <p:cNvSpPr/>
          <p:nvPr/>
        </p:nvSpPr>
        <p:spPr>
          <a:xfrm>
            <a:off x="3784304" y="262489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19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B9BD2-F5C7-B74D-8112-752595923B6F}"/>
              </a:ext>
            </a:extLst>
          </p:cNvPr>
          <p:cNvSpPr>
            <a:spLocks noGrp="1"/>
          </p:cNvSpPr>
          <p:nvPr>
            <p:ph idx="1"/>
          </p:nvPr>
        </p:nvSpPr>
        <p:spPr>
          <a:xfrm>
            <a:off x="447675" y="1281030"/>
            <a:ext cx="11296650" cy="4883658"/>
          </a:xfrm>
        </p:spPr>
        <p:txBody>
          <a:bodyPr/>
          <a:lstStyle/>
          <a:p>
            <a:r>
              <a:rPr lang="en-US" sz="2400" dirty="0"/>
              <a:t>The links between the government and happiness operate in both directions: what governments do, affects happiness and in turn the happiness of citizens in most countries determines what kind of governments they support.</a:t>
            </a:r>
          </a:p>
          <a:p>
            <a:pPr marL="0" indent="0">
              <a:buNone/>
            </a:pPr>
            <a:endParaRPr lang="en-US" sz="2400" dirty="0"/>
          </a:p>
          <a:p>
            <a:pPr marL="0" indent="0" algn="ctr">
              <a:buNone/>
            </a:pPr>
            <a:r>
              <a:rPr lang="en-US" sz="2400" b="1" dirty="0"/>
              <a:t>“Increase in GDP per capita does not increase the happiness of that country"</a:t>
            </a:r>
            <a:r>
              <a:rPr lang="en-US" sz="2400" dirty="0"/>
              <a:t> (Money can’t buy happiness!?)</a:t>
            </a:r>
          </a:p>
          <a:p>
            <a:endParaRPr lang="en-US" sz="2400" dirty="0"/>
          </a:p>
          <a:p>
            <a:endParaRPr lang="en-US" dirty="0"/>
          </a:p>
        </p:txBody>
      </p:sp>
      <p:pic>
        <p:nvPicPr>
          <p:cNvPr id="7" name="Picture 6">
            <a:extLst>
              <a:ext uri="{FF2B5EF4-FFF2-40B4-BE49-F238E27FC236}">
                <a16:creationId xmlns:a16="http://schemas.microsoft.com/office/drawing/2014/main" id="{9BBBD0B9-5AA1-BD4F-8AD1-36127E16F620}"/>
              </a:ext>
            </a:extLst>
          </p:cNvPr>
          <p:cNvPicPr>
            <a:picLocks noChangeAspect="1"/>
          </p:cNvPicPr>
          <p:nvPr/>
        </p:nvPicPr>
        <p:blipFill rotWithShape="1">
          <a:blip r:embed="rId2"/>
          <a:srcRect l="25039" t="10719" r="26257" b="9591"/>
          <a:stretch/>
        </p:blipFill>
        <p:spPr>
          <a:xfrm>
            <a:off x="816729" y="4156664"/>
            <a:ext cx="2828814" cy="2492050"/>
          </a:xfrm>
          <a:prstGeom prst="rect">
            <a:avLst/>
          </a:prstGeom>
        </p:spPr>
      </p:pic>
      <p:pic>
        <p:nvPicPr>
          <p:cNvPr id="8" name="Picture 7">
            <a:extLst>
              <a:ext uri="{FF2B5EF4-FFF2-40B4-BE49-F238E27FC236}">
                <a16:creationId xmlns:a16="http://schemas.microsoft.com/office/drawing/2014/main" id="{506462EB-B4D0-2440-93C1-4EF82FE039F7}"/>
              </a:ext>
            </a:extLst>
          </p:cNvPr>
          <p:cNvPicPr>
            <a:picLocks noChangeAspect="1"/>
          </p:cNvPicPr>
          <p:nvPr/>
        </p:nvPicPr>
        <p:blipFill>
          <a:blip r:embed="rId3"/>
          <a:stretch>
            <a:fillRect/>
          </a:stretch>
        </p:blipFill>
        <p:spPr>
          <a:xfrm>
            <a:off x="7132051" y="3988282"/>
            <a:ext cx="2828813" cy="2828813"/>
          </a:xfrm>
          <a:prstGeom prst="rect">
            <a:avLst/>
          </a:prstGeom>
        </p:spPr>
      </p:pic>
      <p:sp>
        <p:nvSpPr>
          <p:cNvPr id="10" name="TextBox 9">
            <a:extLst>
              <a:ext uri="{FF2B5EF4-FFF2-40B4-BE49-F238E27FC236}">
                <a16:creationId xmlns:a16="http://schemas.microsoft.com/office/drawing/2014/main" id="{9A10EF21-65B3-8642-BD3C-4C8CFA77A207}"/>
              </a:ext>
            </a:extLst>
          </p:cNvPr>
          <p:cNvSpPr txBox="1"/>
          <p:nvPr/>
        </p:nvSpPr>
        <p:spPr>
          <a:xfrm flipH="1">
            <a:off x="10310869" y="2514600"/>
            <a:ext cx="338081" cy="5093702"/>
          </a:xfrm>
          <a:prstGeom prst="rect">
            <a:avLst/>
          </a:prstGeom>
          <a:noFill/>
        </p:spPr>
        <p:txBody>
          <a:bodyPr wrap="square" rtlCol="0">
            <a:spAutoFit/>
          </a:bodyPr>
          <a:lstStyle/>
          <a:p>
            <a:r>
              <a:rPr lang="en-US" sz="32500" dirty="0"/>
              <a:t>?</a:t>
            </a:r>
          </a:p>
        </p:txBody>
      </p:sp>
      <p:sp>
        <p:nvSpPr>
          <p:cNvPr id="13" name="Title 1">
            <a:extLst>
              <a:ext uri="{FF2B5EF4-FFF2-40B4-BE49-F238E27FC236}">
                <a16:creationId xmlns:a16="http://schemas.microsoft.com/office/drawing/2014/main" id="{6E43891C-19E8-B14B-A0EF-1915EFA265A5}"/>
              </a:ext>
            </a:extLst>
          </p:cNvPr>
          <p:cNvSpPr txBox="1">
            <a:spLocks/>
          </p:cNvSpPr>
          <p:nvPr/>
        </p:nvSpPr>
        <p:spPr bwMode="black">
          <a:xfrm>
            <a:off x="2163318" y="278892"/>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introduction</a:t>
            </a:r>
          </a:p>
        </p:txBody>
      </p:sp>
      <p:sp>
        <p:nvSpPr>
          <p:cNvPr id="14" name="Not Equal 13">
            <a:extLst>
              <a:ext uri="{FF2B5EF4-FFF2-40B4-BE49-F238E27FC236}">
                <a16:creationId xmlns:a16="http://schemas.microsoft.com/office/drawing/2014/main" id="{30270647-C458-874D-81F8-1B6171C7D588}"/>
              </a:ext>
            </a:extLst>
          </p:cNvPr>
          <p:cNvSpPr/>
          <p:nvPr/>
        </p:nvSpPr>
        <p:spPr>
          <a:xfrm>
            <a:off x="4399026" y="4640688"/>
            <a:ext cx="1960493" cy="1524000"/>
          </a:xfrm>
          <a:prstGeom prst="mathNot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Right Arrow 8">
            <a:hlinkClick r:id="rId4" action="ppaction://hlinksldjump"/>
            <a:extLst>
              <a:ext uri="{FF2B5EF4-FFF2-40B4-BE49-F238E27FC236}">
                <a16:creationId xmlns:a16="http://schemas.microsoft.com/office/drawing/2014/main" id="{E88F8323-8410-F84B-B5E8-232852239169}"/>
              </a:ext>
            </a:extLst>
          </p:cNvPr>
          <p:cNvSpPr/>
          <p:nvPr/>
        </p:nvSpPr>
        <p:spPr>
          <a:xfrm rot="10800000">
            <a:off x="11785304" y="654919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2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23FB99D-8031-F645-8ADB-F15273C8A6FD}"/>
              </a:ext>
            </a:extLst>
          </p:cNvPr>
          <p:cNvGraphicFramePr>
            <a:graphicFrameLocks noGrp="1"/>
          </p:cNvGraphicFramePr>
          <p:nvPr>
            <p:ph idx="1"/>
            <p:extLst>
              <p:ext uri="{D42A27DB-BD31-4B8C-83A1-F6EECF244321}">
                <p14:modId xmlns:p14="http://schemas.microsoft.com/office/powerpoint/2010/main" val="1886000928"/>
              </p:ext>
            </p:extLst>
          </p:nvPr>
        </p:nvGraphicFramePr>
        <p:xfrm>
          <a:off x="290513" y="1184616"/>
          <a:ext cx="11634787" cy="5675348"/>
        </p:xfrm>
        <a:graphic>
          <a:graphicData uri="http://schemas.openxmlformats.org/drawingml/2006/table">
            <a:tbl>
              <a:tblPr firstRow="1" bandRow="1">
                <a:tableStyleId>{073A0DAA-6AF3-43AB-8588-CEC1D06C72B9}</a:tableStyleId>
              </a:tblPr>
              <a:tblGrid>
                <a:gridCol w="734142">
                  <a:extLst>
                    <a:ext uri="{9D8B030D-6E8A-4147-A177-3AD203B41FA5}">
                      <a16:colId xmlns:a16="http://schemas.microsoft.com/office/drawing/2014/main" val="720592599"/>
                    </a:ext>
                  </a:extLst>
                </a:gridCol>
                <a:gridCol w="3088997">
                  <a:extLst>
                    <a:ext uri="{9D8B030D-6E8A-4147-A177-3AD203B41FA5}">
                      <a16:colId xmlns:a16="http://schemas.microsoft.com/office/drawing/2014/main" val="4154137997"/>
                    </a:ext>
                  </a:extLst>
                </a:gridCol>
                <a:gridCol w="7811648">
                  <a:extLst>
                    <a:ext uri="{9D8B030D-6E8A-4147-A177-3AD203B41FA5}">
                      <a16:colId xmlns:a16="http://schemas.microsoft.com/office/drawing/2014/main" val="1832946152"/>
                    </a:ext>
                  </a:extLst>
                </a:gridCol>
              </a:tblGrid>
              <a:tr h="356095">
                <a:tc>
                  <a:txBody>
                    <a:bodyPr/>
                    <a:lstStyle/>
                    <a:p>
                      <a:pPr algn="ctr"/>
                      <a:endParaRPr lang="en-US" dirty="0"/>
                    </a:p>
                  </a:txBody>
                  <a:tcPr/>
                </a:tc>
                <a:tc>
                  <a:txBody>
                    <a:bodyPr/>
                    <a:lstStyle/>
                    <a:p>
                      <a:pPr algn="ctr"/>
                      <a:r>
                        <a:rPr lang="en-US" dirty="0"/>
                        <a:t>Predictor</a:t>
                      </a:r>
                    </a:p>
                  </a:txBody>
                  <a:tcPr/>
                </a:tc>
                <a:tc>
                  <a:txBody>
                    <a:bodyPr/>
                    <a:lstStyle/>
                    <a:p>
                      <a:pPr algn="ctr"/>
                      <a:r>
                        <a:rPr lang="en-US" dirty="0"/>
                        <a:t>How was the predictor measured?</a:t>
                      </a:r>
                    </a:p>
                  </a:txBody>
                  <a:tcPr/>
                </a:tc>
                <a:extLst>
                  <a:ext uri="{0D108BD9-81ED-4DB2-BD59-A6C34878D82A}">
                    <a16:rowId xmlns:a16="http://schemas.microsoft.com/office/drawing/2014/main" val="3249711442"/>
                  </a:ext>
                </a:extLst>
              </a:tr>
              <a:tr h="623166">
                <a:tc>
                  <a:txBody>
                    <a:bodyPr/>
                    <a:lstStyle/>
                    <a:p>
                      <a:pPr algn="ctr"/>
                      <a:r>
                        <a:rPr lang="en-US" dirty="0"/>
                        <a:t>1.</a:t>
                      </a:r>
                    </a:p>
                  </a:txBody>
                  <a:tcPr/>
                </a:tc>
                <a:tc>
                  <a:txBody>
                    <a:bodyPr/>
                    <a:lstStyle/>
                    <a:p>
                      <a:r>
                        <a:rPr lang="en-US" dirty="0"/>
                        <a:t>GDP per capita</a:t>
                      </a:r>
                    </a:p>
                  </a:txBody>
                  <a:tcPr/>
                </a:tc>
                <a:tc>
                  <a:txBody>
                    <a:bodyPr/>
                    <a:lstStyle/>
                    <a:p>
                      <a:r>
                        <a:rPr lang="en-US" dirty="0"/>
                        <a:t>Purchasing Power Parity (PPP) adjusted to constant 2011 international dollars, taken from the World Development Indicators (WDI). </a:t>
                      </a:r>
                    </a:p>
                  </a:txBody>
                  <a:tcPr/>
                </a:tc>
                <a:extLst>
                  <a:ext uri="{0D108BD9-81ED-4DB2-BD59-A6C34878D82A}">
                    <a16:rowId xmlns:a16="http://schemas.microsoft.com/office/drawing/2014/main" val="1977656914"/>
                  </a:ext>
                </a:extLst>
              </a:tr>
              <a:tr h="623166">
                <a:tc>
                  <a:txBody>
                    <a:bodyPr/>
                    <a:lstStyle/>
                    <a:p>
                      <a:pPr algn="ctr"/>
                      <a:r>
                        <a:rPr lang="en-US" dirty="0"/>
                        <a:t>2.</a:t>
                      </a:r>
                    </a:p>
                  </a:txBody>
                  <a:tcPr/>
                </a:tc>
                <a:tc>
                  <a:txBody>
                    <a:bodyPr/>
                    <a:lstStyle/>
                    <a:p>
                      <a:r>
                        <a:rPr lang="en-US" dirty="0"/>
                        <a:t>Healthy Life Expectancy at Birth</a:t>
                      </a:r>
                    </a:p>
                  </a:txBody>
                  <a:tcPr/>
                </a:tc>
                <a:tc>
                  <a:txBody>
                    <a:bodyPr/>
                    <a:lstStyle/>
                    <a:p>
                      <a:r>
                        <a:rPr lang="en-US" dirty="0"/>
                        <a:t>Constructed based on data from the World Health Organization (WHO) Global Health Observatory data repository.</a:t>
                      </a:r>
                    </a:p>
                  </a:txBody>
                  <a:tcPr/>
                </a:tc>
                <a:extLst>
                  <a:ext uri="{0D108BD9-81ED-4DB2-BD59-A6C34878D82A}">
                    <a16:rowId xmlns:a16="http://schemas.microsoft.com/office/drawing/2014/main" val="1773942528"/>
                  </a:ext>
                </a:extLst>
              </a:tr>
              <a:tr h="890237">
                <a:tc>
                  <a:txBody>
                    <a:bodyPr/>
                    <a:lstStyle/>
                    <a:p>
                      <a:pPr algn="ctr"/>
                      <a:r>
                        <a:rPr lang="en-US" dirty="0"/>
                        <a:t>3.</a:t>
                      </a:r>
                    </a:p>
                  </a:txBody>
                  <a:tcPr/>
                </a:tc>
                <a:tc>
                  <a:txBody>
                    <a:bodyPr/>
                    <a:lstStyle/>
                    <a:p>
                      <a:r>
                        <a:rPr lang="en-US" dirty="0"/>
                        <a:t>Social Support</a:t>
                      </a:r>
                    </a:p>
                  </a:txBody>
                  <a:tcPr/>
                </a:tc>
                <a:tc>
                  <a:txBody>
                    <a:bodyPr/>
                    <a:lstStyle/>
                    <a:p>
                      <a:r>
                        <a:rPr lang="en-US" dirty="0"/>
                        <a:t>National average of the binary responses (either 0 or 1) to the Gallup World Poll (GWP) question “If you were in trouble, do you have relatives or friends you can count on to help you whenever you need them, or not?”</a:t>
                      </a:r>
                    </a:p>
                  </a:txBody>
                  <a:tcPr/>
                </a:tc>
                <a:extLst>
                  <a:ext uri="{0D108BD9-81ED-4DB2-BD59-A6C34878D82A}">
                    <a16:rowId xmlns:a16="http://schemas.microsoft.com/office/drawing/2014/main" val="2217074067"/>
                  </a:ext>
                </a:extLst>
              </a:tr>
              <a:tr h="623166">
                <a:tc>
                  <a:txBody>
                    <a:bodyPr/>
                    <a:lstStyle/>
                    <a:p>
                      <a:pPr algn="ctr"/>
                      <a:r>
                        <a:rPr lang="en-US" dirty="0"/>
                        <a:t>4.</a:t>
                      </a:r>
                    </a:p>
                  </a:txBody>
                  <a:tcPr/>
                </a:tc>
                <a:tc>
                  <a:txBody>
                    <a:bodyPr/>
                    <a:lstStyle/>
                    <a:p>
                      <a:r>
                        <a:rPr lang="en-US" dirty="0"/>
                        <a:t>Freedom to make life choices</a:t>
                      </a:r>
                    </a:p>
                  </a:txBody>
                  <a:tcPr/>
                </a:tc>
                <a:tc>
                  <a:txBody>
                    <a:bodyPr/>
                    <a:lstStyle/>
                    <a:p>
                      <a:r>
                        <a:rPr lang="en-US" dirty="0"/>
                        <a:t>National average of binary responses to the GWP question “Are you satisfied or dissatisfied with your freedom to choose what you do with your life?” </a:t>
                      </a:r>
                    </a:p>
                  </a:txBody>
                  <a:tcPr/>
                </a:tc>
                <a:extLst>
                  <a:ext uri="{0D108BD9-81ED-4DB2-BD59-A6C34878D82A}">
                    <a16:rowId xmlns:a16="http://schemas.microsoft.com/office/drawing/2014/main" val="1232852356"/>
                  </a:ext>
                </a:extLst>
              </a:tr>
              <a:tr h="623166">
                <a:tc>
                  <a:txBody>
                    <a:bodyPr/>
                    <a:lstStyle/>
                    <a:p>
                      <a:pPr algn="ctr"/>
                      <a:r>
                        <a:rPr lang="en-US" dirty="0"/>
                        <a:t>5.</a:t>
                      </a:r>
                    </a:p>
                  </a:txBody>
                  <a:tcPr/>
                </a:tc>
                <a:tc>
                  <a:txBody>
                    <a:bodyPr/>
                    <a:lstStyle/>
                    <a:p>
                      <a:r>
                        <a:rPr lang="en-US" dirty="0"/>
                        <a:t>Generosity</a:t>
                      </a:r>
                    </a:p>
                  </a:txBody>
                  <a:tcPr/>
                </a:tc>
                <a:tc>
                  <a:txBody>
                    <a:bodyPr/>
                    <a:lstStyle/>
                    <a:p>
                      <a:r>
                        <a:rPr lang="en-US" dirty="0"/>
                        <a:t>Residual of regressing the national average of GWP responses to the question “Have you donated money to a charity in the past month?” on GDP per capita. </a:t>
                      </a:r>
                    </a:p>
                  </a:txBody>
                  <a:tcPr/>
                </a:tc>
                <a:extLst>
                  <a:ext uri="{0D108BD9-81ED-4DB2-BD59-A6C34878D82A}">
                    <a16:rowId xmlns:a16="http://schemas.microsoft.com/office/drawing/2014/main" val="3987186769"/>
                  </a:ext>
                </a:extLst>
              </a:tr>
              <a:tr h="623166">
                <a:tc>
                  <a:txBody>
                    <a:bodyPr/>
                    <a:lstStyle/>
                    <a:p>
                      <a:pPr algn="ctr"/>
                      <a:r>
                        <a:rPr lang="en-US" dirty="0"/>
                        <a:t>6.</a:t>
                      </a:r>
                    </a:p>
                  </a:txBody>
                  <a:tcPr/>
                </a:tc>
                <a:tc>
                  <a:txBody>
                    <a:bodyPr/>
                    <a:lstStyle/>
                    <a:p>
                      <a:r>
                        <a:rPr lang="en-US" dirty="0"/>
                        <a:t>Perceptions of Corruption</a:t>
                      </a:r>
                    </a:p>
                  </a:txBody>
                  <a:tcPr/>
                </a:tc>
                <a:tc>
                  <a:txBody>
                    <a:bodyPr/>
                    <a:lstStyle/>
                    <a:p>
                      <a:r>
                        <a:rPr lang="en-US" dirty="0"/>
                        <a:t>Average of two GWP questions: “Is corruption widespread throughout the govt or not?” and “Is corruption widespread within businesses or not?”</a:t>
                      </a:r>
                    </a:p>
                  </a:txBody>
                  <a:tcPr/>
                </a:tc>
                <a:extLst>
                  <a:ext uri="{0D108BD9-81ED-4DB2-BD59-A6C34878D82A}">
                    <a16:rowId xmlns:a16="http://schemas.microsoft.com/office/drawing/2014/main" val="264319155"/>
                  </a:ext>
                </a:extLst>
              </a:tr>
              <a:tr h="623166">
                <a:tc>
                  <a:txBody>
                    <a:bodyPr/>
                    <a:lstStyle/>
                    <a:p>
                      <a:pPr algn="ctr"/>
                      <a:r>
                        <a:rPr lang="en-US" dirty="0"/>
                        <a:t>7.</a:t>
                      </a:r>
                    </a:p>
                  </a:txBody>
                  <a:tcPr/>
                </a:tc>
                <a:tc>
                  <a:txBody>
                    <a:bodyPr/>
                    <a:lstStyle/>
                    <a:p>
                      <a:r>
                        <a:rPr lang="en-US" dirty="0"/>
                        <a:t>Confidence in national govt.</a:t>
                      </a:r>
                    </a:p>
                  </a:txBody>
                  <a:tcPr/>
                </a:tc>
                <a:tc>
                  <a:txBody>
                    <a:bodyPr/>
                    <a:lstStyle/>
                    <a:p>
                      <a:r>
                        <a:rPr lang="en-US" dirty="0"/>
                        <a:t>Scale: 1 to 5 (No opinion – None at all – Not very much – Fair amount – Great deal)</a:t>
                      </a:r>
                    </a:p>
                  </a:txBody>
                  <a:tcPr/>
                </a:tc>
                <a:extLst>
                  <a:ext uri="{0D108BD9-81ED-4DB2-BD59-A6C34878D82A}">
                    <a16:rowId xmlns:a16="http://schemas.microsoft.com/office/drawing/2014/main" val="4283352296"/>
                  </a:ext>
                </a:extLst>
              </a:tr>
              <a:tr h="554708">
                <a:tc>
                  <a:txBody>
                    <a:bodyPr/>
                    <a:lstStyle/>
                    <a:p>
                      <a:pPr lvl="0" algn="ctr">
                        <a:buNone/>
                      </a:pPr>
                      <a:endParaRPr lang="en-US" dirty="0" err="1"/>
                    </a:p>
                  </a:txBody>
                  <a:tcPr/>
                </a:tc>
                <a:tc>
                  <a:txBody>
                    <a:bodyPr/>
                    <a:lstStyle/>
                    <a:p>
                      <a:pPr lvl="0">
                        <a:buNone/>
                      </a:pPr>
                      <a:endParaRPr lang="en-US" dirty="0"/>
                    </a:p>
                  </a:txBody>
                  <a:tcPr/>
                </a:tc>
                <a:tc>
                  <a:txBody>
                    <a:bodyPr/>
                    <a:lstStyle/>
                    <a:p>
                      <a:pPr lvl="0">
                        <a:buNone/>
                      </a:pPr>
                      <a:r>
                        <a:rPr lang="en-US" dirty="0"/>
                        <a:t>Years – 2009 to 2018, Total Countries – 85 </a:t>
                      </a:r>
                    </a:p>
                  </a:txBody>
                  <a:tcPr/>
                </a:tc>
                <a:extLst>
                  <a:ext uri="{0D108BD9-81ED-4DB2-BD59-A6C34878D82A}">
                    <a16:rowId xmlns:a16="http://schemas.microsoft.com/office/drawing/2014/main" val="2166020239"/>
                  </a:ext>
                </a:extLst>
              </a:tr>
            </a:tbl>
          </a:graphicData>
        </a:graphic>
      </p:graphicFrame>
      <p:sp>
        <p:nvSpPr>
          <p:cNvPr id="8" name="Title 1">
            <a:extLst>
              <a:ext uri="{FF2B5EF4-FFF2-40B4-BE49-F238E27FC236}">
                <a16:creationId xmlns:a16="http://schemas.microsoft.com/office/drawing/2014/main" id="{4E16B9C8-2C0F-E94D-9F1A-A7E4A2087B30}"/>
              </a:ext>
            </a:extLst>
          </p:cNvPr>
          <p:cNvSpPr txBox="1">
            <a:spLocks/>
          </p:cNvSpPr>
          <p:nvPr/>
        </p:nvSpPr>
        <p:spPr bwMode="black">
          <a:xfrm>
            <a:off x="2163318" y="297943"/>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DATASET</a:t>
            </a:r>
          </a:p>
        </p:txBody>
      </p:sp>
      <p:sp>
        <p:nvSpPr>
          <p:cNvPr id="4" name="Right Arrow 3">
            <a:hlinkClick r:id="rId2" action="ppaction://hlinksldjump"/>
            <a:extLst>
              <a:ext uri="{FF2B5EF4-FFF2-40B4-BE49-F238E27FC236}">
                <a16:creationId xmlns:a16="http://schemas.microsoft.com/office/drawing/2014/main" id="{54970281-9415-D647-98D8-88799F152674}"/>
              </a:ext>
            </a:extLst>
          </p:cNvPr>
          <p:cNvSpPr/>
          <p:nvPr/>
        </p:nvSpPr>
        <p:spPr>
          <a:xfrm>
            <a:off x="11651954" y="654919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2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4EF56-0BFB-4041-A4D4-D968AFBB5738}"/>
              </a:ext>
            </a:extLst>
          </p:cNvPr>
          <p:cNvSpPr>
            <a:spLocks noGrp="1"/>
          </p:cNvSpPr>
          <p:nvPr>
            <p:ph idx="1"/>
          </p:nvPr>
        </p:nvSpPr>
        <p:spPr>
          <a:xfrm>
            <a:off x="258397" y="1397579"/>
            <a:ext cx="11681494" cy="5370261"/>
          </a:xfrm>
          <a:ln>
            <a:solidFill>
              <a:schemeClr val="tx1"/>
            </a:solidFill>
          </a:ln>
        </p:spPr>
        <p:txBody>
          <a:bodyPr vert="horz" lIns="91440" tIns="45720" rIns="91440" bIns="45720" rtlCol="0" anchor="t">
            <a:noAutofit/>
          </a:bodyPr>
          <a:lstStyle/>
          <a:p>
            <a:r>
              <a:rPr lang="en-US" sz="2400" b="1" dirty="0">
                <a:solidFill>
                  <a:schemeClr val="tx1"/>
                </a:solidFill>
              </a:rPr>
              <a:t>Gallup</a:t>
            </a:r>
            <a:r>
              <a:rPr lang="en-US" sz="2400" dirty="0">
                <a:solidFill>
                  <a:schemeClr val="tx1"/>
                </a:solidFill>
              </a:rPr>
              <a:t> explains that it randomly selects the respondents in each country, but takes care to ensure that the group is geographically and demographically representative of the entire population aged 15 and older. </a:t>
            </a:r>
            <a:r>
              <a:rPr lang="en-US" sz="2400" b="1" dirty="0">
                <a:solidFill>
                  <a:schemeClr val="tx1"/>
                </a:solidFill>
              </a:rPr>
              <a:t>The typical sample size in each country is 1,000 people.</a:t>
            </a:r>
          </a:p>
          <a:p>
            <a:pPr marL="0" indent="0">
              <a:buNone/>
            </a:pPr>
            <a:endParaRPr lang="en-US" sz="2400" dirty="0">
              <a:solidFill>
                <a:schemeClr val="tx1"/>
              </a:solidFill>
            </a:endParaRPr>
          </a:p>
          <a:p>
            <a:r>
              <a:rPr lang="en-US" sz="2400" b="1" u="sng" dirty="0">
                <a:solidFill>
                  <a:schemeClr val="tx1"/>
                </a:solidFill>
              </a:rPr>
              <a:t>Survey Questions</a:t>
            </a:r>
            <a:r>
              <a:rPr lang="en-US" sz="2400" b="1" dirty="0">
                <a:solidFill>
                  <a:schemeClr val="tx1"/>
                </a:solidFill>
              </a:rPr>
              <a:t> -</a:t>
            </a:r>
          </a:p>
          <a:p>
            <a:pPr marL="0" indent="0">
              <a:buNone/>
            </a:pPr>
            <a:r>
              <a:rPr lang="en-US" sz="2400" dirty="0">
                <a:solidFill>
                  <a:schemeClr val="tx1"/>
                </a:solidFill>
              </a:rPr>
              <a:t>1. </a:t>
            </a:r>
            <a:r>
              <a:rPr lang="en-US" sz="2400" dirty="0"/>
              <a:t>“Please imagine a ladder with steps numbered from 0 at the bottom to 10 at the top. Suppose we say that the top of the ladder represents the best possible life for you and the bottom of the ladder represents the worst possible life for you.</a:t>
            </a:r>
            <a:endParaRPr lang="en-US" sz="2400" dirty="0">
              <a:solidFill>
                <a:schemeClr val="tx1"/>
              </a:solidFill>
            </a:endParaRPr>
          </a:p>
          <a:p>
            <a:pPr marL="0" indent="0">
              <a:buNone/>
            </a:pPr>
            <a:r>
              <a:rPr lang="en-US" sz="2400" dirty="0"/>
              <a:t>2. “On which step of the ladder would you say you personally feel you stand at this time, assuming that the higher the step the better you feel about your life, and the lower the step the worse you feel about it? Which step comes closest to the way you feel?”</a:t>
            </a:r>
          </a:p>
        </p:txBody>
      </p:sp>
      <p:sp>
        <p:nvSpPr>
          <p:cNvPr id="5" name="Title 1">
            <a:extLst>
              <a:ext uri="{FF2B5EF4-FFF2-40B4-BE49-F238E27FC236}">
                <a16:creationId xmlns:a16="http://schemas.microsoft.com/office/drawing/2014/main" id="{75A3AF91-144C-43B0-B5CC-49DAA7B47B88}"/>
              </a:ext>
            </a:extLst>
          </p:cNvPr>
          <p:cNvSpPr txBox="1">
            <a:spLocks/>
          </p:cNvSpPr>
          <p:nvPr/>
        </p:nvSpPr>
        <p:spPr bwMode="black">
          <a:xfrm>
            <a:off x="2163318" y="314329"/>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Yeah, but what about happiness?</a:t>
            </a:r>
          </a:p>
        </p:txBody>
      </p:sp>
      <p:sp>
        <p:nvSpPr>
          <p:cNvPr id="4" name="Right Arrow 3">
            <a:hlinkClick r:id="rId2" action="ppaction://hlinksldjump"/>
            <a:extLst>
              <a:ext uri="{FF2B5EF4-FFF2-40B4-BE49-F238E27FC236}">
                <a16:creationId xmlns:a16="http://schemas.microsoft.com/office/drawing/2014/main" id="{B3368B03-76C7-234A-BDC5-F6D6BC365FD3}"/>
              </a:ext>
            </a:extLst>
          </p:cNvPr>
          <p:cNvSpPr/>
          <p:nvPr/>
        </p:nvSpPr>
        <p:spPr>
          <a:xfrm rot="10800000">
            <a:off x="11651954" y="654919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44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23FB99D-8031-F645-8ADB-F15273C8A6FD}"/>
              </a:ext>
            </a:extLst>
          </p:cNvPr>
          <p:cNvGraphicFramePr>
            <a:graphicFrameLocks noGrp="1"/>
          </p:cNvGraphicFramePr>
          <p:nvPr>
            <p:ph idx="1"/>
            <p:extLst>
              <p:ext uri="{D42A27DB-BD31-4B8C-83A1-F6EECF244321}">
                <p14:modId xmlns:p14="http://schemas.microsoft.com/office/powerpoint/2010/main" val="1987819923"/>
              </p:ext>
            </p:extLst>
          </p:nvPr>
        </p:nvGraphicFramePr>
        <p:xfrm>
          <a:off x="336176" y="1305485"/>
          <a:ext cx="11614612" cy="4126629"/>
        </p:xfrm>
        <a:graphic>
          <a:graphicData uri="http://schemas.openxmlformats.org/drawingml/2006/table">
            <a:tbl>
              <a:tblPr firstRow="1" bandRow="1">
                <a:tableStyleId>{073A0DAA-6AF3-43AB-8588-CEC1D06C72B9}</a:tableStyleId>
              </a:tblPr>
              <a:tblGrid>
                <a:gridCol w="437029">
                  <a:extLst>
                    <a:ext uri="{9D8B030D-6E8A-4147-A177-3AD203B41FA5}">
                      <a16:colId xmlns:a16="http://schemas.microsoft.com/office/drawing/2014/main" val="720592599"/>
                    </a:ext>
                  </a:extLst>
                </a:gridCol>
                <a:gridCol w="7664823">
                  <a:extLst>
                    <a:ext uri="{9D8B030D-6E8A-4147-A177-3AD203B41FA5}">
                      <a16:colId xmlns:a16="http://schemas.microsoft.com/office/drawing/2014/main" val="4154137997"/>
                    </a:ext>
                  </a:extLst>
                </a:gridCol>
                <a:gridCol w="3512760">
                  <a:extLst>
                    <a:ext uri="{9D8B030D-6E8A-4147-A177-3AD203B41FA5}">
                      <a16:colId xmlns:a16="http://schemas.microsoft.com/office/drawing/2014/main" val="1832946152"/>
                    </a:ext>
                  </a:extLst>
                </a:gridCol>
              </a:tblGrid>
              <a:tr h="386828">
                <a:tc>
                  <a:txBody>
                    <a:bodyPr/>
                    <a:lstStyle/>
                    <a:p>
                      <a:pPr algn="ctr"/>
                      <a:endParaRPr lang="en-US" dirty="0"/>
                    </a:p>
                  </a:txBody>
                  <a:tcPr/>
                </a:tc>
                <a:tc>
                  <a:txBody>
                    <a:bodyPr/>
                    <a:lstStyle/>
                    <a:p>
                      <a:pPr algn="ctr"/>
                      <a:r>
                        <a:rPr lang="en-US" dirty="0"/>
                        <a:t>Predictors</a:t>
                      </a:r>
                    </a:p>
                  </a:txBody>
                  <a:tcPr/>
                </a:tc>
                <a:tc>
                  <a:txBody>
                    <a:bodyPr/>
                    <a:lstStyle/>
                    <a:p>
                      <a:pPr algn="ctr"/>
                      <a:r>
                        <a:rPr lang="en-US" dirty="0"/>
                        <a:t>VIF Scores</a:t>
                      </a:r>
                    </a:p>
                  </a:txBody>
                  <a:tcPr/>
                </a:tc>
                <a:extLst>
                  <a:ext uri="{0D108BD9-81ED-4DB2-BD59-A6C34878D82A}">
                    <a16:rowId xmlns:a16="http://schemas.microsoft.com/office/drawing/2014/main" val="3249711442"/>
                  </a:ext>
                </a:extLst>
              </a:tr>
              <a:tr h="481852">
                <a:tc>
                  <a:txBody>
                    <a:bodyPr/>
                    <a:lstStyle/>
                    <a:p>
                      <a:pPr lvl="0" algn="ctr">
                        <a:buNone/>
                      </a:pPr>
                      <a:r>
                        <a:rPr lang="en-US" dirty="0"/>
                        <a:t>1.</a:t>
                      </a:r>
                    </a:p>
                  </a:txBody>
                  <a:tcPr/>
                </a:tc>
                <a:tc>
                  <a:txBody>
                    <a:bodyPr/>
                    <a:lstStyle/>
                    <a:p>
                      <a:pPr lvl="0" algn="ctr">
                        <a:buNone/>
                      </a:pPr>
                      <a:r>
                        <a:rPr lang="en-US" dirty="0"/>
                        <a:t>Log GDP per capita</a:t>
                      </a:r>
                    </a:p>
                  </a:txBody>
                  <a:tcPr anchor="ctr"/>
                </a:tc>
                <a:tc>
                  <a:txBody>
                    <a:bodyPr/>
                    <a:lstStyle/>
                    <a:p>
                      <a:pPr lvl="0" algn="ctr">
                        <a:buNone/>
                      </a:pPr>
                      <a:r>
                        <a:rPr lang="en-US" sz="1800" b="0" i="0" u="none" strike="noStrike" noProof="0" dirty="0">
                          <a:solidFill>
                            <a:srgbClr val="FF0000"/>
                          </a:solidFill>
                          <a:latin typeface="Gill Sans MT"/>
                        </a:rPr>
                        <a:t>18.124777</a:t>
                      </a:r>
                      <a:endParaRPr lang="en-US" dirty="0">
                        <a:solidFill>
                          <a:srgbClr val="FF0000"/>
                        </a:solidFill>
                      </a:endParaRPr>
                    </a:p>
                  </a:txBody>
                  <a:tcPr anchor="ctr"/>
                </a:tc>
                <a:extLst>
                  <a:ext uri="{0D108BD9-81ED-4DB2-BD59-A6C34878D82A}">
                    <a16:rowId xmlns:a16="http://schemas.microsoft.com/office/drawing/2014/main" val="1977656914"/>
                  </a:ext>
                </a:extLst>
              </a:tr>
              <a:tr h="403411">
                <a:tc>
                  <a:txBody>
                    <a:bodyPr/>
                    <a:lstStyle/>
                    <a:p>
                      <a:pPr lvl="0" algn="ctr">
                        <a:buNone/>
                      </a:pPr>
                      <a:r>
                        <a:rPr lang="en-US" dirty="0"/>
                        <a:t>2.</a:t>
                      </a:r>
                    </a:p>
                  </a:txBody>
                  <a:tcPr/>
                </a:tc>
                <a:tc>
                  <a:txBody>
                    <a:bodyPr/>
                    <a:lstStyle/>
                    <a:p>
                      <a:pPr lvl="0" algn="ctr">
                        <a:buNone/>
                      </a:pPr>
                      <a:r>
                        <a:rPr lang="en-US" dirty="0"/>
                        <a:t>Healthy Life Expectancy at Birth</a:t>
                      </a:r>
                      <a:endParaRPr lang="en-US"/>
                    </a:p>
                  </a:txBody>
                  <a:tcPr anchor="ctr"/>
                </a:tc>
                <a:tc>
                  <a:txBody>
                    <a:bodyPr/>
                    <a:lstStyle/>
                    <a:p>
                      <a:pPr lvl="0" algn="ctr">
                        <a:buNone/>
                      </a:pPr>
                      <a:r>
                        <a:rPr lang="en-US" sz="1800" b="0" i="0" u="none" strike="noStrike" noProof="0" dirty="0">
                          <a:solidFill>
                            <a:srgbClr val="FF0000"/>
                          </a:solidFill>
                          <a:latin typeface="Gill Sans MT"/>
                        </a:rPr>
                        <a:t>13.137312</a:t>
                      </a:r>
                      <a:endParaRPr lang="en-US" dirty="0">
                        <a:solidFill>
                          <a:srgbClr val="FF0000"/>
                        </a:solidFill>
                      </a:endParaRPr>
                    </a:p>
                  </a:txBody>
                  <a:tcPr anchor="ctr"/>
                </a:tc>
                <a:extLst>
                  <a:ext uri="{0D108BD9-81ED-4DB2-BD59-A6C34878D82A}">
                    <a16:rowId xmlns:a16="http://schemas.microsoft.com/office/drawing/2014/main" val="1773942528"/>
                  </a:ext>
                </a:extLst>
              </a:tr>
              <a:tr h="369794">
                <a:tc>
                  <a:txBody>
                    <a:bodyPr/>
                    <a:lstStyle/>
                    <a:p>
                      <a:pPr lvl="0" algn="ctr">
                        <a:buNone/>
                      </a:pPr>
                      <a:r>
                        <a:rPr lang="en-US" dirty="0"/>
                        <a:t>3.</a:t>
                      </a:r>
                    </a:p>
                  </a:txBody>
                  <a:tcPr/>
                </a:tc>
                <a:tc>
                  <a:txBody>
                    <a:bodyPr/>
                    <a:lstStyle/>
                    <a:p>
                      <a:pPr lvl="0" algn="ctr">
                        <a:buNone/>
                      </a:pPr>
                      <a:r>
                        <a:rPr lang="en-US" dirty="0"/>
                        <a:t>Social Support</a:t>
                      </a:r>
                      <a:endParaRPr lang="en-US"/>
                    </a:p>
                  </a:txBody>
                  <a:tcPr anchor="ctr"/>
                </a:tc>
                <a:tc>
                  <a:txBody>
                    <a:bodyPr/>
                    <a:lstStyle/>
                    <a:p>
                      <a:pPr lvl="0" algn="ctr">
                        <a:buNone/>
                      </a:pPr>
                      <a:r>
                        <a:rPr lang="en-US" sz="1800" b="0" i="0" u="none" strike="noStrike" noProof="0" dirty="0">
                          <a:latin typeface="Gill Sans MT"/>
                        </a:rPr>
                        <a:t>2.951401</a:t>
                      </a:r>
                      <a:endParaRPr lang="en-US" dirty="0"/>
                    </a:p>
                  </a:txBody>
                  <a:tcPr anchor="ctr"/>
                </a:tc>
                <a:extLst>
                  <a:ext uri="{0D108BD9-81ED-4DB2-BD59-A6C34878D82A}">
                    <a16:rowId xmlns:a16="http://schemas.microsoft.com/office/drawing/2014/main" val="2217074067"/>
                  </a:ext>
                </a:extLst>
              </a:tr>
              <a:tr h="358588">
                <a:tc>
                  <a:txBody>
                    <a:bodyPr/>
                    <a:lstStyle/>
                    <a:p>
                      <a:pPr lvl="0" algn="ctr">
                        <a:buNone/>
                      </a:pPr>
                      <a:r>
                        <a:rPr lang="en-US" dirty="0"/>
                        <a:t>4.</a:t>
                      </a:r>
                    </a:p>
                  </a:txBody>
                  <a:tcPr/>
                </a:tc>
                <a:tc>
                  <a:txBody>
                    <a:bodyPr/>
                    <a:lstStyle/>
                    <a:p>
                      <a:pPr lvl="0" algn="ctr">
                        <a:buNone/>
                      </a:pPr>
                      <a:r>
                        <a:rPr lang="en-US" dirty="0"/>
                        <a:t>Freedom to make life choices</a:t>
                      </a:r>
                      <a:endParaRPr lang="en-US"/>
                    </a:p>
                  </a:txBody>
                  <a:tcPr anchor="ctr"/>
                </a:tc>
                <a:tc>
                  <a:txBody>
                    <a:bodyPr/>
                    <a:lstStyle/>
                    <a:p>
                      <a:pPr lvl="0" algn="ctr">
                        <a:buNone/>
                      </a:pPr>
                      <a:r>
                        <a:rPr lang="en-US" sz="1800" b="0" i="0" u="none" strike="noStrike" noProof="0" dirty="0">
                          <a:latin typeface="Gill Sans MT"/>
                        </a:rPr>
                        <a:t>2.641130</a:t>
                      </a:r>
                      <a:endParaRPr lang="en-US" dirty="0"/>
                    </a:p>
                  </a:txBody>
                  <a:tcPr anchor="ctr"/>
                </a:tc>
                <a:extLst>
                  <a:ext uri="{0D108BD9-81ED-4DB2-BD59-A6C34878D82A}">
                    <a16:rowId xmlns:a16="http://schemas.microsoft.com/office/drawing/2014/main" val="1232852356"/>
                  </a:ext>
                </a:extLst>
              </a:tr>
              <a:tr h="392205">
                <a:tc>
                  <a:txBody>
                    <a:bodyPr/>
                    <a:lstStyle/>
                    <a:p>
                      <a:pPr lvl="0" algn="ctr">
                        <a:buNone/>
                      </a:pPr>
                      <a:r>
                        <a:rPr lang="en-US" dirty="0"/>
                        <a:t>5.</a:t>
                      </a:r>
                    </a:p>
                  </a:txBody>
                  <a:tcPr/>
                </a:tc>
                <a:tc>
                  <a:txBody>
                    <a:bodyPr/>
                    <a:lstStyle/>
                    <a:p>
                      <a:pPr lvl="0" algn="ctr">
                        <a:buNone/>
                      </a:pPr>
                      <a:r>
                        <a:rPr lang="en-US" dirty="0"/>
                        <a:t>Generosity</a:t>
                      </a:r>
                      <a:endParaRPr lang="en-US"/>
                    </a:p>
                  </a:txBody>
                  <a:tcPr anchor="ctr"/>
                </a:tc>
                <a:tc>
                  <a:txBody>
                    <a:bodyPr/>
                    <a:lstStyle/>
                    <a:p>
                      <a:pPr lvl="0" algn="ctr">
                        <a:buNone/>
                      </a:pPr>
                      <a:r>
                        <a:rPr lang="en-US" sz="1800" b="0" i="0" u="none" strike="noStrike" noProof="0" dirty="0">
                          <a:latin typeface="Gill Sans MT"/>
                        </a:rPr>
                        <a:t>2.666562</a:t>
                      </a:r>
                      <a:endParaRPr lang="en-US" dirty="0"/>
                    </a:p>
                  </a:txBody>
                  <a:tcPr anchor="ctr"/>
                </a:tc>
                <a:extLst>
                  <a:ext uri="{0D108BD9-81ED-4DB2-BD59-A6C34878D82A}">
                    <a16:rowId xmlns:a16="http://schemas.microsoft.com/office/drawing/2014/main" val="3987186769"/>
                  </a:ext>
                </a:extLst>
              </a:tr>
              <a:tr h="437029">
                <a:tc>
                  <a:txBody>
                    <a:bodyPr/>
                    <a:lstStyle/>
                    <a:p>
                      <a:pPr lvl="0" algn="ctr">
                        <a:buNone/>
                      </a:pPr>
                      <a:r>
                        <a:rPr lang="en-US" dirty="0"/>
                        <a:t>6.</a:t>
                      </a:r>
                    </a:p>
                  </a:txBody>
                  <a:tcPr/>
                </a:tc>
                <a:tc>
                  <a:txBody>
                    <a:bodyPr/>
                    <a:lstStyle/>
                    <a:p>
                      <a:pPr lvl="0" algn="ctr">
                        <a:buNone/>
                      </a:pPr>
                      <a:r>
                        <a:rPr lang="en-US" dirty="0"/>
                        <a:t>Perceptions of Corruption</a:t>
                      </a:r>
                      <a:endParaRPr lang="en-US"/>
                    </a:p>
                  </a:txBody>
                  <a:tcPr anchor="ctr"/>
                </a:tc>
                <a:tc>
                  <a:txBody>
                    <a:bodyPr/>
                    <a:lstStyle/>
                    <a:p>
                      <a:pPr lvl="0" algn="ctr">
                        <a:buNone/>
                      </a:pPr>
                      <a:r>
                        <a:rPr lang="en-US" sz="1800" b="0" i="0" u="none" strike="noStrike" noProof="0" dirty="0">
                          <a:latin typeface="Gill Sans MT"/>
                        </a:rPr>
                        <a:t>3.874899</a:t>
                      </a:r>
                      <a:endParaRPr lang="en-US" dirty="0"/>
                    </a:p>
                  </a:txBody>
                  <a:tcPr anchor="ctr"/>
                </a:tc>
                <a:extLst>
                  <a:ext uri="{0D108BD9-81ED-4DB2-BD59-A6C34878D82A}">
                    <a16:rowId xmlns:a16="http://schemas.microsoft.com/office/drawing/2014/main" val="264319155"/>
                  </a:ext>
                </a:extLst>
              </a:tr>
              <a:tr h="425823">
                <a:tc>
                  <a:txBody>
                    <a:bodyPr/>
                    <a:lstStyle/>
                    <a:p>
                      <a:pPr lvl="0" algn="ctr">
                        <a:buNone/>
                      </a:pPr>
                      <a:r>
                        <a:rPr lang="en-US" dirty="0"/>
                        <a:t>7.</a:t>
                      </a:r>
                    </a:p>
                  </a:txBody>
                  <a:tcPr/>
                </a:tc>
                <a:tc>
                  <a:txBody>
                    <a:bodyPr/>
                    <a:lstStyle/>
                    <a:p>
                      <a:pPr lvl="0" algn="ctr">
                        <a:buNone/>
                      </a:pPr>
                      <a:r>
                        <a:rPr lang="en-US" dirty="0"/>
                        <a:t>Confidence in national govt.</a:t>
                      </a:r>
                      <a:endParaRPr lang="en-US"/>
                    </a:p>
                  </a:txBody>
                  <a:tcPr anchor="ctr"/>
                </a:tc>
                <a:tc>
                  <a:txBody>
                    <a:bodyPr/>
                    <a:lstStyle/>
                    <a:p>
                      <a:pPr lvl="0" algn="ctr">
                        <a:buNone/>
                      </a:pPr>
                      <a:r>
                        <a:rPr lang="en-US" sz="1800" b="0" i="0" u="none" strike="noStrike" noProof="0" dirty="0">
                          <a:latin typeface="Gill Sans MT"/>
                        </a:rPr>
                        <a:t>2.757005</a:t>
                      </a:r>
                      <a:endParaRPr lang="en-US" dirty="0"/>
                    </a:p>
                  </a:txBody>
                  <a:tcPr anchor="ctr"/>
                </a:tc>
                <a:extLst>
                  <a:ext uri="{0D108BD9-81ED-4DB2-BD59-A6C34878D82A}">
                    <a16:rowId xmlns:a16="http://schemas.microsoft.com/office/drawing/2014/main" val="4283352296"/>
                  </a:ext>
                </a:extLst>
              </a:tr>
              <a:tr h="358588">
                <a:tc>
                  <a:txBody>
                    <a:bodyPr/>
                    <a:lstStyle/>
                    <a:p>
                      <a:pPr lvl="0" algn="ctr">
                        <a:buNone/>
                      </a:pPr>
                      <a:r>
                        <a:rPr lang="en-US" dirty="0"/>
                        <a:t>8.</a:t>
                      </a:r>
                    </a:p>
                  </a:txBody>
                  <a:tcPr/>
                </a:tc>
                <a:tc>
                  <a:txBody>
                    <a:bodyPr/>
                    <a:lstStyle/>
                    <a:p>
                      <a:pPr lvl="0" algn="ctr">
                        <a:buNone/>
                      </a:pPr>
                      <a:r>
                        <a:rPr lang="en-US" dirty="0"/>
                        <a:t>Country (</a:t>
                      </a:r>
                      <a:r>
                        <a:rPr lang="en-US" dirty="0" err="1"/>
                        <a:t>as.factor</a:t>
                      </a:r>
                      <a:r>
                        <a:rPr lang="en-US" dirty="0"/>
                        <a:t>)</a:t>
                      </a:r>
                    </a:p>
                  </a:txBody>
                  <a:tcPr anchor="ctr"/>
                </a:tc>
                <a:tc>
                  <a:txBody>
                    <a:bodyPr/>
                    <a:lstStyle/>
                    <a:p>
                      <a:pPr lvl="0" algn="ctr">
                        <a:buNone/>
                      </a:pPr>
                      <a:r>
                        <a:rPr lang="en-US" sz="1800" b="0" i="0" u="none" strike="noStrike" noProof="0" dirty="0">
                          <a:latin typeface="Gill Sans MT"/>
                        </a:rPr>
                        <a:t>1.118087</a:t>
                      </a:r>
                      <a:endParaRPr lang="en-US" dirty="0"/>
                    </a:p>
                  </a:txBody>
                  <a:tcPr anchor="ctr"/>
                </a:tc>
                <a:extLst>
                  <a:ext uri="{0D108BD9-81ED-4DB2-BD59-A6C34878D82A}">
                    <a16:rowId xmlns:a16="http://schemas.microsoft.com/office/drawing/2014/main" val="344285364"/>
                  </a:ext>
                </a:extLst>
              </a:tr>
              <a:tr h="498167">
                <a:tc>
                  <a:txBody>
                    <a:bodyPr/>
                    <a:lstStyle/>
                    <a:p>
                      <a:pPr lvl="0" algn="ctr">
                        <a:buNone/>
                      </a:pPr>
                      <a:r>
                        <a:rPr lang="en-US" dirty="0"/>
                        <a:t>9.</a:t>
                      </a:r>
                    </a:p>
                  </a:txBody>
                  <a:tcPr/>
                </a:tc>
                <a:tc>
                  <a:txBody>
                    <a:bodyPr/>
                    <a:lstStyle/>
                    <a:p>
                      <a:pPr lvl="0" algn="ctr">
                        <a:buNone/>
                      </a:pPr>
                      <a:r>
                        <a:rPr lang="en-US" sz="1800" b="0" i="0" u="none" strike="noStrike" noProof="0" dirty="0">
                          <a:latin typeface="Gill Sans MT"/>
                        </a:rPr>
                        <a:t>Year (</a:t>
                      </a:r>
                      <a:r>
                        <a:rPr lang="en-US" sz="1800" b="0" i="0" u="none" strike="noStrike" noProof="0" dirty="0" err="1">
                          <a:latin typeface="Gill Sans MT"/>
                        </a:rPr>
                        <a:t>as.factor</a:t>
                      </a:r>
                      <a:r>
                        <a:rPr lang="en-US" sz="1800" b="0" i="0" u="none" strike="noStrike" noProof="0" dirty="0">
                          <a:latin typeface="Gill Sans MT"/>
                        </a:rPr>
                        <a:t>)</a:t>
                      </a:r>
                    </a:p>
                  </a:txBody>
                  <a:tcPr anchor="ctr"/>
                </a:tc>
                <a:tc>
                  <a:txBody>
                    <a:bodyPr/>
                    <a:lstStyle/>
                    <a:p>
                      <a:pPr lvl="0" algn="ctr">
                        <a:buNone/>
                      </a:pPr>
                      <a:r>
                        <a:rPr lang="en-US" sz="1800" b="0" i="0" u="none" strike="noStrike" noProof="0" dirty="0">
                          <a:latin typeface="Gill Sans MT"/>
                        </a:rPr>
                        <a:t>1.099308</a:t>
                      </a:r>
                      <a:endParaRPr lang="en-US" dirty="0"/>
                    </a:p>
                  </a:txBody>
                  <a:tcPr anchor="ctr"/>
                </a:tc>
                <a:extLst>
                  <a:ext uri="{0D108BD9-81ED-4DB2-BD59-A6C34878D82A}">
                    <a16:rowId xmlns:a16="http://schemas.microsoft.com/office/drawing/2014/main" val="1843387936"/>
                  </a:ext>
                </a:extLst>
              </a:tr>
            </a:tbl>
          </a:graphicData>
        </a:graphic>
      </p:graphicFrame>
      <p:sp>
        <p:nvSpPr>
          <p:cNvPr id="8" name="Title 1">
            <a:extLst>
              <a:ext uri="{FF2B5EF4-FFF2-40B4-BE49-F238E27FC236}">
                <a16:creationId xmlns:a16="http://schemas.microsoft.com/office/drawing/2014/main" id="{4E16B9C8-2C0F-E94D-9F1A-A7E4A2087B30}"/>
              </a:ext>
            </a:extLst>
          </p:cNvPr>
          <p:cNvSpPr txBox="1">
            <a:spLocks/>
          </p:cNvSpPr>
          <p:nvPr/>
        </p:nvSpPr>
        <p:spPr bwMode="black">
          <a:xfrm>
            <a:off x="1966673" y="314330"/>
            <a:ext cx="8324202" cy="880904"/>
          </a:xfrm>
          <a:prstGeom prst="rect">
            <a:avLst/>
          </a:prstGeom>
          <a:solidFill>
            <a:srgbClr val="FFFFFF"/>
          </a:solidFill>
          <a:ln w="31750" cap="sq">
            <a:solidFill>
              <a:srgbClr val="404040"/>
            </a:solidFill>
            <a:miter lim="800000"/>
          </a:ln>
        </p:spPr>
        <p:txBody>
          <a:bodyPr vert="horz" lIns="182880" tIns="182880" rIns="182880" bIns="182880" rtlCol="0" anchor="ctr">
            <a:normAutofit fontScale="77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err="1"/>
              <a:t>AssumptionS</a:t>
            </a:r>
            <a:r>
              <a:rPr lang="en-US" dirty="0"/>
              <a:t>: multi-collinearity,</a:t>
            </a:r>
          </a:p>
          <a:p>
            <a:r>
              <a:rPr lang="en-US" dirty="0"/>
              <a:t>                        heteroskedasticity </a:t>
            </a:r>
          </a:p>
        </p:txBody>
      </p:sp>
      <p:sp>
        <p:nvSpPr>
          <p:cNvPr id="3" name="TextBox 2">
            <a:extLst>
              <a:ext uri="{FF2B5EF4-FFF2-40B4-BE49-F238E27FC236}">
                <a16:creationId xmlns:a16="http://schemas.microsoft.com/office/drawing/2014/main" id="{1DFE0BE0-DCB5-429E-B927-BAE3945D17C0}"/>
              </a:ext>
            </a:extLst>
          </p:cNvPr>
          <p:cNvSpPr txBox="1"/>
          <p:nvPr/>
        </p:nvSpPr>
        <p:spPr>
          <a:xfrm>
            <a:off x="379031" y="5197548"/>
            <a:ext cx="11433938" cy="4708981"/>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nSpc>
                <a:spcPct val="250000"/>
              </a:lnSpc>
              <a:buFont typeface="Arial"/>
              <a:buChar char="•"/>
            </a:pPr>
            <a:r>
              <a:rPr lang="en-US" sz="2400" dirty="0"/>
              <a:t>Breusch-Pagan test - BP = 194.26, df = 96, p-value = 1.229e-08 (Heteroskedastic)</a:t>
            </a:r>
            <a:endParaRPr lang="en-US" dirty="0"/>
          </a:p>
          <a:p>
            <a:pPr marL="285750" indent="-285750">
              <a:buFont typeface="Arial"/>
              <a:buChar char="•"/>
            </a:pPr>
            <a:r>
              <a:rPr lang="en-US" sz="2400" dirty="0"/>
              <a:t>Removed Missing Values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lgn="l"/>
            <a:endParaRPr lang="en-US" sz="2400" dirty="0"/>
          </a:p>
          <a:p>
            <a:endParaRPr lang="en-US" sz="2400" dirty="0"/>
          </a:p>
        </p:txBody>
      </p:sp>
      <p:sp>
        <p:nvSpPr>
          <p:cNvPr id="5" name="Right Arrow 4">
            <a:hlinkClick r:id="rId3" action="ppaction://hlinksldjump"/>
            <a:extLst>
              <a:ext uri="{FF2B5EF4-FFF2-40B4-BE49-F238E27FC236}">
                <a16:creationId xmlns:a16="http://schemas.microsoft.com/office/drawing/2014/main" id="{9FD33776-7B77-7C48-8CBD-B730AF9C98C0}"/>
              </a:ext>
            </a:extLst>
          </p:cNvPr>
          <p:cNvSpPr/>
          <p:nvPr/>
        </p:nvSpPr>
        <p:spPr>
          <a:xfrm rot="10800000">
            <a:off x="11785304" y="654919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0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23FB99D-8031-F645-8ADB-F15273C8A6FD}"/>
              </a:ext>
            </a:extLst>
          </p:cNvPr>
          <p:cNvGraphicFramePr>
            <a:graphicFrameLocks noGrp="1"/>
          </p:cNvGraphicFramePr>
          <p:nvPr>
            <p:ph idx="1"/>
            <p:extLst>
              <p:ext uri="{D42A27DB-BD31-4B8C-83A1-F6EECF244321}">
                <p14:modId xmlns:p14="http://schemas.microsoft.com/office/powerpoint/2010/main" val="2734404317"/>
              </p:ext>
            </p:extLst>
          </p:nvPr>
        </p:nvGraphicFramePr>
        <p:xfrm>
          <a:off x="294967" y="1597741"/>
          <a:ext cx="11588493" cy="5261840"/>
        </p:xfrm>
        <a:graphic>
          <a:graphicData uri="http://schemas.openxmlformats.org/drawingml/2006/table">
            <a:tbl>
              <a:tblPr firstRow="1" bandRow="1">
                <a:tableStyleId>{073A0DAA-6AF3-43AB-8588-CEC1D06C72B9}</a:tableStyleId>
              </a:tblPr>
              <a:tblGrid>
                <a:gridCol w="442520">
                  <a:extLst>
                    <a:ext uri="{9D8B030D-6E8A-4147-A177-3AD203B41FA5}">
                      <a16:colId xmlns:a16="http://schemas.microsoft.com/office/drawing/2014/main" val="720592599"/>
                    </a:ext>
                  </a:extLst>
                </a:gridCol>
                <a:gridCol w="6279535">
                  <a:extLst>
                    <a:ext uri="{9D8B030D-6E8A-4147-A177-3AD203B41FA5}">
                      <a16:colId xmlns:a16="http://schemas.microsoft.com/office/drawing/2014/main" val="4154137997"/>
                    </a:ext>
                  </a:extLst>
                </a:gridCol>
                <a:gridCol w="1883772">
                  <a:extLst>
                    <a:ext uri="{9D8B030D-6E8A-4147-A177-3AD203B41FA5}">
                      <a16:colId xmlns:a16="http://schemas.microsoft.com/office/drawing/2014/main" val="1832946152"/>
                    </a:ext>
                  </a:extLst>
                </a:gridCol>
                <a:gridCol w="2982666">
                  <a:extLst>
                    <a:ext uri="{9D8B030D-6E8A-4147-A177-3AD203B41FA5}">
                      <a16:colId xmlns:a16="http://schemas.microsoft.com/office/drawing/2014/main" val="3432326129"/>
                    </a:ext>
                  </a:extLst>
                </a:gridCol>
              </a:tblGrid>
              <a:tr h="805453">
                <a:tc>
                  <a:txBody>
                    <a:bodyPr/>
                    <a:lstStyle/>
                    <a:p>
                      <a:pPr lvl="0" algn="ctr">
                        <a:buNone/>
                      </a:pPr>
                      <a:endParaRPr lang="en-US" dirty="0"/>
                    </a:p>
                  </a:txBody>
                  <a:tcPr/>
                </a:tc>
                <a:tc>
                  <a:txBody>
                    <a:bodyPr/>
                    <a:lstStyle/>
                    <a:p>
                      <a:pPr lvl="0" algn="ctr">
                        <a:buNone/>
                      </a:pPr>
                      <a:r>
                        <a:rPr lang="en-US" sz="2400" dirty="0"/>
                        <a:t>Independent Variables</a:t>
                      </a:r>
                    </a:p>
                  </a:txBody>
                  <a:tcPr anchor="ctr"/>
                </a:tc>
                <a:tc>
                  <a:txBody>
                    <a:bodyPr/>
                    <a:lstStyle/>
                    <a:p>
                      <a:pPr lvl="0" algn="ctr">
                        <a:buNone/>
                      </a:pPr>
                      <a:r>
                        <a:rPr lang="en-US" sz="2400" dirty="0"/>
                        <a:t>Coefficients</a:t>
                      </a:r>
                    </a:p>
                  </a:txBody>
                  <a:tcPr anchor="ctr"/>
                </a:tc>
                <a:tc>
                  <a:txBody>
                    <a:bodyPr/>
                    <a:lstStyle/>
                    <a:p>
                      <a:pPr lvl="0" algn="ctr">
                        <a:buNone/>
                      </a:pPr>
                      <a:r>
                        <a:rPr lang="en-US" sz="2400" dirty="0"/>
                        <a:t>Statistical Significance</a:t>
                      </a:r>
                    </a:p>
                  </a:txBody>
                  <a:tcPr anchor="ctr"/>
                </a:tc>
                <a:extLst>
                  <a:ext uri="{0D108BD9-81ED-4DB2-BD59-A6C34878D82A}">
                    <a16:rowId xmlns:a16="http://schemas.microsoft.com/office/drawing/2014/main" val="3249711442"/>
                  </a:ext>
                </a:extLst>
              </a:tr>
              <a:tr h="511399">
                <a:tc>
                  <a:txBody>
                    <a:bodyPr/>
                    <a:lstStyle/>
                    <a:p>
                      <a:pPr lvl="0" algn="l">
                        <a:buNone/>
                      </a:pPr>
                      <a:r>
                        <a:rPr lang="en-US" sz="2000" dirty="0"/>
                        <a:t>1.</a:t>
                      </a:r>
                    </a:p>
                  </a:txBody>
                  <a:tcPr anchor="ctr"/>
                </a:tc>
                <a:tc>
                  <a:txBody>
                    <a:bodyPr/>
                    <a:lstStyle/>
                    <a:p>
                      <a:pPr lvl="0" algn="l">
                        <a:buNone/>
                      </a:pPr>
                      <a:r>
                        <a:rPr lang="en-US" sz="2000" dirty="0"/>
                        <a:t>Log GDP per capita</a:t>
                      </a:r>
                    </a:p>
                  </a:txBody>
                  <a:tcPr anchor="ctr"/>
                </a:tc>
                <a:tc>
                  <a:txBody>
                    <a:bodyPr/>
                    <a:lstStyle/>
                    <a:p>
                      <a:pPr lvl="0" algn="ctr">
                        <a:buNone/>
                      </a:pPr>
                      <a:r>
                        <a:rPr lang="en-US" sz="2000" b="0" i="0" u="none" strike="noStrike" noProof="0" dirty="0">
                          <a:latin typeface="Gill Sans MT"/>
                        </a:rPr>
                        <a:t>1.196</a:t>
                      </a:r>
                      <a:endParaRPr lang="en-US" sz="2000" dirty="0"/>
                    </a:p>
                  </a:txBody>
                  <a:tcPr anchor="ctr"/>
                </a:tc>
                <a:tc>
                  <a:txBody>
                    <a:bodyPr/>
                    <a:lstStyle/>
                    <a:p>
                      <a:pPr lvl="0" algn="ctr">
                        <a:buNone/>
                      </a:pPr>
                      <a:endParaRPr lang="en-US" sz="2800" b="0" i="0" u="none" strike="noStrike" noProof="0" dirty="0">
                        <a:latin typeface="Gill Sans MT"/>
                      </a:endParaRPr>
                    </a:p>
                  </a:txBody>
                  <a:tcPr/>
                </a:tc>
                <a:extLst>
                  <a:ext uri="{0D108BD9-81ED-4DB2-BD59-A6C34878D82A}">
                    <a16:rowId xmlns:a16="http://schemas.microsoft.com/office/drawing/2014/main" val="1977656914"/>
                  </a:ext>
                </a:extLst>
              </a:tr>
              <a:tr h="511399">
                <a:tc>
                  <a:txBody>
                    <a:bodyPr/>
                    <a:lstStyle/>
                    <a:p>
                      <a:pPr lvl="0" algn="l">
                        <a:buNone/>
                      </a:pPr>
                      <a:r>
                        <a:rPr lang="en-US" sz="2000" dirty="0"/>
                        <a:t>2.</a:t>
                      </a:r>
                    </a:p>
                  </a:txBody>
                  <a:tcPr anchor="ctr"/>
                </a:tc>
                <a:tc>
                  <a:txBody>
                    <a:bodyPr/>
                    <a:lstStyle/>
                    <a:p>
                      <a:pPr lvl="0" algn="l">
                        <a:buNone/>
                      </a:pPr>
                      <a:r>
                        <a:rPr lang="en-US" sz="2000" dirty="0"/>
                        <a:t>Healthy Life Expectancy at Birth</a:t>
                      </a:r>
                    </a:p>
                  </a:txBody>
                  <a:tcPr anchor="ctr"/>
                </a:tc>
                <a:tc>
                  <a:txBody>
                    <a:bodyPr/>
                    <a:lstStyle/>
                    <a:p>
                      <a:pPr lvl="0" algn="ctr">
                        <a:buNone/>
                      </a:pPr>
                      <a:r>
                        <a:rPr lang="en-US" sz="2000" b="0" i="0" u="none" strike="noStrike" noProof="0" dirty="0">
                          <a:latin typeface="Gill Sans MT"/>
                        </a:rPr>
                        <a:t>-0.039 </a:t>
                      </a:r>
                      <a:endParaRPr lang="en-US" sz="2000" dirty="0"/>
                    </a:p>
                  </a:txBody>
                  <a:tcPr anchor="ctr"/>
                </a:tc>
                <a:tc>
                  <a:txBody>
                    <a:bodyPr/>
                    <a:lstStyle/>
                    <a:p>
                      <a:pPr lvl="0" algn="ctr">
                        <a:buNone/>
                      </a:pPr>
                      <a:endParaRPr lang="en-US" sz="1800" b="0" i="0" u="none" strike="noStrike" noProof="0" dirty="0">
                        <a:latin typeface="Gill Sans MT"/>
                      </a:endParaRPr>
                    </a:p>
                  </a:txBody>
                  <a:tcPr/>
                </a:tc>
                <a:extLst>
                  <a:ext uri="{0D108BD9-81ED-4DB2-BD59-A6C34878D82A}">
                    <a16:rowId xmlns:a16="http://schemas.microsoft.com/office/drawing/2014/main" val="1773942528"/>
                  </a:ext>
                </a:extLst>
              </a:tr>
              <a:tr h="498614">
                <a:tc>
                  <a:txBody>
                    <a:bodyPr/>
                    <a:lstStyle/>
                    <a:p>
                      <a:pPr lvl="0" algn="l">
                        <a:buNone/>
                      </a:pPr>
                      <a:r>
                        <a:rPr lang="en-US" sz="2000" dirty="0"/>
                        <a:t>3.</a:t>
                      </a:r>
                    </a:p>
                  </a:txBody>
                  <a:tcPr anchor="ctr"/>
                </a:tc>
                <a:tc>
                  <a:txBody>
                    <a:bodyPr/>
                    <a:lstStyle/>
                    <a:p>
                      <a:pPr lvl="0" algn="l">
                        <a:buNone/>
                      </a:pPr>
                      <a:r>
                        <a:rPr lang="en-US" sz="2000" dirty="0"/>
                        <a:t>Social Support</a:t>
                      </a:r>
                    </a:p>
                  </a:txBody>
                  <a:tcPr anchor="ctr"/>
                </a:tc>
                <a:tc>
                  <a:txBody>
                    <a:bodyPr/>
                    <a:lstStyle/>
                    <a:p>
                      <a:pPr lvl="0" algn="ctr">
                        <a:buNone/>
                      </a:pPr>
                      <a:r>
                        <a:rPr lang="en-US" sz="2000" b="0" i="0" u="none" strike="noStrike" noProof="0" dirty="0">
                          <a:latin typeface="Gill Sans MT"/>
                        </a:rPr>
                        <a:t>  1.235  </a:t>
                      </a:r>
                      <a:endParaRPr lang="en-US" sz="2000" dirty="0"/>
                    </a:p>
                  </a:txBody>
                  <a:tcPr anchor="ctr"/>
                </a:tc>
                <a:tc>
                  <a:txBody>
                    <a:bodyPr/>
                    <a:lstStyle/>
                    <a:p>
                      <a:pPr lvl="0" algn="ctr">
                        <a:buNone/>
                      </a:pPr>
                      <a:endParaRPr lang="en-US" sz="1800" b="0" i="0" u="none" strike="noStrike" noProof="0" dirty="0">
                        <a:latin typeface="Gill Sans MT"/>
                      </a:endParaRPr>
                    </a:p>
                  </a:txBody>
                  <a:tcPr/>
                </a:tc>
                <a:extLst>
                  <a:ext uri="{0D108BD9-81ED-4DB2-BD59-A6C34878D82A}">
                    <a16:rowId xmlns:a16="http://schemas.microsoft.com/office/drawing/2014/main" val="2217074067"/>
                  </a:ext>
                </a:extLst>
              </a:tr>
              <a:tr h="498614">
                <a:tc>
                  <a:txBody>
                    <a:bodyPr/>
                    <a:lstStyle/>
                    <a:p>
                      <a:pPr lvl="0" algn="l">
                        <a:buNone/>
                      </a:pPr>
                      <a:r>
                        <a:rPr lang="en-US" sz="2000" dirty="0"/>
                        <a:t>4.</a:t>
                      </a:r>
                    </a:p>
                  </a:txBody>
                  <a:tcPr anchor="ctr"/>
                </a:tc>
                <a:tc>
                  <a:txBody>
                    <a:bodyPr/>
                    <a:lstStyle/>
                    <a:p>
                      <a:pPr lvl="0" algn="l">
                        <a:buNone/>
                      </a:pPr>
                      <a:r>
                        <a:rPr lang="en-US" sz="2000" dirty="0"/>
                        <a:t>Freedom to make life choices</a:t>
                      </a:r>
                    </a:p>
                  </a:txBody>
                  <a:tcPr anchor="ctr"/>
                </a:tc>
                <a:tc>
                  <a:txBody>
                    <a:bodyPr/>
                    <a:lstStyle/>
                    <a:p>
                      <a:pPr lvl="0" algn="ctr">
                        <a:buNone/>
                      </a:pPr>
                      <a:r>
                        <a:rPr lang="en-US" sz="2000" b="0" i="0" u="none" strike="noStrike" noProof="0" dirty="0">
                          <a:latin typeface="Gill Sans MT"/>
                        </a:rPr>
                        <a:t> 0.790 </a:t>
                      </a:r>
                      <a:endParaRPr lang="en-US" sz="2000" dirty="0"/>
                    </a:p>
                  </a:txBody>
                  <a:tcPr anchor="ctr"/>
                </a:tc>
                <a:tc>
                  <a:txBody>
                    <a:bodyPr/>
                    <a:lstStyle/>
                    <a:p>
                      <a:pPr lvl="0" algn="ctr">
                        <a:buNone/>
                      </a:pPr>
                      <a:endParaRPr lang="en-US" sz="1800" b="0" i="0" u="none" strike="noStrike" noProof="0" dirty="0">
                        <a:latin typeface="Gill Sans MT"/>
                      </a:endParaRPr>
                    </a:p>
                  </a:txBody>
                  <a:tcPr/>
                </a:tc>
                <a:extLst>
                  <a:ext uri="{0D108BD9-81ED-4DB2-BD59-A6C34878D82A}">
                    <a16:rowId xmlns:a16="http://schemas.microsoft.com/office/drawing/2014/main" val="1232852356"/>
                  </a:ext>
                </a:extLst>
              </a:tr>
              <a:tr h="511399">
                <a:tc>
                  <a:txBody>
                    <a:bodyPr/>
                    <a:lstStyle/>
                    <a:p>
                      <a:pPr lvl="0" algn="l">
                        <a:buNone/>
                      </a:pPr>
                      <a:r>
                        <a:rPr lang="en-US" sz="2000" dirty="0"/>
                        <a:t>5.</a:t>
                      </a:r>
                    </a:p>
                  </a:txBody>
                  <a:tcPr anchor="ctr"/>
                </a:tc>
                <a:tc>
                  <a:txBody>
                    <a:bodyPr/>
                    <a:lstStyle/>
                    <a:p>
                      <a:pPr lvl="0" algn="l">
                        <a:buNone/>
                      </a:pPr>
                      <a:r>
                        <a:rPr lang="en-US" sz="2000" dirty="0"/>
                        <a:t>Generosity</a:t>
                      </a:r>
                    </a:p>
                  </a:txBody>
                  <a:tcPr anchor="ctr"/>
                </a:tc>
                <a:tc>
                  <a:txBody>
                    <a:bodyPr/>
                    <a:lstStyle/>
                    <a:p>
                      <a:pPr lvl="0" algn="ctr">
                        <a:buNone/>
                      </a:pPr>
                      <a:r>
                        <a:rPr lang="en-US" sz="2000" b="0" i="0" u="none" strike="noStrike" noProof="0" dirty="0">
                          <a:latin typeface="Gill Sans MT"/>
                        </a:rPr>
                        <a:t>0.474</a:t>
                      </a:r>
                      <a:endParaRPr lang="en-US" sz="2000" dirty="0"/>
                    </a:p>
                  </a:txBody>
                  <a:tcPr anchor="ctr"/>
                </a:tc>
                <a:tc>
                  <a:txBody>
                    <a:bodyPr/>
                    <a:lstStyle/>
                    <a:p>
                      <a:pPr lvl="0" algn="ctr">
                        <a:buNone/>
                      </a:pPr>
                      <a:endParaRPr lang="en-US" sz="1800" b="0" i="0" u="none" strike="noStrike" noProof="0" dirty="0">
                        <a:latin typeface="Gill Sans MT"/>
                      </a:endParaRPr>
                    </a:p>
                  </a:txBody>
                  <a:tcPr/>
                </a:tc>
                <a:extLst>
                  <a:ext uri="{0D108BD9-81ED-4DB2-BD59-A6C34878D82A}">
                    <a16:rowId xmlns:a16="http://schemas.microsoft.com/office/drawing/2014/main" val="3987186769"/>
                  </a:ext>
                </a:extLst>
              </a:tr>
              <a:tr h="498614">
                <a:tc>
                  <a:txBody>
                    <a:bodyPr/>
                    <a:lstStyle/>
                    <a:p>
                      <a:pPr lvl="0" algn="l">
                        <a:buNone/>
                      </a:pPr>
                      <a:r>
                        <a:rPr lang="en-US" sz="2000" dirty="0"/>
                        <a:t>6.</a:t>
                      </a:r>
                    </a:p>
                  </a:txBody>
                  <a:tcPr anchor="ctr"/>
                </a:tc>
                <a:tc>
                  <a:txBody>
                    <a:bodyPr/>
                    <a:lstStyle/>
                    <a:p>
                      <a:pPr lvl="0" algn="l">
                        <a:buNone/>
                      </a:pPr>
                      <a:r>
                        <a:rPr lang="en-US" sz="2000" dirty="0"/>
                        <a:t>Perceptions of Corruption</a:t>
                      </a:r>
                    </a:p>
                  </a:txBody>
                  <a:tcPr anchor="ctr"/>
                </a:tc>
                <a:tc>
                  <a:txBody>
                    <a:bodyPr/>
                    <a:lstStyle/>
                    <a:p>
                      <a:pPr lvl="0" algn="ctr">
                        <a:buNone/>
                      </a:pPr>
                      <a:r>
                        <a:rPr lang="en-US" sz="2000" b="0" i="0" u="none" strike="noStrike" noProof="0" dirty="0">
                          <a:latin typeface="Gill Sans MT"/>
                        </a:rPr>
                        <a:t>-0.417 </a:t>
                      </a:r>
                      <a:endParaRPr lang="en-US" sz="2000" dirty="0"/>
                    </a:p>
                  </a:txBody>
                  <a:tcPr anchor="ctr"/>
                </a:tc>
                <a:tc>
                  <a:txBody>
                    <a:bodyPr/>
                    <a:lstStyle/>
                    <a:p>
                      <a:pPr lvl="0" algn="ctr">
                        <a:buNone/>
                      </a:pPr>
                      <a:endParaRPr lang="en-US" sz="1800" b="0" i="0" u="none" strike="noStrike" noProof="0" dirty="0">
                        <a:latin typeface="Gill Sans MT"/>
                      </a:endParaRPr>
                    </a:p>
                  </a:txBody>
                  <a:tcPr/>
                </a:tc>
                <a:extLst>
                  <a:ext uri="{0D108BD9-81ED-4DB2-BD59-A6C34878D82A}">
                    <a16:rowId xmlns:a16="http://schemas.microsoft.com/office/drawing/2014/main" val="264319155"/>
                  </a:ext>
                </a:extLst>
              </a:tr>
              <a:tr h="694812">
                <a:tc>
                  <a:txBody>
                    <a:bodyPr/>
                    <a:lstStyle/>
                    <a:p>
                      <a:pPr lvl="0" algn="l">
                        <a:buNone/>
                      </a:pPr>
                      <a:r>
                        <a:rPr lang="en-US" sz="2000" dirty="0"/>
                        <a:t>7.</a:t>
                      </a:r>
                    </a:p>
                  </a:txBody>
                  <a:tcPr anchor="ctr"/>
                </a:tc>
                <a:tc>
                  <a:txBody>
                    <a:bodyPr/>
                    <a:lstStyle/>
                    <a:p>
                      <a:pPr lvl="0" algn="l">
                        <a:buNone/>
                      </a:pPr>
                      <a:r>
                        <a:rPr lang="en-US" sz="2000" dirty="0"/>
                        <a:t>Confidence in national govt.</a:t>
                      </a:r>
                    </a:p>
                  </a:txBody>
                  <a:tcPr anchor="ctr"/>
                </a:tc>
                <a:tc>
                  <a:txBody>
                    <a:bodyPr/>
                    <a:lstStyle/>
                    <a:p>
                      <a:pPr lvl="0" algn="ctr">
                        <a:buNone/>
                      </a:pPr>
                      <a:r>
                        <a:rPr lang="en-US" sz="2000" b="0" i="0" u="none" strike="noStrike" noProof="0" dirty="0">
                          <a:latin typeface="Gill Sans MT"/>
                        </a:rPr>
                        <a:t>0.419</a:t>
                      </a:r>
                    </a:p>
                    <a:p>
                      <a:pPr lvl="0" algn="ctr">
                        <a:buNone/>
                      </a:pPr>
                      <a:endParaRPr lang="en-US" sz="2000" b="0" i="0" u="none" strike="noStrike" noProof="0" dirty="0">
                        <a:latin typeface="Gill Sans MT"/>
                      </a:endParaRPr>
                    </a:p>
                  </a:txBody>
                  <a:tcPr anchor="ctr"/>
                </a:tc>
                <a:tc>
                  <a:txBody>
                    <a:bodyPr/>
                    <a:lstStyle/>
                    <a:p>
                      <a:pPr lvl="0" algn="ctr">
                        <a:buNone/>
                      </a:pPr>
                      <a:endParaRPr lang="en-US" sz="1800" b="0" i="0" u="none" strike="noStrike" noProof="0" dirty="0">
                        <a:latin typeface="Gill Sans MT"/>
                      </a:endParaRPr>
                    </a:p>
                  </a:txBody>
                  <a:tcPr/>
                </a:tc>
                <a:extLst>
                  <a:ext uri="{0D108BD9-81ED-4DB2-BD59-A6C34878D82A}">
                    <a16:rowId xmlns:a16="http://schemas.microsoft.com/office/drawing/2014/main" val="4283352296"/>
                  </a:ext>
                </a:extLst>
              </a:tr>
              <a:tr h="677603">
                <a:tc>
                  <a:txBody>
                    <a:bodyPr/>
                    <a:lstStyle/>
                    <a:p>
                      <a:pPr lvl="0" algn="ctr">
                        <a:buNone/>
                      </a:pPr>
                      <a:endParaRPr lang="en-US" sz="2000" dirty="0"/>
                    </a:p>
                  </a:txBody>
                  <a:tcPr/>
                </a:tc>
                <a:tc>
                  <a:txBody>
                    <a:bodyPr/>
                    <a:lstStyle/>
                    <a:p>
                      <a:pPr lvl="0">
                        <a:buNone/>
                      </a:pPr>
                      <a:r>
                        <a:rPr lang="en-US" sz="2000" dirty="0"/>
                        <a:t>Adjusted R-squared: 0.91</a:t>
                      </a:r>
                    </a:p>
                    <a:p>
                      <a:pPr lvl="0">
                        <a:buNone/>
                      </a:pPr>
                      <a:r>
                        <a:rPr lang="en-US" sz="2000" b="0" i="0" u="none" strike="noStrike" noProof="0" dirty="0">
                          <a:latin typeface="Gill Sans MT"/>
                        </a:rPr>
                        <a:t>F-statistic: 80.36 on 96 and 645 DF,  p-value: &lt; 2.2e-16</a:t>
                      </a:r>
                      <a:endParaRPr lang="en-US" sz="2000" dirty="0"/>
                    </a:p>
                  </a:txBody>
                  <a:tcPr/>
                </a:tc>
                <a:tc>
                  <a:txBody>
                    <a:bodyPr/>
                    <a:lstStyle/>
                    <a:p>
                      <a:pPr lvl="0">
                        <a:buNone/>
                      </a:pPr>
                      <a:endParaRPr lang="en-US" sz="2000" b="0" i="0" u="none" strike="noStrike" noProof="0" dirty="0">
                        <a:latin typeface="Gill Sans MT"/>
                      </a:endParaRPr>
                    </a:p>
                  </a:txBody>
                  <a:tcPr/>
                </a:tc>
                <a:tc>
                  <a:txBody>
                    <a:bodyPr/>
                    <a:lstStyle/>
                    <a:p>
                      <a:pPr lvl="0">
                        <a:buNone/>
                      </a:pPr>
                      <a:endParaRPr lang="en-US" sz="1800" b="0" i="0" u="none" strike="noStrike" noProof="0" dirty="0">
                        <a:latin typeface="Gill Sans MT"/>
                      </a:endParaRPr>
                    </a:p>
                  </a:txBody>
                  <a:tcPr/>
                </a:tc>
                <a:extLst>
                  <a:ext uri="{0D108BD9-81ED-4DB2-BD59-A6C34878D82A}">
                    <a16:rowId xmlns:a16="http://schemas.microsoft.com/office/drawing/2014/main" val="3453348533"/>
                  </a:ext>
                </a:extLst>
              </a:tr>
            </a:tbl>
          </a:graphicData>
        </a:graphic>
      </p:graphicFrame>
      <p:sp>
        <p:nvSpPr>
          <p:cNvPr id="8" name="Title 1">
            <a:extLst>
              <a:ext uri="{FF2B5EF4-FFF2-40B4-BE49-F238E27FC236}">
                <a16:creationId xmlns:a16="http://schemas.microsoft.com/office/drawing/2014/main" id="{4E16B9C8-2C0F-E94D-9F1A-A7E4A2087B30}"/>
              </a:ext>
            </a:extLst>
          </p:cNvPr>
          <p:cNvSpPr txBox="1">
            <a:spLocks/>
          </p:cNvSpPr>
          <p:nvPr/>
        </p:nvSpPr>
        <p:spPr bwMode="black">
          <a:xfrm>
            <a:off x="2110309" y="138917"/>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Regression model</a:t>
            </a:r>
          </a:p>
        </p:txBody>
      </p:sp>
      <p:pic>
        <p:nvPicPr>
          <p:cNvPr id="35" name="Graphic 35" descr="Sad face with solid fill">
            <a:extLst>
              <a:ext uri="{FF2B5EF4-FFF2-40B4-BE49-F238E27FC236}">
                <a16:creationId xmlns:a16="http://schemas.microsoft.com/office/drawing/2014/main" id="{18443526-4571-488E-A212-5A9E0844E6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3418" y="4947162"/>
            <a:ext cx="521112" cy="512918"/>
          </a:xfrm>
          <a:prstGeom prst="rect">
            <a:avLst/>
          </a:prstGeom>
        </p:spPr>
      </p:pic>
      <p:pic>
        <p:nvPicPr>
          <p:cNvPr id="41" name="Graphic 33" descr="Smiling face with no fill">
            <a:extLst>
              <a:ext uri="{FF2B5EF4-FFF2-40B4-BE49-F238E27FC236}">
                <a16:creationId xmlns:a16="http://schemas.microsoft.com/office/drawing/2014/main" id="{AD72CA3E-2BFE-4722-AB98-05AA5B6A54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4412" y="5495412"/>
            <a:ext cx="488337" cy="496530"/>
          </a:xfrm>
          <a:prstGeom prst="rect">
            <a:avLst/>
          </a:prstGeom>
        </p:spPr>
      </p:pic>
      <p:sp>
        <p:nvSpPr>
          <p:cNvPr id="42" name="TextBox 41">
            <a:extLst>
              <a:ext uri="{FF2B5EF4-FFF2-40B4-BE49-F238E27FC236}">
                <a16:creationId xmlns:a16="http://schemas.microsoft.com/office/drawing/2014/main" id="{AEC7E59F-A357-4432-A54F-DDF8CD59957A}"/>
              </a:ext>
            </a:extLst>
          </p:cNvPr>
          <p:cNvSpPr txBox="1"/>
          <p:nvPr/>
        </p:nvSpPr>
        <p:spPr>
          <a:xfrm>
            <a:off x="1348659" y="1012722"/>
            <a:ext cx="9773264" cy="4616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lm</a:t>
            </a:r>
            <a:r>
              <a:rPr lang="en-US" sz="2400" dirty="0"/>
              <a:t> (Happiness ~ Independent Variables + </a:t>
            </a:r>
            <a:r>
              <a:rPr lang="en-US" sz="2400" dirty="0" err="1"/>
              <a:t>as.factor</a:t>
            </a:r>
            <a:r>
              <a:rPr lang="en-US" sz="2400" dirty="0"/>
              <a:t>(year) + </a:t>
            </a:r>
            <a:r>
              <a:rPr lang="en-US" sz="2400" dirty="0" err="1"/>
              <a:t>as.factor</a:t>
            </a:r>
            <a:r>
              <a:rPr lang="en-US" sz="2400" dirty="0"/>
              <a:t>(country))</a:t>
            </a:r>
          </a:p>
        </p:txBody>
      </p:sp>
      <p:pic>
        <p:nvPicPr>
          <p:cNvPr id="43" name="Graphic 43" descr="Line arrow: Slight curve">
            <a:extLst>
              <a:ext uri="{FF2B5EF4-FFF2-40B4-BE49-F238E27FC236}">
                <a16:creationId xmlns:a16="http://schemas.microsoft.com/office/drawing/2014/main" id="{0B24ECF5-C160-4115-B085-0106AF9213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9381" y="800509"/>
            <a:ext cx="914400" cy="914400"/>
          </a:xfrm>
          <a:prstGeom prst="rect">
            <a:avLst/>
          </a:prstGeom>
        </p:spPr>
      </p:pic>
      <p:pic>
        <p:nvPicPr>
          <p:cNvPr id="45" name="Graphic 33" descr="Smiling face with no fill">
            <a:extLst>
              <a:ext uri="{FF2B5EF4-FFF2-40B4-BE49-F238E27FC236}">
                <a16:creationId xmlns:a16="http://schemas.microsoft.com/office/drawing/2014/main" id="{44CB37B2-CDF1-4099-826D-75C59E98ED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8025" y="4413863"/>
            <a:ext cx="488337" cy="496530"/>
          </a:xfrm>
          <a:prstGeom prst="rect">
            <a:avLst/>
          </a:prstGeom>
        </p:spPr>
      </p:pic>
      <p:pic>
        <p:nvPicPr>
          <p:cNvPr id="46" name="Graphic 33" descr="Smiling face with no fill">
            <a:extLst>
              <a:ext uri="{FF2B5EF4-FFF2-40B4-BE49-F238E27FC236}">
                <a16:creationId xmlns:a16="http://schemas.microsoft.com/office/drawing/2014/main" id="{9E7FB5EC-1FC5-4BA0-9B47-D0AD484C31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02605" y="3922250"/>
            <a:ext cx="488337" cy="496530"/>
          </a:xfrm>
          <a:prstGeom prst="rect">
            <a:avLst/>
          </a:prstGeom>
        </p:spPr>
      </p:pic>
      <p:pic>
        <p:nvPicPr>
          <p:cNvPr id="47" name="Graphic 33" descr="Smiling face with no fill">
            <a:extLst>
              <a:ext uri="{FF2B5EF4-FFF2-40B4-BE49-F238E27FC236}">
                <a16:creationId xmlns:a16="http://schemas.microsoft.com/office/drawing/2014/main" id="{1BB2D73D-DAD2-40F2-B3B1-142CD59C0D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02604" y="3430637"/>
            <a:ext cx="488337" cy="496530"/>
          </a:xfrm>
          <a:prstGeom prst="rect">
            <a:avLst/>
          </a:prstGeom>
        </p:spPr>
      </p:pic>
      <p:pic>
        <p:nvPicPr>
          <p:cNvPr id="48" name="Graphic 33" descr="Smiling face with no fill">
            <a:extLst>
              <a:ext uri="{FF2B5EF4-FFF2-40B4-BE49-F238E27FC236}">
                <a16:creationId xmlns:a16="http://schemas.microsoft.com/office/drawing/2014/main" id="{F94C1A2F-D530-424C-B88D-BB40F428CC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02605" y="2939025"/>
            <a:ext cx="488337" cy="496530"/>
          </a:xfrm>
          <a:prstGeom prst="rect">
            <a:avLst/>
          </a:prstGeom>
        </p:spPr>
      </p:pic>
      <p:pic>
        <p:nvPicPr>
          <p:cNvPr id="49" name="Graphic 33" descr="Smiling face with no fill">
            <a:extLst>
              <a:ext uri="{FF2B5EF4-FFF2-40B4-BE49-F238E27FC236}">
                <a16:creationId xmlns:a16="http://schemas.microsoft.com/office/drawing/2014/main" id="{70B34014-2C32-4068-910A-80E8FAE07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86218" y="2439218"/>
            <a:ext cx="488337" cy="496530"/>
          </a:xfrm>
          <a:prstGeom prst="rect">
            <a:avLst/>
          </a:prstGeom>
        </p:spPr>
      </p:pic>
      <p:sp>
        <p:nvSpPr>
          <p:cNvPr id="13" name="Right Arrow 12">
            <a:hlinkClick r:id="rId8" action="ppaction://hlinksldjump"/>
            <a:extLst>
              <a:ext uri="{FF2B5EF4-FFF2-40B4-BE49-F238E27FC236}">
                <a16:creationId xmlns:a16="http://schemas.microsoft.com/office/drawing/2014/main" id="{C5A2A5BA-CE4F-1A43-AF19-0CC3B53DDF89}"/>
              </a:ext>
            </a:extLst>
          </p:cNvPr>
          <p:cNvSpPr/>
          <p:nvPr/>
        </p:nvSpPr>
        <p:spPr>
          <a:xfrm rot="10800000">
            <a:off x="11537654" y="660634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0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6990B80B-A91B-41C2-9AAE-B0A886419D4A}"/>
              </a:ext>
            </a:extLst>
          </p:cNvPr>
          <p:cNvSpPr txBox="1">
            <a:spLocks/>
          </p:cNvSpPr>
          <p:nvPr/>
        </p:nvSpPr>
        <p:spPr>
          <a:xfrm>
            <a:off x="348185" y="5579134"/>
            <a:ext cx="11495629" cy="1140983"/>
          </a:xfrm>
          <a:prstGeom prst="rect">
            <a:avLst/>
          </a:prstGeom>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ctr"/>
            <a:r>
              <a:rPr lang="en-US" sz="2800" dirty="0"/>
              <a:t>Investing in social support can have a bigger impact on happiness than investing in GDP growth, all other factors being constant.</a:t>
            </a:r>
            <a:endParaRPr lang="en-US" dirty="0"/>
          </a:p>
        </p:txBody>
      </p:sp>
      <p:sp>
        <p:nvSpPr>
          <p:cNvPr id="12" name="Title 1">
            <a:extLst>
              <a:ext uri="{FF2B5EF4-FFF2-40B4-BE49-F238E27FC236}">
                <a16:creationId xmlns:a16="http://schemas.microsoft.com/office/drawing/2014/main" id="{6831B6EB-5381-4957-955A-32F4D979A6C4}"/>
              </a:ext>
            </a:extLst>
          </p:cNvPr>
          <p:cNvSpPr txBox="1">
            <a:spLocks/>
          </p:cNvSpPr>
          <p:nvPr/>
        </p:nvSpPr>
        <p:spPr bwMode="black">
          <a:xfrm>
            <a:off x="2163318" y="297942"/>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err="1"/>
              <a:t>AnalyZing</a:t>
            </a:r>
            <a:r>
              <a:rPr lang="en-US" dirty="0"/>
              <a:t> results</a:t>
            </a:r>
          </a:p>
        </p:txBody>
      </p:sp>
      <p:sp>
        <p:nvSpPr>
          <p:cNvPr id="13" name="TextBox 12">
            <a:extLst>
              <a:ext uri="{FF2B5EF4-FFF2-40B4-BE49-F238E27FC236}">
                <a16:creationId xmlns:a16="http://schemas.microsoft.com/office/drawing/2014/main" id="{588DDC45-4FB0-4838-A5D1-A66A5435F0A5}"/>
              </a:ext>
            </a:extLst>
          </p:cNvPr>
          <p:cNvSpPr txBox="1"/>
          <p:nvPr/>
        </p:nvSpPr>
        <p:spPr>
          <a:xfrm>
            <a:off x="5541691" y="30798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Year 2018</a:t>
            </a:r>
          </a:p>
        </p:txBody>
      </p:sp>
      <p:sp>
        <p:nvSpPr>
          <p:cNvPr id="7" name="Right Arrow 6">
            <a:hlinkClick r:id="rId2" action="ppaction://hlinksldjump"/>
            <a:extLst>
              <a:ext uri="{FF2B5EF4-FFF2-40B4-BE49-F238E27FC236}">
                <a16:creationId xmlns:a16="http://schemas.microsoft.com/office/drawing/2014/main" id="{1F2DC09D-D123-974A-95C1-F575BE2B7015}"/>
              </a:ext>
            </a:extLst>
          </p:cNvPr>
          <p:cNvSpPr/>
          <p:nvPr/>
        </p:nvSpPr>
        <p:spPr>
          <a:xfrm rot="10800000">
            <a:off x="11899604" y="6644445"/>
            <a:ext cx="182880" cy="91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782BBFD8-760E-2A4A-BF7C-712BF7B20DD6}"/>
              </a:ext>
            </a:extLst>
          </p:cNvPr>
          <p:cNvSpPr>
            <a:spLocks noGrp="1"/>
          </p:cNvSpPr>
          <p:nvPr>
            <p:ph idx="1"/>
          </p:nvPr>
        </p:nvSpPr>
        <p:spPr/>
        <p:txBody>
          <a:bodyPr/>
          <a:lstStyle/>
          <a:p>
            <a:endParaRPr lang="en-US" dirty="0"/>
          </a:p>
        </p:txBody>
      </p:sp>
      <p:pic>
        <p:nvPicPr>
          <p:cNvPr id="18" name="Picture 17">
            <a:extLst>
              <a:ext uri="{FF2B5EF4-FFF2-40B4-BE49-F238E27FC236}">
                <a16:creationId xmlns:a16="http://schemas.microsoft.com/office/drawing/2014/main" id="{69000A50-8F93-D54E-BA94-FB1336363826}"/>
              </a:ext>
            </a:extLst>
          </p:cNvPr>
          <p:cNvPicPr>
            <a:picLocks noChangeAspect="1"/>
          </p:cNvPicPr>
          <p:nvPr/>
        </p:nvPicPr>
        <p:blipFill rotWithShape="1">
          <a:blip r:embed="rId3"/>
          <a:srcRect r="17889"/>
          <a:stretch/>
        </p:blipFill>
        <p:spPr>
          <a:xfrm>
            <a:off x="6674312" y="1066800"/>
            <a:ext cx="5106212" cy="4441932"/>
          </a:xfrm>
          <a:prstGeom prst="rect">
            <a:avLst/>
          </a:prstGeom>
        </p:spPr>
      </p:pic>
      <p:pic>
        <p:nvPicPr>
          <p:cNvPr id="19" name="Picture 18">
            <a:extLst>
              <a:ext uri="{FF2B5EF4-FFF2-40B4-BE49-F238E27FC236}">
                <a16:creationId xmlns:a16="http://schemas.microsoft.com/office/drawing/2014/main" id="{96022CEB-1AC0-9444-BD3C-E3C456747DE2}"/>
              </a:ext>
            </a:extLst>
          </p:cNvPr>
          <p:cNvPicPr>
            <a:picLocks noChangeAspect="1"/>
          </p:cNvPicPr>
          <p:nvPr/>
        </p:nvPicPr>
        <p:blipFill>
          <a:blip r:embed="rId4"/>
          <a:stretch>
            <a:fillRect/>
          </a:stretch>
        </p:blipFill>
        <p:spPr>
          <a:xfrm>
            <a:off x="438668" y="1059265"/>
            <a:ext cx="6229253" cy="4449467"/>
          </a:xfrm>
          <a:prstGeom prst="rect">
            <a:avLst/>
          </a:prstGeom>
        </p:spPr>
      </p:pic>
    </p:spTree>
    <p:extLst>
      <p:ext uri="{BB962C8B-B14F-4D97-AF65-F5344CB8AC3E}">
        <p14:creationId xmlns:p14="http://schemas.microsoft.com/office/powerpoint/2010/main" val="211786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95945-7675-D647-BF2F-5BFC63105B73}"/>
              </a:ext>
            </a:extLst>
          </p:cNvPr>
          <p:cNvSpPr>
            <a:spLocks noGrp="1"/>
          </p:cNvSpPr>
          <p:nvPr>
            <p:ph idx="1"/>
          </p:nvPr>
        </p:nvSpPr>
        <p:spPr>
          <a:xfrm>
            <a:off x="780979" y="1272519"/>
            <a:ext cx="10730264" cy="5422555"/>
          </a:xfrm>
          <a:ln>
            <a:solidFill>
              <a:schemeClr val="tx1"/>
            </a:solidFill>
          </a:ln>
        </p:spPr>
        <p:txBody>
          <a:bodyPr vert="horz" lIns="91440" tIns="45720" rIns="91440" bIns="45720" rtlCol="0" anchor="t">
            <a:noAutofit/>
          </a:bodyPr>
          <a:lstStyle/>
          <a:p>
            <a:endParaRPr lang="en-US" sz="2200" dirty="0"/>
          </a:p>
          <a:p>
            <a:r>
              <a:rPr lang="en-US" sz="2200" dirty="0"/>
              <a:t>We can reject our null hypothesis and can say with 95% confidence that increase in GDP per capita does increase the happiness of that country, in turn, proving – </a:t>
            </a:r>
          </a:p>
          <a:p>
            <a:pPr marL="0" indent="0" algn="ctr">
              <a:buNone/>
            </a:pPr>
            <a:r>
              <a:rPr lang="en-US" sz="2200" dirty="0"/>
              <a:t> MONEY CAN BUY HAPPINESS!! </a:t>
            </a:r>
          </a:p>
          <a:p>
            <a:r>
              <a:rPr lang="en-US" sz="3200" b="1" dirty="0"/>
              <a:t>Suggestions </a:t>
            </a:r>
            <a:r>
              <a:rPr lang="en-US" sz="3600" b="1" dirty="0"/>
              <a:t>-</a:t>
            </a:r>
          </a:p>
          <a:p>
            <a:pPr marL="0" indent="0">
              <a:buNone/>
            </a:pPr>
            <a:r>
              <a:rPr lang="en-US" sz="2200" dirty="0"/>
              <a:t>1.  Invest in community building programs which increase positive interaction among people.</a:t>
            </a:r>
          </a:p>
          <a:p>
            <a:pPr marL="0" indent="0">
              <a:buNone/>
            </a:pPr>
            <a:r>
              <a:rPr lang="en-US" sz="2200" dirty="0"/>
              <a:t>2.  Develop a strong economy by absorbing foreign investments, new technologies etc.</a:t>
            </a:r>
          </a:p>
          <a:p>
            <a:pPr marL="0" indent="0">
              <a:buNone/>
            </a:pPr>
            <a:r>
              <a:rPr lang="en-US" sz="2200" dirty="0"/>
              <a:t>3. Increase personal freedom while maintaining public order and safety of the people.</a:t>
            </a:r>
          </a:p>
          <a:p>
            <a:r>
              <a:rPr lang="en-US" sz="3200" b="1" dirty="0"/>
              <a:t>Future Work </a:t>
            </a:r>
            <a:r>
              <a:rPr lang="en-US" sz="3600" b="1" dirty="0"/>
              <a:t>-</a:t>
            </a:r>
          </a:p>
          <a:p>
            <a:pPr marL="0" indent="0">
              <a:buNone/>
            </a:pPr>
            <a:r>
              <a:rPr lang="en-US" sz="2200" dirty="0"/>
              <a:t>1.  Investigate on other psychological factors that affect happiness. </a:t>
            </a:r>
          </a:p>
          <a:p>
            <a:pPr marL="0" indent="0">
              <a:buNone/>
            </a:pPr>
            <a:r>
              <a:rPr lang="en-US" sz="2200" dirty="0"/>
              <a:t>2.  Investigate the definition of freedom and other factors which are highly subjective.</a:t>
            </a:r>
          </a:p>
        </p:txBody>
      </p:sp>
      <p:sp>
        <p:nvSpPr>
          <p:cNvPr id="7" name="Title 1">
            <a:extLst>
              <a:ext uri="{FF2B5EF4-FFF2-40B4-BE49-F238E27FC236}">
                <a16:creationId xmlns:a16="http://schemas.microsoft.com/office/drawing/2014/main" id="{3B5D390A-E048-491E-BFA2-D4A6514F6C4A}"/>
              </a:ext>
            </a:extLst>
          </p:cNvPr>
          <p:cNvSpPr txBox="1">
            <a:spLocks/>
          </p:cNvSpPr>
          <p:nvPr/>
        </p:nvSpPr>
        <p:spPr bwMode="black">
          <a:xfrm>
            <a:off x="2163318" y="297942"/>
            <a:ext cx="7865364" cy="74980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Conclusion – Policy making</a:t>
            </a:r>
          </a:p>
        </p:txBody>
      </p:sp>
    </p:spTree>
    <p:extLst>
      <p:ext uri="{BB962C8B-B14F-4D97-AF65-F5344CB8AC3E}">
        <p14:creationId xmlns:p14="http://schemas.microsoft.com/office/powerpoint/2010/main" val="18595443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592</Words>
  <Application>Microsoft Macintosh PowerPoint</Application>
  <PresentationFormat>Widescreen</PresentationFormat>
  <Paragraphs>128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P-507  Data Analysis and Modeling for Public Affairs</dc:title>
  <dc:creator>Rathi, Akshay Sandeep</dc:creator>
  <cp:lastModifiedBy>Rathi, Akshay Sandeep</cp:lastModifiedBy>
  <cp:revision>481</cp:revision>
  <dcterms:created xsi:type="dcterms:W3CDTF">2019-04-23T00:00:52Z</dcterms:created>
  <dcterms:modified xsi:type="dcterms:W3CDTF">2019-04-24T02:38:41Z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850922</vt:lpwstr>
  </property>
  <property fmtid="{D5CDD505-2E9C-101B-9397-08002B2CF9AE}" name="NXPowerLiteSettings" pid="3">
    <vt:lpwstr>C7000400038000</vt:lpwstr>
  </property>
  <property fmtid="{D5CDD505-2E9C-101B-9397-08002B2CF9AE}" name="NXPowerLiteVersion" pid="4">
    <vt:lpwstr>S8.2.2</vt:lpwstr>
  </property>
</Properties>
</file>