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-2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17722E8-4319-479A-AE4F-DBD8C3587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829" y="2333501"/>
            <a:ext cx="10972800" cy="18288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 Tableau   HR </a:t>
            </a:r>
            <a:r>
              <a:rPr lang="en-IN" dirty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Scorecard: Measuring  Success  in  Talent Management</a:t>
            </a:r>
            <a:endParaRPr b="1" dirty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ELCOT\Pictures\Underrepresen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" y="3289465"/>
            <a:ext cx="3402280" cy="34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1">
            <a:extLst>
              <a:ext uri="{FF2B5EF4-FFF2-40B4-BE49-F238E27FC236}">
                <a16:creationId xmlns:a16="http://schemas.microsoft.com/office/drawing/2014/main" xmlns="" id="{3281A54C-7246-4E9A-B751-48234D93B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2">
            <a:extLst>
              <a:ext uri="{FF2B5EF4-FFF2-40B4-BE49-F238E27FC236}">
                <a16:creationId xmlns:a16="http://schemas.microsoft.com/office/drawing/2014/main" xmlns="" id="{5A40FC9F-4D4A-4101-A5BE-FFCB8479D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3">
            <a:extLst>
              <a:ext uri="{FF2B5EF4-FFF2-40B4-BE49-F238E27FC236}">
                <a16:creationId xmlns:a16="http://schemas.microsoft.com/office/drawing/2014/main" xmlns="" id="{0F3B0D05-E534-455E-91A4-B53430570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4">
            <a:extLst>
              <a:ext uri="{FF2B5EF4-FFF2-40B4-BE49-F238E27FC236}">
                <a16:creationId xmlns:a16="http://schemas.microsoft.com/office/drawing/2014/main" xmlns="" id="{E14746AC-8AA8-4955-8F3E-78FC1845E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DEPARTMENT OF PHYSICS </a:t>
            </a:r>
            <a:br>
              <a:rPr lang="en-IN" dirty="0" smtClean="0"/>
            </a:br>
            <a:r>
              <a:rPr lang="en-IN" dirty="0" smtClean="0"/>
              <a:t>V.O.CHIDAMBARAM COLLEGE</a:t>
            </a:r>
            <a:br>
              <a:rPr lang="en-IN" dirty="0" smtClean="0"/>
            </a:br>
            <a:r>
              <a:rPr lang="en-IN" dirty="0" smtClean="0"/>
              <a:t>THOOTHUKUDI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99" y="1517072"/>
            <a:ext cx="10972800" cy="5121234"/>
          </a:xfrm>
          <a:ln>
            <a:noFill/>
          </a:ln>
        </p:spPr>
        <p:txBody>
          <a:bodyPr/>
          <a:lstStyle/>
          <a:p>
            <a:pPr marL="137160" indent="0">
              <a:buNone/>
            </a:pPr>
            <a:r>
              <a:rPr lang="en-IN" b="1" dirty="0" smtClean="0">
                <a:solidFill>
                  <a:schemeClr val="bg1"/>
                </a:solidFill>
              </a:rPr>
              <a:t>SUBMITTED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BY</a:t>
            </a:r>
            <a:r>
              <a:rPr lang="en-IN" dirty="0" smtClean="0"/>
              <a:t>:</a:t>
            </a:r>
          </a:p>
          <a:p>
            <a:pPr marL="137160" indent="0">
              <a:buNone/>
            </a:pPr>
            <a:r>
              <a:rPr lang="en-IN" dirty="0" smtClean="0"/>
              <a:t>					</a:t>
            </a:r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MENTOR</a:t>
            </a:r>
            <a:r>
              <a:rPr lang="en-IN" dirty="0" smtClean="0">
                <a:solidFill>
                  <a:schemeClr val="bg1"/>
                </a:solidFill>
              </a:rPr>
              <a:t>:  </a:t>
            </a:r>
            <a:r>
              <a:rPr lang="en-IN" dirty="0" err="1" smtClean="0">
                <a:solidFill>
                  <a:srgbClr val="FF0000"/>
                </a:solidFill>
              </a:rPr>
              <a:t>Dr.</a:t>
            </a:r>
            <a:r>
              <a:rPr lang="en-IN" dirty="0" smtClean="0">
                <a:solidFill>
                  <a:srgbClr val="FF0000"/>
                </a:solidFill>
              </a:rPr>
              <a:t> S. SUBRAMANIAN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   						         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(ASSISTANT PROFESSOR)</a:t>
            </a:r>
          </a:p>
          <a:p>
            <a:pPr marL="13716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RATHIES M	           20212231522131</a:t>
            </a:r>
          </a:p>
          <a:p>
            <a:pPr marL="137160" indent="0">
              <a:buNone/>
            </a:pP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SATHISH KUMAR  C       202122315122137</a:t>
            </a:r>
          </a:p>
          <a:p>
            <a:pPr marL="137160" indent="0">
              <a:buNone/>
            </a:pP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SURYA AAKASH M          20212231522144</a:t>
            </a:r>
          </a:p>
          <a:p>
            <a:pPr marL="137160" indent="0">
              <a:buNone/>
            </a:pP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MADASAMY M  		20212231522120</a:t>
            </a:r>
          </a:p>
          <a:p>
            <a:pPr marL="137160" indent="0">
              <a:buNone/>
            </a:pPr>
            <a:endParaRPr lang="en-IN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en-IN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8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COT\Downloads\Untitled_2023-10-16_07-24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6" y="764498"/>
            <a:ext cx="5921131" cy="60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35729" y="241278"/>
            <a:ext cx="434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EMPATHY MAP</a:t>
            </a:r>
            <a:endParaRPr lang="en-IN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5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LCOT\Downloads\Untitled mural_2023-10-16_07-26-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405"/>
            <a:ext cx="12192000" cy="57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730" y="280511"/>
            <a:ext cx="10616539" cy="58477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BRAINSTORMING AND IDEA PRIORITIZATION</a:t>
            </a:r>
            <a:endParaRPr lang="en-IN" sz="32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FF72D86E-106A-4FB5-ADC2-68DC4672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681037"/>
            <a:ext cx="106870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988DE988-9C4F-4087-9AC1-F8A73E2A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681037"/>
            <a:ext cx="106870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29076296-33FC-43A0-BDDF-2F7AEABF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561975"/>
            <a:ext cx="106965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F6E72548-3E45-4DB1-A7F6-1985A138F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566737"/>
            <a:ext cx="7734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xmlns="" id="{EC087CCA-F891-4055-9E39-87196514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1" y="0"/>
            <a:ext cx="976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</TotalTime>
  <Words>22</Words>
  <Application>Microsoft Office PowerPoint</Application>
  <PresentationFormat>Custom</PresentationFormat>
  <Paragraphs>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The  Tableau   HR  Scorecard: Measuring  Success  in  Talent Management</vt:lpstr>
      <vt:lpstr>DEPARTMENT OF PHYSICS  V.O.CHIDAMBARAM COLLEGE THOOTHUKUDI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Tableau HR Scorecard:Measuring Success in Talent Management</dc:title>
  <dc:creator>SAKTHI SERMA</dc:creator>
  <cp:lastModifiedBy>SAKTHI SERMA</cp:lastModifiedBy>
  <cp:revision>9</cp:revision>
  <dcterms:created xsi:type="dcterms:W3CDTF">2023-10-16T06:59:39Z</dcterms:created>
  <dcterms:modified xsi:type="dcterms:W3CDTF">2023-10-16T09:35:57Z</dcterms:modified>
</cp:coreProperties>
</file>