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7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34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2607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525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398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31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32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350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1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7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748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0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655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theme" Target="../theme/theme1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35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jpe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37E5D-28FE-01C2-9035-DB05D1A5B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0" y="1142179"/>
            <a:ext cx="10572000" cy="2971051"/>
          </a:xfrm>
        </p:spPr>
        <p:txBody>
          <a:bodyPr/>
          <a:lstStyle/>
          <a:p>
            <a:pPr algn="ctr"/>
            <a:r>
              <a:rPr lang="en-US" sz="3200" i="1" u="sng" dirty="0">
                <a:solidFill>
                  <a:schemeClr val="bg1"/>
                </a:solidFill>
              </a:rPr>
              <a:t>NAME: RATHIKA.S</a:t>
            </a:r>
            <a:br>
              <a:rPr lang="en-US" sz="3200" i="1" u="sng" dirty="0">
                <a:solidFill>
                  <a:schemeClr val="bg1"/>
                </a:solidFill>
              </a:rPr>
            </a:br>
            <a:r>
              <a:rPr lang="en-US" sz="3200" i="1" u="sng" dirty="0">
                <a:solidFill>
                  <a:schemeClr val="bg1"/>
                </a:solidFill>
              </a:rPr>
              <a:t>REG.NO:24131210500122037</a:t>
            </a:r>
            <a:br>
              <a:rPr lang="en-US" sz="3200" i="1" u="sng" dirty="0">
                <a:solidFill>
                  <a:schemeClr val="bg1"/>
                </a:solidFill>
              </a:rPr>
            </a:br>
            <a:r>
              <a:rPr lang="en-US" sz="3200" i="1" u="sng" dirty="0">
                <a:solidFill>
                  <a:schemeClr val="bg1"/>
                </a:solidFill>
              </a:rPr>
              <a:t>DEPARTMENT:BCA</a:t>
            </a:r>
            <a:br>
              <a:rPr lang="en-US" sz="3200" i="1" u="sng" dirty="0">
                <a:solidFill>
                  <a:schemeClr val="bg1"/>
                </a:solidFill>
              </a:rPr>
            </a:br>
            <a:r>
              <a:rPr lang="en-US" sz="3200" i="1" u="sng" dirty="0">
                <a:solidFill>
                  <a:schemeClr val="bg1"/>
                </a:solidFill>
              </a:rPr>
              <a:t>COLLEGE: IMMACULATE COLLEGE FOR WOMEN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53CF6-1798-A071-85D5-4AD624CE8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0" y="5498334"/>
            <a:ext cx="10572000" cy="434974"/>
          </a:xfrm>
        </p:spPr>
        <p:txBody>
          <a:bodyPr>
            <a:noAutofit/>
          </a:bodyPr>
          <a:lstStyle/>
          <a:p>
            <a:r>
              <a:rPr lang="en-US" sz="3600" b="1" i="1" dirty="0"/>
              <a:t>Student portfolio </a:t>
            </a:r>
          </a:p>
        </p:txBody>
      </p:sp>
    </p:spTree>
    <p:extLst>
      <p:ext uri="{BB962C8B-B14F-4D97-AF65-F5344CB8AC3E}">
        <p14:creationId xmlns:p14="http://schemas.microsoft.com/office/powerpoint/2010/main" val="2705968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6C71-41BB-C7F8-A293-CC33EAC6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045B5-B86D-A67F-8566-D34B5A54E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88" y="2074056"/>
            <a:ext cx="10554574" cy="4188525"/>
          </a:xfrm>
        </p:spPr>
        <p:txBody>
          <a:bodyPr>
            <a:normAutofit/>
          </a:bodyPr>
          <a:lstStyle/>
          <a:p>
            <a:r>
              <a:rPr lang="en-US" sz="2400" b="1" i="1" dirty="0"/>
              <a:t>A portfolio is a compilation of academic and professional materials that exemplifies your beliefs, skills, qualifications, education, training, and experiences.</a:t>
            </a:r>
          </a:p>
        </p:txBody>
      </p:sp>
    </p:spTree>
    <p:extLst>
      <p:ext uri="{BB962C8B-B14F-4D97-AF65-F5344CB8AC3E}">
        <p14:creationId xmlns:p14="http://schemas.microsoft.com/office/powerpoint/2010/main" val="3317482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926C2-8AD6-9CAE-96C6-633D6BB3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6850" y="500281"/>
            <a:ext cx="10554574" cy="6357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1" i="1" dirty="0">
                <a:solidFill>
                  <a:schemeClr val="bg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35740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3392-5E81-8077-F572-4C06105BE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462" y="513977"/>
            <a:ext cx="10571998" cy="970450"/>
          </a:xfrm>
        </p:spPr>
        <p:txBody>
          <a:bodyPr/>
          <a:lstStyle/>
          <a:p>
            <a:r>
              <a:rPr lang="en-US" sz="3600" i="1" dirty="0">
                <a:solidFill>
                  <a:schemeClr val="bg1"/>
                </a:solidFill>
              </a:rPr>
              <a:t>AGENDA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FE1BC-D668-D995-9DA0-95CB99CB3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4336935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i="1" dirty="0"/>
              <a:t>Problem statement </a:t>
            </a:r>
          </a:p>
          <a:p>
            <a:r>
              <a:rPr lang="en-US" sz="2800" b="1" i="1" dirty="0"/>
              <a:t>Project overview </a:t>
            </a:r>
          </a:p>
          <a:p>
            <a:r>
              <a:rPr lang="en-US" sz="2800" b="1" i="1" dirty="0"/>
              <a:t>End users </a:t>
            </a:r>
          </a:p>
          <a:p>
            <a:r>
              <a:rPr lang="en-US" sz="2800" b="1" i="1" dirty="0"/>
              <a:t>Tools and technologies </a:t>
            </a:r>
          </a:p>
          <a:p>
            <a:r>
              <a:rPr lang="en-US" sz="2800" b="1" i="1" dirty="0"/>
              <a:t>Portfolio design and layout</a:t>
            </a:r>
          </a:p>
          <a:p>
            <a:r>
              <a:rPr lang="en-US" sz="2800" b="1" i="1" dirty="0"/>
              <a:t>Features and functionality </a:t>
            </a:r>
          </a:p>
          <a:p>
            <a:r>
              <a:rPr lang="en-US" sz="2800" b="1" i="1" dirty="0"/>
              <a:t>Result and screenshots </a:t>
            </a:r>
          </a:p>
          <a:p>
            <a:r>
              <a:rPr lang="en-US" sz="2800" b="1" i="1" dirty="0"/>
              <a:t>Conclusion </a:t>
            </a:r>
          </a:p>
          <a:p>
            <a:r>
              <a:rPr lang="en-US" sz="2800" b="1" i="1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8929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9A39-3C0D-F604-9687-D5E87AE2D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i="1" dirty="0">
                <a:solidFill>
                  <a:schemeClr val="bg1"/>
                </a:solidFill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0F017-B617-D13A-6958-8CAD049BE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000" y="2204936"/>
            <a:ext cx="10554574" cy="4205876"/>
          </a:xfrm>
        </p:spPr>
        <p:txBody>
          <a:bodyPr>
            <a:normAutofit/>
          </a:bodyPr>
          <a:lstStyle/>
          <a:p>
            <a:r>
              <a:rPr lang="en-US" sz="2400" b="1" i="1" dirty="0"/>
              <a:t>A problem statement is a concise and formal summary that defines a specific issue a team or organization needs to address, identifying the gap between a current undesirable state and a desired future goal. </a:t>
            </a:r>
          </a:p>
          <a:p>
            <a:endParaRPr lang="en-US" sz="2400" b="1" i="1" dirty="0"/>
          </a:p>
          <a:p>
            <a:r>
              <a:rPr lang="en-US" sz="2400" b="1" i="1" dirty="0"/>
              <a:t>It provides context, clearly states the problem, and explains its importance and impact, serving as a guide for the problem-solving process without detailing the solution itself. </a:t>
            </a:r>
          </a:p>
        </p:txBody>
      </p:sp>
    </p:spTree>
    <p:extLst>
      <p:ext uri="{BB962C8B-B14F-4D97-AF65-F5344CB8AC3E}">
        <p14:creationId xmlns:p14="http://schemas.microsoft.com/office/powerpoint/2010/main" val="4175696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328B-A26A-D6F7-5BAC-6EF20C3D7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47188"/>
            <a:ext cx="10571998" cy="1090709"/>
          </a:xfrm>
        </p:spPr>
        <p:txBody>
          <a:bodyPr/>
          <a:lstStyle/>
          <a:p>
            <a:r>
              <a:rPr lang="en-US" sz="3200" i="1" dirty="0">
                <a:solidFill>
                  <a:schemeClr val="bg1"/>
                </a:solidFill>
              </a:rPr>
              <a:t>PROJECT OVERVIEW </a:t>
            </a:r>
            <a:r>
              <a:rPr lang="en-US" i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D494E4-5ED6-2F1B-16C4-0CB260B4D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424" y="2644599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b="1" i="1" dirty="0"/>
              <a:t>A project overview is a concise, one-page summary of a project’s essential information, including its problem or opportunity, goals, objectives, timeline, resources, and key stakeholders. </a:t>
            </a:r>
          </a:p>
          <a:p>
            <a:endParaRPr lang="en-US" sz="2400" b="1" i="1" dirty="0"/>
          </a:p>
          <a:p>
            <a:r>
              <a:rPr lang="en-US" sz="2400" b="1" i="1" dirty="0"/>
              <a:t>Its purpose is to provide a high-level, easily digestible understanding of the project to clients, team members, and management, ensuring everyone is aligned and to secure buy-in or funding. </a:t>
            </a:r>
          </a:p>
        </p:txBody>
      </p:sp>
    </p:spTree>
    <p:extLst>
      <p:ext uri="{BB962C8B-B14F-4D97-AF65-F5344CB8AC3E}">
        <p14:creationId xmlns:p14="http://schemas.microsoft.com/office/powerpoint/2010/main" val="93392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3056-7A43-7E69-A478-9189238E6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13977"/>
            <a:ext cx="10571998" cy="970450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END USERS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755B-12D3-D894-4D94-946AE48D2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277" y="2556985"/>
            <a:ext cx="10554574" cy="3468388"/>
          </a:xfrm>
        </p:spPr>
        <p:txBody>
          <a:bodyPr>
            <a:normAutofit/>
          </a:bodyPr>
          <a:lstStyle/>
          <a:p>
            <a:r>
              <a:rPr lang="en-US" sz="2800" b="1" i="1" dirty="0"/>
              <a:t>An end user is the person or entity that ultimately uses or consumes a product, service, or system, rather than the person who purchases it.</a:t>
            </a:r>
          </a:p>
          <a:p>
            <a:endParaRPr lang="en-US" sz="2800" b="1" i="1" dirty="0"/>
          </a:p>
          <a:p>
            <a:r>
              <a:rPr lang="en-US" sz="2800" b="1" i="1" dirty="0"/>
              <a:t> While a customer buys a product, an end user is the one who directly interacts with it and benefits from its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0070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316C-E71D-FC8E-FC0A-93EBD7EB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538" y="832442"/>
            <a:ext cx="10571998" cy="733427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TOOLS AND TECHNOLOGIES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77729-1D14-F371-383C-10DD07007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424" y="2537278"/>
            <a:ext cx="10554574" cy="3636511"/>
          </a:xfrm>
        </p:spPr>
        <p:txBody>
          <a:bodyPr>
            <a:normAutofit/>
          </a:bodyPr>
          <a:lstStyle/>
          <a:p>
            <a:r>
              <a:rPr lang="en-US" sz="2400" b="1" i="1" dirty="0"/>
              <a:t>Tools are specific, often tangible objects, or software that extend human capabilities to perform tasks more easily, precisely, or efficiently, like a hammer or a word processor. </a:t>
            </a:r>
          </a:p>
          <a:p>
            <a:endParaRPr lang="en-US" sz="2400" b="1" i="1" dirty="0"/>
          </a:p>
          <a:p>
            <a:r>
              <a:rPr lang="en-US" sz="2400" b="1" i="1" dirty="0"/>
              <a:t>Technologies are broader systems, methods, or a coordinated collection of tools and scientific knowledge applied to solve problems and achieve practical goals in a reproducible way, such as the internet or the wheel. </a:t>
            </a:r>
          </a:p>
        </p:txBody>
      </p:sp>
    </p:spTree>
    <p:extLst>
      <p:ext uri="{BB962C8B-B14F-4D97-AF65-F5344CB8AC3E}">
        <p14:creationId xmlns:p14="http://schemas.microsoft.com/office/powerpoint/2010/main" val="3883032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CFE82-ED1B-8F72-AAED-AD06E101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45" y="356571"/>
            <a:ext cx="10571998" cy="1285262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PORTFOLIO DESIGN 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E5C2E-5D14-F91F-C451-ECED9775E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666980"/>
            <a:ext cx="10554574" cy="3636511"/>
          </a:xfrm>
        </p:spPr>
        <p:txBody>
          <a:bodyPr>
            <a:normAutofit lnSpcReduction="10000"/>
          </a:bodyPr>
          <a:lstStyle/>
          <a:p>
            <a:r>
              <a:rPr lang="en-US" sz="2400" b="1" i="1" dirty="0"/>
              <a:t>Portfolio design is the strategic process of selecting, organizing, and presenting your best work to showcase your skills, process, and personal brand to potential employers or clients.</a:t>
            </a:r>
          </a:p>
          <a:p>
            <a:endParaRPr lang="en-US" sz="2400" b="1" i="1" dirty="0"/>
          </a:p>
          <a:p>
            <a:r>
              <a:rPr lang="en-US" sz="2400" b="1" i="1" dirty="0"/>
              <a:t>Portfolio layout refers to the visual arrangement of these elements within a digital or physical space, using grids and visual hierarchy to create a professional, readable, and compelling presentation that effectively communicates your unique value and design capabilities. </a:t>
            </a:r>
          </a:p>
        </p:txBody>
      </p:sp>
    </p:spTree>
    <p:extLst>
      <p:ext uri="{BB962C8B-B14F-4D97-AF65-F5344CB8AC3E}">
        <p14:creationId xmlns:p14="http://schemas.microsoft.com/office/powerpoint/2010/main" val="196974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C83A1-0932-02BD-39BA-C0834C1AF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513977"/>
            <a:ext cx="10571998" cy="970450"/>
          </a:xfrm>
        </p:spPr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B8DE0-2C38-EB5C-F65E-29FFF33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i="1" dirty="0"/>
              <a:t>Features are the specific components, characteristics, or attributes of a product or service, such as a “camera” on a smartphone or “custom leave types” in software.</a:t>
            </a:r>
          </a:p>
          <a:p>
            <a:endParaRPr lang="en-US" sz="2400" b="1" i="1" dirty="0"/>
          </a:p>
          <a:p>
            <a:r>
              <a:rPr lang="en-US" sz="2400" b="1" i="1" dirty="0"/>
              <a:t> Functionality refers to the broader actions and capabilities a product can perform, utilizing its features to fulfill user needs</a:t>
            </a:r>
          </a:p>
        </p:txBody>
      </p:sp>
    </p:spTree>
    <p:extLst>
      <p:ext uri="{BB962C8B-B14F-4D97-AF65-F5344CB8AC3E}">
        <p14:creationId xmlns:p14="http://schemas.microsoft.com/office/powerpoint/2010/main" val="251849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E2DF4-5780-8A29-B855-1C2A1749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1"/>
                </a:solidFill>
              </a:rPr>
              <a:t>RESULT AND SCREENSHOT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2FF0D9-3F09-7A86-2A90-782D9285D0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521" y="1883184"/>
            <a:ext cx="2229590" cy="499180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387D463-FB6F-9E23-491A-6AE619E9CA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147" y="1866193"/>
            <a:ext cx="2229591" cy="49918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6D618C-37B0-EFEA-EB2E-0387BA9AA2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854" y="1866193"/>
            <a:ext cx="2237180" cy="500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2499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Quotable</vt:lpstr>
      <vt:lpstr>NAME: RATHIKA.S REG.NO:24131210500122037 DEPARTMENT:BCA COLLEGE: IMMACULATE COLLEGE FOR WOMEN </vt:lpstr>
      <vt:lpstr>AGENDA </vt:lpstr>
      <vt:lpstr>PROBLEM STATEMENT </vt:lpstr>
      <vt:lpstr>PROJECT OVERVIEW  </vt:lpstr>
      <vt:lpstr>END USERS </vt:lpstr>
      <vt:lpstr>TOOLS AND TECHNOLOGIES </vt:lpstr>
      <vt:lpstr>PORTFOLIO DESIGN  AND LAYOUT </vt:lpstr>
      <vt:lpstr>FEATURES AND FUNCTIONALITY </vt:lpstr>
      <vt:lpstr>RESULT AND SCREENSHOT</vt:lpstr>
      <vt:lpstr>CONCLUSION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NAME: RATHIKA.S REG.NO:24131210500122037 DEPARTMENT:BCA COLLEGE: IMMACULATE COLLEGE FOR WOMEN </dc:title>
  <dc:creator>RATHIKA S</dc:creator>
  <cp:lastModifiedBy>RATHIKA S</cp:lastModifiedBy>
  <cp:revision>8</cp:revision>
  <dcterms:created xsi:type="dcterms:W3CDTF">2025-08-30T16:27:47Z</dcterms:created>
  <dcterms:modified xsi:type="dcterms:W3CDTF">2025-08-31T13:14:31Z</dcterms:modified>
</cp:coreProperties>
</file>