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265" r:id="rId3"/>
    <p:sldId id="257" r:id="rId4"/>
    <p:sldId id="256" r:id="rId5"/>
    <p:sldId id="266" r:id="rId6"/>
    <p:sldId id="267" r:id="rId7"/>
    <p:sldId id="268" r:id="rId8"/>
    <p:sldId id="260"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5B5"/>
    <a:srgbClr val="A1A1A1"/>
    <a:srgbClr val="000600"/>
    <a:srgbClr val="003E89"/>
    <a:srgbClr val="149C7C"/>
    <a:srgbClr val="25E3B6"/>
    <a:srgbClr val="FFA62E"/>
    <a:srgbClr val="00030C"/>
    <a:srgbClr val="FCE13A"/>
    <a:srgbClr val="EDD9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63D449-4893-4474-9FCA-A6F9542A6E34}" v="3" dt="2023-08-24T04:35:00.0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C40E22-69FF-44E9-B62C-56D0F6582B69}"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C42AB71E-AAF1-4E87-8D6C-FA72C2BA2610}">
      <dgm:prSet custT="1"/>
      <dgm:spPr/>
      <dgm:t>
        <a:bodyPr/>
        <a:lstStyle/>
        <a:p>
          <a:pPr algn="just"/>
          <a:r>
            <a:rPr lang="en-US" sz="2600" dirty="0">
              <a:latin typeface="Tahoma" panose="020B0604030504040204" pitchFamily="34" charset="0"/>
              <a:ea typeface="Tahoma" panose="020B0604030504040204" pitchFamily="34" charset="0"/>
              <a:cs typeface="Tahoma" panose="020B0604030504040204" pitchFamily="34" charset="0"/>
            </a:rPr>
            <a:t>We aim to develop a one-stop solution for everyone. Mental health is a growing concern worldwide. Our innovative well-being app is designed to revolutionize the way we approach mental health. With cutting-edge features and advanced technology, our app will change the game for mental health care.</a:t>
          </a:r>
        </a:p>
      </dgm:t>
    </dgm:pt>
    <dgm:pt modelId="{C9C9CE87-0011-44FD-A20F-4F5972EEA7E3}" type="parTrans" cxnId="{AF9B8A8C-8859-461A-A2C7-A5E096ED5CAB}">
      <dgm:prSet/>
      <dgm:spPr/>
      <dgm:t>
        <a:bodyPr/>
        <a:lstStyle/>
        <a:p>
          <a:endParaRPr lang="en-US"/>
        </a:p>
      </dgm:t>
    </dgm:pt>
    <dgm:pt modelId="{7AF7B947-CE92-4D34-BFD3-3512F69BCEA4}" type="sibTrans" cxnId="{AF9B8A8C-8859-461A-A2C7-A5E096ED5CAB}">
      <dgm:prSet/>
      <dgm:spPr/>
      <dgm:t>
        <a:bodyPr/>
        <a:lstStyle/>
        <a:p>
          <a:endParaRPr lang="en-US"/>
        </a:p>
      </dgm:t>
    </dgm:pt>
    <dgm:pt modelId="{073B122E-6754-427A-B95A-99747169299E}">
      <dgm:prSet custT="1"/>
      <dgm:spPr/>
      <dgm:t>
        <a:bodyPr/>
        <a:lstStyle/>
        <a:p>
          <a:pPr algn="just"/>
          <a:r>
            <a:rPr lang="en-US" sz="2600" b="1" i="0" dirty="0">
              <a:latin typeface="Tahoma" panose="020B0604030504040204" pitchFamily="34" charset="0"/>
              <a:ea typeface="Tahoma" panose="020B0604030504040204" pitchFamily="34" charset="0"/>
              <a:cs typeface="Tahoma" panose="020B0604030504040204" pitchFamily="34" charset="0"/>
            </a:rPr>
            <a:t>Objective</a:t>
          </a:r>
          <a:r>
            <a:rPr lang="en-US" sz="2600" b="0" i="0" dirty="0">
              <a:latin typeface="Tahoma" panose="020B0604030504040204" pitchFamily="34" charset="0"/>
              <a:ea typeface="Tahoma" panose="020B0604030504040204" pitchFamily="34" charset="0"/>
              <a:cs typeface="Tahoma" panose="020B0604030504040204" pitchFamily="34" charset="0"/>
            </a:rPr>
            <a:t>: REVIVE aims to provide users with tools and resources to improve their mental well-being through mindfulness, self-care, and positive habit-building</a:t>
          </a:r>
          <a:r>
            <a:rPr lang="en-US" sz="3600" b="0" i="0" dirty="0"/>
            <a:t>.</a:t>
          </a:r>
          <a:endParaRPr lang="en-US" sz="3600" dirty="0"/>
        </a:p>
      </dgm:t>
    </dgm:pt>
    <dgm:pt modelId="{6CDBA440-A244-4942-B306-5008358DDFF6}" type="parTrans" cxnId="{6CDB7D05-AF15-4B60-8A0F-8E9243D82C42}">
      <dgm:prSet/>
      <dgm:spPr/>
      <dgm:t>
        <a:bodyPr/>
        <a:lstStyle/>
        <a:p>
          <a:endParaRPr lang="en-US"/>
        </a:p>
      </dgm:t>
    </dgm:pt>
    <dgm:pt modelId="{CBD8A726-0FB9-4A8A-B3B1-FBED18DAD136}" type="sibTrans" cxnId="{6CDB7D05-AF15-4B60-8A0F-8E9243D82C42}">
      <dgm:prSet/>
      <dgm:spPr/>
      <dgm:t>
        <a:bodyPr/>
        <a:lstStyle/>
        <a:p>
          <a:endParaRPr lang="en-US"/>
        </a:p>
      </dgm:t>
    </dgm:pt>
    <dgm:pt modelId="{E73DE7A7-AA2E-4A5D-9DDD-DE5DCA8A4E3A}" type="pres">
      <dgm:prSet presAssocID="{0EC40E22-69FF-44E9-B62C-56D0F6582B69}" presName="vert0" presStyleCnt="0">
        <dgm:presLayoutVars>
          <dgm:dir/>
          <dgm:animOne val="branch"/>
          <dgm:animLvl val="lvl"/>
        </dgm:presLayoutVars>
      </dgm:prSet>
      <dgm:spPr/>
    </dgm:pt>
    <dgm:pt modelId="{F81984DB-0D8F-4A54-B096-1132C2697981}" type="pres">
      <dgm:prSet presAssocID="{C42AB71E-AAF1-4E87-8D6C-FA72C2BA2610}" presName="thickLine" presStyleLbl="alignNode1" presStyleIdx="0" presStyleCnt="2"/>
      <dgm:spPr/>
    </dgm:pt>
    <dgm:pt modelId="{ECF5597F-0678-4F09-8A16-E45D86704BC7}" type="pres">
      <dgm:prSet presAssocID="{C42AB71E-AAF1-4E87-8D6C-FA72C2BA2610}" presName="horz1" presStyleCnt="0"/>
      <dgm:spPr/>
    </dgm:pt>
    <dgm:pt modelId="{E7BA4E3E-C80C-4910-9A62-33AD700804D8}" type="pres">
      <dgm:prSet presAssocID="{C42AB71E-AAF1-4E87-8D6C-FA72C2BA2610}" presName="tx1" presStyleLbl="revTx" presStyleIdx="0" presStyleCnt="2"/>
      <dgm:spPr/>
    </dgm:pt>
    <dgm:pt modelId="{3D935501-7480-4850-87D6-29DDD2788367}" type="pres">
      <dgm:prSet presAssocID="{C42AB71E-AAF1-4E87-8D6C-FA72C2BA2610}" presName="vert1" presStyleCnt="0"/>
      <dgm:spPr/>
    </dgm:pt>
    <dgm:pt modelId="{CA190A74-4B06-45E4-9C0A-0B22664FB912}" type="pres">
      <dgm:prSet presAssocID="{073B122E-6754-427A-B95A-99747169299E}" presName="thickLine" presStyleLbl="alignNode1" presStyleIdx="1" presStyleCnt="2"/>
      <dgm:spPr/>
    </dgm:pt>
    <dgm:pt modelId="{005C3578-75EB-4DA7-9FBB-01C46C32889D}" type="pres">
      <dgm:prSet presAssocID="{073B122E-6754-427A-B95A-99747169299E}" presName="horz1" presStyleCnt="0"/>
      <dgm:spPr/>
    </dgm:pt>
    <dgm:pt modelId="{27D1B0D3-E5F2-4A28-A405-6E68782B71C3}" type="pres">
      <dgm:prSet presAssocID="{073B122E-6754-427A-B95A-99747169299E}" presName="tx1" presStyleLbl="revTx" presStyleIdx="1" presStyleCnt="2"/>
      <dgm:spPr/>
    </dgm:pt>
    <dgm:pt modelId="{5F2CB1A1-B245-4100-84BE-8BA344EBA3B7}" type="pres">
      <dgm:prSet presAssocID="{073B122E-6754-427A-B95A-99747169299E}" presName="vert1" presStyleCnt="0"/>
      <dgm:spPr/>
    </dgm:pt>
  </dgm:ptLst>
  <dgm:cxnLst>
    <dgm:cxn modelId="{6CDB7D05-AF15-4B60-8A0F-8E9243D82C42}" srcId="{0EC40E22-69FF-44E9-B62C-56D0F6582B69}" destId="{073B122E-6754-427A-B95A-99747169299E}" srcOrd="1" destOrd="0" parTransId="{6CDBA440-A244-4942-B306-5008358DDFF6}" sibTransId="{CBD8A726-0FB9-4A8A-B3B1-FBED18DAD136}"/>
    <dgm:cxn modelId="{31E76067-27CB-4DDD-9DF4-FAC867A0AC42}" type="presOf" srcId="{C42AB71E-AAF1-4E87-8D6C-FA72C2BA2610}" destId="{E7BA4E3E-C80C-4910-9A62-33AD700804D8}" srcOrd="0" destOrd="0" presId="urn:microsoft.com/office/officeart/2008/layout/LinedList"/>
    <dgm:cxn modelId="{AF9B8A8C-8859-461A-A2C7-A5E096ED5CAB}" srcId="{0EC40E22-69FF-44E9-B62C-56D0F6582B69}" destId="{C42AB71E-AAF1-4E87-8D6C-FA72C2BA2610}" srcOrd="0" destOrd="0" parTransId="{C9C9CE87-0011-44FD-A20F-4F5972EEA7E3}" sibTransId="{7AF7B947-CE92-4D34-BFD3-3512F69BCEA4}"/>
    <dgm:cxn modelId="{B5C4D1AF-CDA1-4DDB-A29E-43126D080E0F}" type="presOf" srcId="{073B122E-6754-427A-B95A-99747169299E}" destId="{27D1B0D3-E5F2-4A28-A405-6E68782B71C3}" srcOrd="0" destOrd="0" presId="urn:microsoft.com/office/officeart/2008/layout/LinedList"/>
    <dgm:cxn modelId="{1D76EBE5-A1FA-4AF4-B1CF-7DDE5F767BE8}" type="presOf" srcId="{0EC40E22-69FF-44E9-B62C-56D0F6582B69}" destId="{E73DE7A7-AA2E-4A5D-9DDD-DE5DCA8A4E3A}" srcOrd="0" destOrd="0" presId="urn:microsoft.com/office/officeart/2008/layout/LinedList"/>
    <dgm:cxn modelId="{CF359D35-87DD-4FF2-9371-61318A1B2CA5}" type="presParOf" srcId="{E73DE7A7-AA2E-4A5D-9DDD-DE5DCA8A4E3A}" destId="{F81984DB-0D8F-4A54-B096-1132C2697981}" srcOrd="0" destOrd="0" presId="urn:microsoft.com/office/officeart/2008/layout/LinedList"/>
    <dgm:cxn modelId="{DE4B8AB8-1F17-4340-803C-BAB5F5D77B3A}" type="presParOf" srcId="{E73DE7A7-AA2E-4A5D-9DDD-DE5DCA8A4E3A}" destId="{ECF5597F-0678-4F09-8A16-E45D86704BC7}" srcOrd="1" destOrd="0" presId="urn:microsoft.com/office/officeart/2008/layout/LinedList"/>
    <dgm:cxn modelId="{2604468D-069D-409D-BB6A-C7A8ECD5113C}" type="presParOf" srcId="{ECF5597F-0678-4F09-8A16-E45D86704BC7}" destId="{E7BA4E3E-C80C-4910-9A62-33AD700804D8}" srcOrd="0" destOrd="0" presId="urn:microsoft.com/office/officeart/2008/layout/LinedList"/>
    <dgm:cxn modelId="{9429762B-BBDB-4EF4-AE9F-34CDFBA5456A}" type="presParOf" srcId="{ECF5597F-0678-4F09-8A16-E45D86704BC7}" destId="{3D935501-7480-4850-87D6-29DDD2788367}" srcOrd="1" destOrd="0" presId="urn:microsoft.com/office/officeart/2008/layout/LinedList"/>
    <dgm:cxn modelId="{2D1A2567-AB53-4004-AACC-A119BE352473}" type="presParOf" srcId="{E73DE7A7-AA2E-4A5D-9DDD-DE5DCA8A4E3A}" destId="{CA190A74-4B06-45E4-9C0A-0B22664FB912}" srcOrd="2" destOrd="0" presId="urn:microsoft.com/office/officeart/2008/layout/LinedList"/>
    <dgm:cxn modelId="{4786BAFE-AEE8-45BA-9777-7F9E1A7EF3B2}" type="presParOf" srcId="{E73DE7A7-AA2E-4A5D-9DDD-DE5DCA8A4E3A}" destId="{005C3578-75EB-4DA7-9FBB-01C46C32889D}" srcOrd="3" destOrd="0" presId="urn:microsoft.com/office/officeart/2008/layout/LinedList"/>
    <dgm:cxn modelId="{3009C825-942D-4253-923E-C9788091AFA6}" type="presParOf" srcId="{005C3578-75EB-4DA7-9FBB-01C46C32889D}" destId="{27D1B0D3-E5F2-4A28-A405-6E68782B71C3}" srcOrd="0" destOrd="0" presId="urn:microsoft.com/office/officeart/2008/layout/LinedList"/>
    <dgm:cxn modelId="{8A4265C7-9FFA-4A5F-8463-9A3CA9F31E2D}" type="presParOf" srcId="{005C3578-75EB-4DA7-9FBB-01C46C32889D}" destId="{5F2CB1A1-B245-4100-84BE-8BA344EBA3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996126-6585-48FA-A62F-1D3699F9650A}" type="doc">
      <dgm:prSet loTypeId="urn:microsoft.com/office/officeart/2008/layout/AlternatingHexagons" loCatId="list" qsTypeId="urn:microsoft.com/office/officeart/2005/8/quickstyle/3d3" qsCatId="3D" csTypeId="urn:microsoft.com/office/officeart/2005/8/colors/accent2_5" csCatId="accent2" phldr="1"/>
      <dgm:spPr/>
      <dgm:t>
        <a:bodyPr/>
        <a:lstStyle/>
        <a:p>
          <a:endParaRPr lang="en-IN"/>
        </a:p>
      </dgm:t>
    </dgm:pt>
    <dgm:pt modelId="{368EF81F-C449-417A-AE63-98D37807C7F7}">
      <dgm:prSet phldrT="[Text]" custT="1"/>
      <dgm:spPr/>
      <dgm:t>
        <a:bodyPr/>
        <a:lstStyle/>
        <a:p>
          <a:r>
            <a:rPr lang="en-IN" sz="1600" b="0" dirty="0">
              <a:solidFill>
                <a:schemeClr val="tx1"/>
              </a:solidFill>
              <a:latin typeface="Tahoma" panose="020B0604030504040204" pitchFamily="34" charset="0"/>
              <a:ea typeface="Tahoma" panose="020B0604030504040204" pitchFamily="34" charset="0"/>
              <a:cs typeface="Tahoma" panose="020B0604030504040204" pitchFamily="34" charset="0"/>
            </a:rPr>
            <a:t>HOLISITC WELL-BEING APP</a:t>
          </a:r>
        </a:p>
      </dgm:t>
    </dgm:pt>
    <dgm:pt modelId="{D23CB26F-BA87-4E1C-9752-D106F4815346}" type="parTrans" cxnId="{2D7831F6-A0A7-4C0B-9A97-0BEE1D76D915}">
      <dgm:prSet/>
      <dgm:spPr/>
      <dgm:t>
        <a:bodyPr/>
        <a:lstStyle/>
        <a:p>
          <a:endParaRPr lang="en-IN"/>
        </a:p>
      </dgm:t>
    </dgm:pt>
    <dgm:pt modelId="{9B6A0E3A-3ABC-4A01-8C1B-C9117FD24D06}" type="sibTrans" cxnId="{2D7831F6-A0A7-4C0B-9A97-0BEE1D76D915}">
      <dgm:prSet/>
      <dgm:spPr/>
      <dgm:t>
        <a:bodyPr/>
        <a:lstStyle/>
        <a:p>
          <a:endParaRPr lang="en-IN"/>
        </a:p>
      </dgm:t>
    </dgm:pt>
    <dgm:pt modelId="{667EE6FC-6677-432A-8D3F-8F1DF90FFA39}">
      <dgm:prSet phldrT="[Text]" phldr="0"/>
      <dgm:spPr/>
      <dgm:t>
        <a:bodyPr/>
        <a:lstStyle/>
        <a:p>
          <a:pPr rtl="0"/>
          <a:endParaRPr lang="en-IN" b="1"/>
        </a:p>
      </dgm:t>
    </dgm:pt>
    <dgm:pt modelId="{CE7F4919-29E7-4CDD-96D7-FB5B078A42C0}" type="parTrans" cxnId="{A47963C7-E916-413A-AF3E-56CF132F31CC}">
      <dgm:prSet/>
      <dgm:spPr/>
      <dgm:t>
        <a:bodyPr/>
        <a:lstStyle/>
        <a:p>
          <a:endParaRPr lang="en-IN"/>
        </a:p>
      </dgm:t>
    </dgm:pt>
    <dgm:pt modelId="{55B7F3C9-F701-4558-97A3-5BC0485511E6}" type="sibTrans" cxnId="{A47963C7-E916-413A-AF3E-56CF132F31CC}">
      <dgm:prSet/>
      <dgm:spPr/>
      <dgm:t>
        <a:bodyPr/>
        <a:lstStyle/>
        <a:p>
          <a:endParaRPr lang="en-IN"/>
        </a:p>
      </dgm:t>
    </dgm:pt>
    <dgm:pt modelId="{22DC7A41-0C8B-4FB0-ACE4-C86CB5AF7F4F}">
      <dgm:prSet phldrT="[Text]" custT="1"/>
      <dgm:spPr/>
      <dgm:t>
        <a:bodyPr/>
        <a:lstStyle/>
        <a:p>
          <a:pPr algn="ctr"/>
          <a:r>
            <a:rPr lang="en-IN" sz="1600" b="0" dirty="0">
              <a:latin typeface="Tahoma" panose="020B0604030504040204" pitchFamily="34" charset="0"/>
              <a:ea typeface="Tahoma" panose="020B0604030504040204" pitchFamily="34" charset="0"/>
              <a:cs typeface="Tahoma" panose="020B0604030504040204" pitchFamily="34" charset="0"/>
            </a:rPr>
            <a:t>COMMUNITY</a:t>
          </a:r>
        </a:p>
        <a:p>
          <a:pPr algn="ctr"/>
          <a:r>
            <a:rPr lang="en-IN" sz="1600" b="0" dirty="0">
              <a:latin typeface="Tahoma" panose="020B0604030504040204" pitchFamily="34" charset="0"/>
              <a:ea typeface="Tahoma" panose="020B0604030504040204" pitchFamily="34" charset="0"/>
              <a:cs typeface="Tahoma" panose="020B0604030504040204" pitchFamily="34" charset="0"/>
            </a:rPr>
            <a:t> SUPPORT</a:t>
          </a:r>
        </a:p>
      </dgm:t>
    </dgm:pt>
    <dgm:pt modelId="{9C7FA10C-41D9-4A03-A753-75A600BD0C6B}" type="parTrans" cxnId="{3201599A-B9A8-48BD-981B-E33F0719307D}">
      <dgm:prSet/>
      <dgm:spPr/>
      <dgm:t>
        <a:bodyPr/>
        <a:lstStyle/>
        <a:p>
          <a:endParaRPr lang="en-IN"/>
        </a:p>
      </dgm:t>
    </dgm:pt>
    <dgm:pt modelId="{680AFB2F-38F8-4EE2-ADDA-4E6AFFC26724}" type="sibTrans" cxnId="{3201599A-B9A8-48BD-981B-E33F0719307D}">
      <dgm:prSet/>
      <dgm:spPr/>
      <dgm:t>
        <a:bodyPr/>
        <a:lstStyle/>
        <a:p>
          <a:endParaRPr lang="en-IN"/>
        </a:p>
      </dgm:t>
    </dgm:pt>
    <dgm:pt modelId="{2F32E518-9F21-4694-8C4D-2CA6D214AAE6}">
      <dgm:prSet phldrT="[Text]" custT="1"/>
      <dgm:spPr/>
      <dgm:t>
        <a:bodyPr/>
        <a:lstStyle/>
        <a:p>
          <a:pPr algn="ctr"/>
          <a:endParaRPr lang="en-IN" sz="1600" b="1">
            <a:solidFill>
              <a:schemeClr val="tx1"/>
            </a:solidFill>
          </a:endParaRPr>
        </a:p>
      </dgm:t>
    </dgm:pt>
    <dgm:pt modelId="{539F5314-A254-4F49-BD6C-10C1B72F38A2}" type="sibTrans" cxnId="{F1AC7C2B-0758-4B0B-BCAA-865BEC5B2B78}">
      <dgm:prSet/>
      <dgm:spPr/>
      <dgm:t>
        <a:bodyPr/>
        <a:lstStyle/>
        <a:p>
          <a:endParaRPr lang="en-IN"/>
        </a:p>
      </dgm:t>
    </dgm:pt>
    <dgm:pt modelId="{A02FE810-A894-4227-8940-B82294883C96}" type="parTrans" cxnId="{F1AC7C2B-0758-4B0B-BCAA-865BEC5B2B78}">
      <dgm:prSet/>
      <dgm:spPr/>
      <dgm:t>
        <a:bodyPr/>
        <a:lstStyle/>
        <a:p>
          <a:endParaRPr lang="en-IN"/>
        </a:p>
      </dgm:t>
    </dgm:pt>
    <dgm:pt modelId="{0B6837A0-B399-49C8-B680-6838C8851F0E}">
      <dgm:prSet phldrT="[Text]" custT="1"/>
      <dgm:spPr/>
      <dgm:t>
        <a:bodyPr/>
        <a:lstStyle/>
        <a:p>
          <a:endParaRPr lang="en-IN" sz="1600" b="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0FBFC3ED-406A-48B2-8498-507844209BF8}" type="sibTrans" cxnId="{B9988D63-0875-418F-8964-C40F7793B45E}">
      <dgm:prSet/>
      <dgm:spPr/>
      <dgm:t>
        <a:bodyPr/>
        <a:lstStyle/>
        <a:p>
          <a:endParaRPr lang="en-IN"/>
        </a:p>
      </dgm:t>
    </dgm:pt>
    <dgm:pt modelId="{5DDA1DDC-9239-4627-B604-CB13AE5107BF}" type="parTrans" cxnId="{B9988D63-0875-418F-8964-C40F7793B45E}">
      <dgm:prSet/>
      <dgm:spPr/>
      <dgm:t>
        <a:bodyPr/>
        <a:lstStyle/>
        <a:p>
          <a:endParaRPr lang="en-IN"/>
        </a:p>
      </dgm:t>
    </dgm:pt>
    <dgm:pt modelId="{0E643FB0-C71F-4F79-B5C1-E9B81F066AFA}">
      <dgm:prSet phldrT="[Text]" custT="1"/>
      <dgm:spPr/>
      <dgm:t>
        <a:bodyPr/>
        <a:lstStyle/>
        <a:p>
          <a:r>
            <a:rPr lang="en-IN" sz="1600" b="0" dirty="0">
              <a:solidFill>
                <a:schemeClr val="tx1"/>
              </a:solidFill>
              <a:latin typeface="Tahoma" panose="020B0604030504040204" pitchFamily="34" charset="0"/>
              <a:ea typeface="Tahoma" panose="020B0604030504040204" pitchFamily="34" charset="0"/>
              <a:cs typeface="Tahoma" panose="020B0604030504040204" pitchFamily="34" charset="0"/>
            </a:rPr>
            <a:t>EMPHASIS ON HABIT FORMATION</a:t>
          </a:r>
        </a:p>
      </dgm:t>
    </dgm:pt>
    <dgm:pt modelId="{336A2A7F-EEB2-4634-B265-448D7E6B84D8}" type="sibTrans" cxnId="{D00C5CD7-CC6D-484B-BB32-4622B7886C8C}">
      <dgm:prSet/>
      <dgm:spPr/>
      <dgm:t>
        <a:bodyPr/>
        <a:lstStyle/>
        <a:p>
          <a:endParaRPr lang="en-IN"/>
        </a:p>
      </dgm:t>
    </dgm:pt>
    <dgm:pt modelId="{D01DE450-9075-4F90-938C-A16F1A2F756E}" type="parTrans" cxnId="{D00C5CD7-CC6D-484B-BB32-4622B7886C8C}">
      <dgm:prSet/>
      <dgm:spPr/>
      <dgm:t>
        <a:bodyPr/>
        <a:lstStyle/>
        <a:p>
          <a:endParaRPr lang="en-IN"/>
        </a:p>
      </dgm:t>
    </dgm:pt>
    <dgm:pt modelId="{648B2DD2-033B-4E21-A49F-479F46E75983}" type="pres">
      <dgm:prSet presAssocID="{4B996126-6585-48FA-A62F-1D3699F9650A}" presName="Name0" presStyleCnt="0">
        <dgm:presLayoutVars>
          <dgm:chMax/>
          <dgm:chPref/>
          <dgm:dir/>
          <dgm:animLvl val="lvl"/>
        </dgm:presLayoutVars>
      </dgm:prSet>
      <dgm:spPr/>
    </dgm:pt>
    <dgm:pt modelId="{93446BD8-BC85-486A-990E-964B4FE581B7}" type="pres">
      <dgm:prSet presAssocID="{368EF81F-C449-417A-AE63-98D37807C7F7}" presName="composite" presStyleCnt="0"/>
      <dgm:spPr/>
    </dgm:pt>
    <dgm:pt modelId="{91DB089F-8DAD-4AF5-B715-8C2B749938B9}" type="pres">
      <dgm:prSet presAssocID="{368EF81F-C449-417A-AE63-98D37807C7F7}" presName="Parent1" presStyleLbl="node1" presStyleIdx="0" presStyleCnt="6">
        <dgm:presLayoutVars>
          <dgm:chMax val="1"/>
          <dgm:chPref val="1"/>
          <dgm:bulletEnabled val="1"/>
        </dgm:presLayoutVars>
      </dgm:prSet>
      <dgm:spPr/>
    </dgm:pt>
    <dgm:pt modelId="{614BC445-E916-4EAA-9B9E-2F3B7244A5EC}" type="pres">
      <dgm:prSet presAssocID="{368EF81F-C449-417A-AE63-98D37807C7F7}" presName="Childtext1" presStyleLbl="revTx" presStyleIdx="0" presStyleCnt="3">
        <dgm:presLayoutVars>
          <dgm:chMax val="0"/>
          <dgm:chPref val="0"/>
          <dgm:bulletEnabled val="1"/>
        </dgm:presLayoutVars>
      </dgm:prSet>
      <dgm:spPr/>
    </dgm:pt>
    <dgm:pt modelId="{1016C975-7F20-4FCE-93E8-E49D1D97FC18}" type="pres">
      <dgm:prSet presAssocID="{368EF81F-C449-417A-AE63-98D37807C7F7}" presName="BalanceSpacing" presStyleCnt="0"/>
      <dgm:spPr/>
    </dgm:pt>
    <dgm:pt modelId="{F346ECC7-0339-43A2-A594-546976A0350B}" type="pres">
      <dgm:prSet presAssocID="{368EF81F-C449-417A-AE63-98D37807C7F7}" presName="BalanceSpacing1" presStyleCnt="0"/>
      <dgm:spPr/>
    </dgm:pt>
    <dgm:pt modelId="{F1F06C30-B78E-4097-9A85-D120D5C64353}" type="pres">
      <dgm:prSet presAssocID="{9B6A0E3A-3ABC-4A01-8C1B-C9117FD24D06}" presName="Accent1Text" presStyleLbl="node1" presStyleIdx="1" presStyleCnt="6"/>
      <dgm:spPr/>
    </dgm:pt>
    <dgm:pt modelId="{C5872DA8-EAA7-4CB4-856A-B36F9E98C2F9}" type="pres">
      <dgm:prSet presAssocID="{9B6A0E3A-3ABC-4A01-8C1B-C9117FD24D06}" presName="spaceBetweenRectangles" presStyleCnt="0"/>
      <dgm:spPr/>
    </dgm:pt>
    <dgm:pt modelId="{32F11160-1F8A-494E-9221-17D175821CFA}" type="pres">
      <dgm:prSet presAssocID="{0E643FB0-C71F-4F79-B5C1-E9B81F066AFA}" presName="composite" presStyleCnt="0"/>
      <dgm:spPr/>
    </dgm:pt>
    <dgm:pt modelId="{9325AA34-FB21-40BE-B672-A0EB4A676CA8}" type="pres">
      <dgm:prSet presAssocID="{0E643FB0-C71F-4F79-B5C1-E9B81F066AFA}" presName="Parent1" presStyleLbl="node1" presStyleIdx="2" presStyleCnt="6" custScaleX="105898" custLinFactNeighborY="0">
        <dgm:presLayoutVars>
          <dgm:chMax val="1"/>
          <dgm:chPref val="1"/>
          <dgm:bulletEnabled val="1"/>
        </dgm:presLayoutVars>
      </dgm:prSet>
      <dgm:spPr/>
    </dgm:pt>
    <dgm:pt modelId="{BE1DA26B-03C8-4D79-B82A-C8916452ABF2}" type="pres">
      <dgm:prSet presAssocID="{0E643FB0-C71F-4F79-B5C1-E9B81F066AFA}" presName="Childtext1" presStyleLbl="revTx" presStyleIdx="1" presStyleCnt="3" custScaleX="51740">
        <dgm:presLayoutVars>
          <dgm:chMax val="0"/>
          <dgm:chPref val="0"/>
          <dgm:bulletEnabled val="1"/>
        </dgm:presLayoutVars>
      </dgm:prSet>
      <dgm:spPr/>
    </dgm:pt>
    <dgm:pt modelId="{0EE6D200-5AFA-4E1F-A881-787ADB1B0C77}" type="pres">
      <dgm:prSet presAssocID="{0E643FB0-C71F-4F79-B5C1-E9B81F066AFA}" presName="BalanceSpacing" presStyleCnt="0"/>
      <dgm:spPr/>
    </dgm:pt>
    <dgm:pt modelId="{A62AF8A6-5D53-4E95-A68C-EAAC42A4F9F4}" type="pres">
      <dgm:prSet presAssocID="{0E643FB0-C71F-4F79-B5C1-E9B81F066AFA}" presName="BalanceSpacing1" presStyleCnt="0"/>
      <dgm:spPr/>
    </dgm:pt>
    <dgm:pt modelId="{0ED492D1-B7BF-4887-B8B6-B163B9431352}" type="pres">
      <dgm:prSet presAssocID="{336A2A7F-EEB2-4634-B265-448D7E6B84D8}" presName="Accent1Text" presStyleLbl="node1" presStyleIdx="3" presStyleCnt="6"/>
      <dgm:spPr/>
    </dgm:pt>
    <dgm:pt modelId="{DB452D4B-A0DE-4195-8931-FB072598C709}" type="pres">
      <dgm:prSet presAssocID="{336A2A7F-EEB2-4634-B265-448D7E6B84D8}" presName="spaceBetweenRectangles" presStyleCnt="0"/>
      <dgm:spPr/>
    </dgm:pt>
    <dgm:pt modelId="{358720C8-F2B6-416E-9C25-85AC4C897237}" type="pres">
      <dgm:prSet presAssocID="{0B6837A0-B399-49C8-B680-6838C8851F0E}" presName="composite" presStyleCnt="0"/>
      <dgm:spPr/>
    </dgm:pt>
    <dgm:pt modelId="{DAC2A3F2-F8B9-4D88-B334-FEA39E61438F}" type="pres">
      <dgm:prSet presAssocID="{0B6837A0-B399-49C8-B680-6838C8851F0E}" presName="Parent1" presStyleLbl="node1" presStyleIdx="4" presStyleCnt="6">
        <dgm:presLayoutVars>
          <dgm:chMax val="1"/>
          <dgm:chPref val="1"/>
          <dgm:bulletEnabled val="1"/>
        </dgm:presLayoutVars>
      </dgm:prSet>
      <dgm:spPr/>
    </dgm:pt>
    <dgm:pt modelId="{ADC17AB2-A3C8-44D1-915F-589645A2912B}" type="pres">
      <dgm:prSet presAssocID="{0B6837A0-B399-49C8-B680-6838C8851F0E}" presName="Childtext1" presStyleLbl="revTx" presStyleIdx="2" presStyleCnt="3" custScaleX="70602" custLinFactY="-36825" custLinFactNeighborX="-48456" custLinFactNeighborY="-100000">
        <dgm:presLayoutVars>
          <dgm:chMax val="0"/>
          <dgm:chPref val="0"/>
          <dgm:bulletEnabled val="1"/>
        </dgm:presLayoutVars>
      </dgm:prSet>
      <dgm:spPr/>
    </dgm:pt>
    <dgm:pt modelId="{49F63070-98C3-49DB-A82B-A0A6E3A308C5}" type="pres">
      <dgm:prSet presAssocID="{0B6837A0-B399-49C8-B680-6838C8851F0E}" presName="BalanceSpacing" presStyleCnt="0"/>
      <dgm:spPr/>
    </dgm:pt>
    <dgm:pt modelId="{D1E54AAE-42EB-440B-A1AF-3AAAFFA1156E}" type="pres">
      <dgm:prSet presAssocID="{0B6837A0-B399-49C8-B680-6838C8851F0E}" presName="BalanceSpacing1" presStyleCnt="0"/>
      <dgm:spPr/>
    </dgm:pt>
    <dgm:pt modelId="{E5299E1F-B0A9-41AF-81F9-C85D183C2372}" type="pres">
      <dgm:prSet presAssocID="{0FBFC3ED-406A-48B2-8498-507844209BF8}" presName="Accent1Text" presStyleLbl="node1" presStyleIdx="5" presStyleCnt="6"/>
      <dgm:spPr/>
    </dgm:pt>
  </dgm:ptLst>
  <dgm:cxnLst>
    <dgm:cxn modelId="{DEF5D819-BD70-4DD2-B3E5-97F1A149AF24}" type="presOf" srcId="{0E643FB0-C71F-4F79-B5C1-E9B81F066AFA}" destId="{9325AA34-FB21-40BE-B672-A0EB4A676CA8}" srcOrd="0" destOrd="0" presId="urn:microsoft.com/office/officeart/2008/layout/AlternatingHexagons"/>
    <dgm:cxn modelId="{F1AC7C2B-0758-4B0B-BCAA-865BEC5B2B78}" srcId="{0E643FB0-C71F-4F79-B5C1-E9B81F066AFA}" destId="{2F32E518-9F21-4694-8C4D-2CA6D214AAE6}" srcOrd="0" destOrd="0" parTransId="{A02FE810-A894-4227-8940-B82294883C96}" sibTransId="{539F5314-A254-4F49-BD6C-10C1B72F38A2}"/>
    <dgm:cxn modelId="{4DDC602C-73D1-45C2-B1CD-5E4FB2F173EC}" type="presOf" srcId="{667EE6FC-6677-432A-8D3F-8F1DF90FFA39}" destId="{614BC445-E916-4EAA-9B9E-2F3B7244A5EC}" srcOrd="0" destOrd="0" presId="urn:microsoft.com/office/officeart/2008/layout/AlternatingHexagons"/>
    <dgm:cxn modelId="{B9988D63-0875-418F-8964-C40F7793B45E}" srcId="{4B996126-6585-48FA-A62F-1D3699F9650A}" destId="{0B6837A0-B399-49C8-B680-6838C8851F0E}" srcOrd="2" destOrd="0" parTransId="{5DDA1DDC-9239-4627-B604-CB13AE5107BF}" sibTransId="{0FBFC3ED-406A-48B2-8498-507844209BF8}"/>
    <dgm:cxn modelId="{F85AF54C-CA72-496D-936A-8F0358C1B260}" type="presOf" srcId="{4B996126-6585-48FA-A62F-1D3699F9650A}" destId="{648B2DD2-033B-4E21-A49F-479F46E75983}" srcOrd="0" destOrd="0" presId="urn:microsoft.com/office/officeart/2008/layout/AlternatingHexagons"/>
    <dgm:cxn modelId="{C9965C55-E24A-4F3A-8482-6CE6A9226B34}" type="presOf" srcId="{9B6A0E3A-3ABC-4A01-8C1B-C9117FD24D06}" destId="{F1F06C30-B78E-4097-9A85-D120D5C64353}" srcOrd="0" destOrd="0" presId="urn:microsoft.com/office/officeart/2008/layout/AlternatingHexagons"/>
    <dgm:cxn modelId="{22D1A986-AC84-4E3F-9268-327969F044A3}" type="presOf" srcId="{22DC7A41-0C8B-4FB0-ACE4-C86CB5AF7F4F}" destId="{ADC17AB2-A3C8-44D1-915F-589645A2912B}" srcOrd="0" destOrd="0" presId="urn:microsoft.com/office/officeart/2008/layout/AlternatingHexagons"/>
    <dgm:cxn modelId="{EB641B8A-2499-4484-BE58-83D54D7FDA2A}" type="presOf" srcId="{0B6837A0-B399-49C8-B680-6838C8851F0E}" destId="{DAC2A3F2-F8B9-4D88-B334-FEA39E61438F}" srcOrd="0" destOrd="0" presId="urn:microsoft.com/office/officeart/2008/layout/AlternatingHexagons"/>
    <dgm:cxn modelId="{322FC499-8218-4867-B28A-ABB9ACCFBF2A}" type="presOf" srcId="{336A2A7F-EEB2-4634-B265-448D7E6B84D8}" destId="{0ED492D1-B7BF-4887-B8B6-B163B9431352}" srcOrd="0" destOrd="0" presId="urn:microsoft.com/office/officeart/2008/layout/AlternatingHexagons"/>
    <dgm:cxn modelId="{3201599A-B9A8-48BD-981B-E33F0719307D}" srcId="{0B6837A0-B399-49C8-B680-6838C8851F0E}" destId="{22DC7A41-0C8B-4FB0-ACE4-C86CB5AF7F4F}" srcOrd="0" destOrd="0" parTransId="{9C7FA10C-41D9-4A03-A753-75A600BD0C6B}" sibTransId="{680AFB2F-38F8-4EE2-ADDA-4E6AFFC26724}"/>
    <dgm:cxn modelId="{A47963C7-E916-413A-AF3E-56CF132F31CC}" srcId="{368EF81F-C449-417A-AE63-98D37807C7F7}" destId="{667EE6FC-6677-432A-8D3F-8F1DF90FFA39}" srcOrd="0" destOrd="0" parTransId="{CE7F4919-29E7-4CDD-96D7-FB5B078A42C0}" sibTransId="{55B7F3C9-F701-4558-97A3-5BC0485511E6}"/>
    <dgm:cxn modelId="{D00C5CD7-CC6D-484B-BB32-4622B7886C8C}" srcId="{4B996126-6585-48FA-A62F-1D3699F9650A}" destId="{0E643FB0-C71F-4F79-B5C1-E9B81F066AFA}" srcOrd="1" destOrd="0" parTransId="{D01DE450-9075-4F90-938C-A16F1A2F756E}" sibTransId="{336A2A7F-EEB2-4634-B265-448D7E6B84D8}"/>
    <dgm:cxn modelId="{7330ACE2-F4EB-4E14-93A6-B09BD14A841F}" type="presOf" srcId="{0FBFC3ED-406A-48B2-8498-507844209BF8}" destId="{E5299E1F-B0A9-41AF-81F9-C85D183C2372}" srcOrd="0" destOrd="0" presId="urn:microsoft.com/office/officeart/2008/layout/AlternatingHexagons"/>
    <dgm:cxn modelId="{24FFA9E7-ECDA-4701-A985-F0FF9D3DDBA1}" type="presOf" srcId="{2F32E518-9F21-4694-8C4D-2CA6D214AAE6}" destId="{BE1DA26B-03C8-4D79-B82A-C8916452ABF2}" srcOrd="0" destOrd="0" presId="urn:microsoft.com/office/officeart/2008/layout/AlternatingHexagons"/>
    <dgm:cxn modelId="{CDF36AEB-CC01-4F8B-9FD3-DE842AECAEE9}" type="presOf" srcId="{368EF81F-C449-417A-AE63-98D37807C7F7}" destId="{91DB089F-8DAD-4AF5-B715-8C2B749938B9}" srcOrd="0" destOrd="0" presId="urn:microsoft.com/office/officeart/2008/layout/AlternatingHexagons"/>
    <dgm:cxn modelId="{2D7831F6-A0A7-4C0B-9A97-0BEE1D76D915}" srcId="{4B996126-6585-48FA-A62F-1D3699F9650A}" destId="{368EF81F-C449-417A-AE63-98D37807C7F7}" srcOrd="0" destOrd="0" parTransId="{D23CB26F-BA87-4E1C-9752-D106F4815346}" sibTransId="{9B6A0E3A-3ABC-4A01-8C1B-C9117FD24D06}"/>
    <dgm:cxn modelId="{233D730F-FB4E-4A8C-8F78-1002CBA866C0}" type="presParOf" srcId="{648B2DD2-033B-4E21-A49F-479F46E75983}" destId="{93446BD8-BC85-486A-990E-964B4FE581B7}" srcOrd="0" destOrd="0" presId="urn:microsoft.com/office/officeart/2008/layout/AlternatingHexagons"/>
    <dgm:cxn modelId="{F4DAAC79-3EAF-4203-A6B4-F69365316835}" type="presParOf" srcId="{93446BD8-BC85-486A-990E-964B4FE581B7}" destId="{91DB089F-8DAD-4AF5-B715-8C2B749938B9}" srcOrd="0" destOrd="0" presId="urn:microsoft.com/office/officeart/2008/layout/AlternatingHexagons"/>
    <dgm:cxn modelId="{80C4D173-9C32-4BAF-9694-3EBB1995B54C}" type="presParOf" srcId="{93446BD8-BC85-486A-990E-964B4FE581B7}" destId="{614BC445-E916-4EAA-9B9E-2F3B7244A5EC}" srcOrd="1" destOrd="0" presId="urn:microsoft.com/office/officeart/2008/layout/AlternatingHexagons"/>
    <dgm:cxn modelId="{6147F296-B3C3-4B51-BE9C-82235DA6BD24}" type="presParOf" srcId="{93446BD8-BC85-486A-990E-964B4FE581B7}" destId="{1016C975-7F20-4FCE-93E8-E49D1D97FC18}" srcOrd="2" destOrd="0" presId="urn:microsoft.com/office/officeart/2008/layout/AlternatingHexagons"/>
    <dgm:cxn modelId="{97953E74-5DD6-4FF3-BD14-E7B0F5A05E71}" type="presParOf" srcId="{93446BD8-BC85-486A-990E-964B4FE581B7}" destId="{F346ECC7-0339-43A2-A594-546976A0350B}" srcOrd="3" destOrd="0" presId="urn:microsoft.com/office/officeart/2008/layout/AlternatingHexagons"/>
    <dgm:cxn modelId="{C644D357-CBC1-4A13-806C-DD92F333CCF2}" type="presParOf" srcId="{93446BD8-BC85-486A-990E-964B4FE581B7}" destId="{F1F06C30-B78E-4097-9A85-D120D5C64353}" srcOrd="4" destOrd="0" presId="urn:microsoft.com/office/officeart/2008/layout/AlternatingHexagons"/>
    <dgm:cxn modelId="{B5DA8901-4212-4A6B-8FA3-0FC01CABE634}" type="presParOf" srcId="{648B2DD2-033B-4E21-A49F-479F46E75983}" destId="{C5872DA8-EAA7-4CB4-856A-B36F9E98C2F9}" srcOrd="1" destOrd="0" presId="urn:microsoft.com/office/officeart/2008/layout/AlternatingHexagons"/>
    <dgm:cxn modelId="{D3EAAE9B-E51D-4B37-AF98-16718420D0EF}" type="presParOf" srcId="{648B2DD2-033B-4E21-A49F-479F46E75983}" destId="{32F11160-1F8A-494E-9221-17D175821CFA}" srcOrd="2" destOrd="0" presId="urn:microsoft.com/office/officeart/2008/layout/AlternatingHexagons"/>
    <dgm:cxn modelId="{81BFFD50-FC12-417D-A909-238645E46C70}" type="presParOf" srcId="{32F11160-1F8A-494E-9221-17D175821CFA}" destId="{9325AA34-FB21-40BE-B672-A0EB4A676CA8}" srcOrd="0" destOrd="0" presId="urn:microsoft.com/office/officeart/2008/layout/AlternatingHexagons"/>
    <dgm:cxn modelId="{49A99396-1777-49B2-B548-CD0AC81C07B6}" type="presParOf" srcId="{32F11160-1F8A-494E-9221-17D175821CFA}" destId="{BE1DA26B-03C8-4D79-B82A-C8916452ABF2}" srcOrd="1" destOrd="0" presId="urn:microsoft.com/office/officeart/2008/layout/AlternatingHexagons"/>
    <dgm:cxn modelId="{BDA9D7A5-7E6F-4EA0-859A-8DC2C481ED4E}" type="presParOf" srcId="{32F11160-1F8A-494E-9221-17D175821CFA}" destId="{0EE6D200-5AFA-4E1F-A881-787ADB1B0C77}" srcOrd="2" destOrd="0" presId="urn:microsoft.com/office/officeart/2008/layout/AlternatingHexagons"/>
    <dgm:cxn modelId="{15655234-D6C9-4879-9584-A89F65E4CEBB}" type="presParOf" srcId="{32F11160-1F8A-494E-9221-17D175821CFA}" destId="{A62AF8A6-5D53-4E95-A68C-EAAC42A4F9F4}" srcOrd="3" destOrd="0" presId="urn:microsoft.com/office/officeart/2008/layout/AlternatingHexagons"/>
    <dgm:cxn modelId="{F81A5881-7AD9-45BC-8B2F-5609874205AB}" type="presParOf" srcId="{32F11160-1F8A-494E-9221-17D175821CFA}" destId="{0ED492D1-B7BF-4887-B8B6-B163B9431352}" srcOrd="4" destOrd="0" presId="urn:microsoft.com/office/officeart/2008/layout/AlternatingHexagons"/>
    <dgm:cxn modelId="{80D957C2-B405-46A2-9ECF-7447117EB10E}" type="presParOf" srcId="{648B2DD2-033B-4E21-A49F-479F46E75983}" destId="{DB452D4B-A0DE-4195-8931-FB072598C709}" srcOrd="3" destOrd="0" presId="urn:microsoft.com/office/officeart/2008/layout/AlternatingHexagons"/>
    <dgm:cxn modelId="{F930E670-8AA5-4D77-B942-3C03C4396F7F}" type="presParOf" srcId="{648B2DD2-033B-4E21-A49F-479F46E75983}" destId="{358720C8-F2B6-416E-9C25-85AC4C897237}" srcOrd="4" destOrd="0" presId="urn:microsoft.com/office/officeart/2008/layout/AlternatingHexagons"/>
    <dgm:cxn modelId="{1D368476-9784-4403-BE66-01E0969FC05D}" type="presParOf" srcId="{358720C8-F2B6-416E-9C25-85AC4C897237}" destId="{DAC2A3F2-F8B9-4D88-B334-FEA39E61438F}" srcOrd="0" destOrd="0" presId="urn:microsoft.com/office/officeart/2008/layout/AlternatingHexagons"/>
    <dgm:cxn modelId="{6C263EB8-63D7-4D20-B2F0-28346F82B3F2}" type="presParOf" srcId="{358720C8-F2B6-416E-9C25-85AC4C897237}" destId="{ADC17AB2-A3C8-44D1-915F-589645A2912B}" srcOrd="1" destOrd="0" presId="urn:microsoft.com/office/officeart/2008/layout/AlternatingHexagons"/>
    <dgm:cxn modelId="{28C13C3B-46CD-4AA9-8C4B-41E50AAB76A3}" type="presParOf" srcId="{358720C8-F2B6-416E-9C25-85AC4C897237}" destId="{49F63070-98C3-49DB-A82B-A0A6E3A308C5}" srcOrd="2" destOrd="0" presId="urn:microsoft.com/office/officeart/2008/layout/AlternatingHexagons"/>
    <dgm:cxn modelId="{4298B78A-D4BB-4EF7-BA60-2E84F88B9D91}" type="presParOf" srcId="{358720C8-F2B6-416E-9C25-85AC4C897237}" destId="{D1E54AAE-42EB-440B-A1AF-3AAAFFA1156E}" srcOrd="3" destOrd="0" presId="urn:microsoft.com/office/officeart/2008/layout/AlternatingHexagons"/>
    <dgm:cxn modelId="{459E4106-5364-45AA-815E-754540D2A53E}" type="presParOf" srcId="{358720C8-F2B6-416E-9C25-85AC4C897237}" destId="{E5299E1F-B0A9-41AF-81F9-C85D183C2372}"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82DE7BB-B6CD-4BDE-9DC8-D3947BDABECA}" type="doc">
      <dgm:prSet loTypeId="urn:microsoft.com/office/officeart/2005/8/layout/hList3" loCatId="list" qsTypeId="urn:microsoft.com/office/officeart/2005/8/quickstyle/3d2" qsCatId="3D" csTypeId="urn:microsoft.com/office/officeart/2005/8/colors/accent5_3" csCatId="accent5" phldr="1"/>
      <dgm:spPr/>
      <dgm:t>
        <a:bodyPr/>
        <a:lstStyle/>
        <a:p>
          <a:endParaRPr lang="en-US"/>
        </a:p>
      </dgm:t>
    </dgm:pt>
    <dgm:pt modelId="{C0626853-3B4F-4429-9493-7E4CB1791814}">
      <dgm:prSet phldrT="[Text]" phldr="0"/>
      <dgm:spPr/>
      <dgm:t>
        <a:bodyPr/>
        <a:lstStyle/>
        <a:p>
          <a:endParaRPr lang="en-US"/>
        </a:p>
      </dgm:t>
    </dgm:pt>
    <dgm:pt modelId="{92767D44-593A-4212-9D24-BE14A97F5B50}" type="parTrans" cxnId="{00F0505C-5061-40A7-8396-DBA88326E975}">
      <dgm:prSet/>
      <dgm:spPr/>
      <dgm:t>
        <a:bodyPr/>
        <a:lstStyle/>
        <a:p>
          <a:endParaRPr lang="en-US"/>
        </a:p>
      </dgm:t>
    </dgm:pt>
    <dgm:pt modelId="{E1693008-14F3-4757-8AAE-B1E659317357}" type="sibTrans" cxnId="{00F0505C-5061-40A7-8396-DBA88326E975}">
      <dgm:prSet/>
      <dgm:spPr/>
      <dgm:t>
        <a:bodyPr/>
        <a:lstStyle/>
        <a:p>
          <a:endParaRPr lang="en-US"/>
        </a:p>
      </dgm:t>
    </dgm:pt>
    <dgm:pt modelId="{1C68E5B3-C898-499C-A130-D28603479777}">
      <dgm:prSet phldrT="[Text]" custT="1"/>
      <dgm:spPr/>
      <dgm:t>
        <a:bodyPr/>
        <a:lstStyle/>
        <a:p>
          <a:pPr algn="ctr">
            <a:buFont typeface="Arial" panose="020B0604020202020204" pitchFamily="34" charset="0"/>
            <a:buNone/>
          </a:pPr>
          <a:r>
            <a:rPr lang="en-US" sz="1800" b="0" i="0" dirty="0">
              <a:solidFill>
                <a:schemeClr val="tx1"/>
              </a:solidFill>
              <a:latin typeface="Tahoma" panose="020B0604030504040204" pitchFamily="34" charset="0"/>
              <a:ea typeface="Tahoma" panose="020B0604030504040204" pitchFamily="34" charset="0"/>
              <a:cs typeface="Tahoma" panose="020B0604030504040204" pitchFamily="34" charset="0"/>
            </a:rPr>
            <a:t>The REVIVE app encompasses a range of features, from mood tracking to mindfulness meditation and community engagement. Integrating personalized content and emergency support while maintaining a seamless user experience adds a layer of complexity to the development process</a:t>
          </a:r>
          <a:r>
            <a:rPr lang="en-US" sz="1800" b="1" i="0" dirty="0">
              <a:solidFill>
                <a:schemeClr val="tx1"/>
              </a:solidFill>
              <a:latin typeface="Aptos Display"/>
            </a:rPr>
            <a:t>.</a:t>
          </a:r>
          <a:endParaRPr lang="en-US" sz="1800" b="1" dirty="0">
            <a:solidFill>
              <a:schemeClr val="tx1"/>
            </a:solidFill>
            <a:latin typeface="Aptos Display"/>
          </a:endParaRPr>
        </a:p>
      </dgm:t>
    </dgm:pt>
    <dgm:pt modelId="{882409CB-5FD7-4013-BABE-27D75716DAD6}" type="parTrans" cxnId="{25560607-5BB7-4F5D-96A9-01D3D75309EF}">
      <dgm:prSet/>
      <dgm:spPr/>
      <dgm:t>
        <a:bodyPr/>
        <a:lstStyle/>
        <a:p>
          <a:endParaRPr lang="en-US"/>
        </a:p>
      </dgm:t>
    </dgm:pt>
    <dgm:pt modelId="{C362665C-8635-4E9E-8A49-2950906415C6}" type="sibTrans" cxnId="{25560607-5BB7-4F5D-96A9-01D3D75309EF}">
      <dgm:prSet/>
      <dgm:spPr/>
      <dgm:t>
        <a:bodyPr/>
        <a:lstStyle/>
        <a:p>
          <a:endParaRPr lang="en-US"/>
        </a:p>
      </dgm:t>
    </dgm:pt>
    <dgm:pt modelId="{97BC9898-7172-4CAD-92B5-9156406BBFC7}">
      <dgm:prSet phldrT="[Text]" custT="1"/>
      <dgm:spPr/>
      <dgm:t>
        <a:bodyPr/>
        <a:lstStyle/>
        <a:p>
          <a:pPr algn="ctr"/>
          <a:r>
            <a:rPr lang="en-US" sz="1800" b="0" dirty="0">
              <a:solidFill>
                <a:schemeClr val="tx1"/>
              </a:solidFill>
              <a:latin typeface="Tahoma" panose="020B0604030504040204" pitchFamily="34" charset="0"/>
              <a:ea typeface="Tahoma" panose="020B0604030504040204" pitchFamily="34" charset="0"/>
              <a:cs typeface="Tahoma" panose="020B0604030504040204" pitchFamily="34" charset="0"/>
            </a:rPr>
            <a:t>The feasibility of the REVIVE app is bolstered by the current state of mobile app development, coupled with the utilization of existing APIs for mood tracking and the integration of established mindfulness practices.</a:t>
          </a:r>
        </a:p>
      </dgm:t>
    </dgm:pt>
    <dgm:pt modelId="{6F523936-BA2A-4C2B-B5F4-665860EFF850}" type="parTrans" cxnId="{59187C6A-788B-4A94-8B47-BFFF2AA2EBF6}">
      <dgm:prSet/>
      <dgm:spPr/>
      <dgm:t>
        <a:bodyPr/>
        <a:lstStyle/>
        <a:p>
          <a:endParaRPr lang="en-US"/>
        </a:p>
      </dgm:t>
    </dgm:pt>
    <dgm:pt modelId="{3A437BDE-DA38-4018-BF79-DE49E19406C9}" type="sibTrans" cxnId="{59187C6A-788B-4A94-8B47-BFFF2AA2EBF6}">
      <dgm:prSet/>
      <dgm:spPr/>
      <dgm:t>
        <a:bodyPr/>
        <a:lstStyle/>
        <a:p>
          <a:endParaRPr lang="en-US"/>
        </a:p>
      </dgm:t>
    </dgm:pt>
    <dgm:pt modelId="{280239D5-FEA5-4D6B-A108-0478ABDF0C14}">
      <dgm:prSet phldr="0" custT="1"/>
      <dgm:spPr/>
      <dgm:t>
        <a:bodyPr/>
        <a:lstStyle/>
        <a:p>
          <a:r>
            <a:rPr lang="en-US" sz="1800" i="0" dirty="0">
              <a:solidFill>
                <a:schemeClr val="tx1"/>
              </a:solidFill>
              <a:effectLst/>
              <a:latin typeface="Tahoma" panose="020B0604030504040204" pitchFamily="34" charset="0"/>
              <a:ea typeface="Tahoma" panose="020B0604030504040204" pitchFamily="34" charset="0"/>
              <a:cs typeface="Tahoma" panose="020B0604030504040204" pitchFamily="34" charset="0"/>
            </a:rPr>
            <a:t>The app's practicability is evident in its ability to cater to users' diverse needs. Incorporating features like mood tracking, gratitude journaling, and goal setting aligns with users' desire for self-improvement and well-being</a:t>
          </a:r>
          <a:r>
            <a:rPr lang="en-US" sz="1800" b="1" i="0" dirty="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800" dirty="0">
            <a:solidFill>
              <a:schemeClr val="tx1"/>
            </a:solidFill>
            <a:latin typeface="Tahoma" panose="020B0604030504040204" pitchFamily="34" charset="0"/>
            <a:ea typeface="Tahoma" panose="020B0604030504040204" pitchFamily="34" charset="0"/>
            <a:cs typeface="Tahoma" panose="020B0604030504040204" pitchFamily="34" charset="0"/>
          </a:endParaRPr>
        </a:p>
      </dgm:t>
    </dgm:pt>
    <dgm:pt modelId="{F7BC4FC5-A8FC-4183-B842-811BADCB66F2}" type="parTrans" cxnId="{7E6888F1-2562-4CC3-B1F0-23F1FFDF4CCB}">
      <dgm:prSet/>
      <dgm:spPr/>
      <dgm:t>
        <a:bodyPr/>
        <a:lstStyle/>
        <a:p>
          <a:endParaRPr lang="en-IN"/>
        </a:p>
      </dgm:t>
    </dgm:pt>
    <dgm:pt modelId="{F2D5000E-293D-42D3-819D-98ED7B18F394}" type="sibTrans" cxnId="{7E6888F1-2562-4CC3-B1F0-23F1FFDF4CCB}">
      <dgm:prSet/>
      <dgm:spPr/>
      <dgm:t>
        <a:bodyPr/>
        <a:lstStyle/>
        <a:p>
          <a:endParaRPr lang="en-IN"/>
        </a:p>
      </dgm:t>
    </dgm:pt>
    <dgm:pt modelId="{74F29EDF-A40E-48D3-B5EF-A499A3190B8D}" type="pres">
      <dgm:prSet presAssocID="{A82DE7BB-B6CD-4BDE-9DC8-D3947BDABECA}" presName="composite" presStyleCnt="0">
        <dgm:presLayoutVars>
          <dgm:chMax val="1"/>
          <dgm:dir/>
          <dgm:resizeHandles val="exact"/>
        </dgm:presLayoutVars>
      </dgm:prSet>
      <dgm:spPr/>
    </dgm:pt>
    <dgm:pt modelId="{7DF2714B-5FDA-48D5-99A6-C07E3C2AB39E}" type="pres">
      <dgm:prSet presAssocID="{C0626853-3B4F-4429-9493-7E4CB1791814}" presName="roof" presStyleLbl="dkBgShp" presStyleIdx="0" presStyleCnt="2"/>
      <dgm:spPr/>
    </dgm:pt>
    <dgm:pt modelId="{C81ED217-657F-4250-987C-C47B7B46EC9A}" type="pres">
      <dgm:prSet presAssocID="{C0626853-3B4F-4429-9493-7E4CB1791814}" presName="pillars" presStyleCnt="0"/>
      <dgm:spPr/>
    </dgm:pt>
    <dgm:pt modelId="{2560438C-5010-4046-A66A-F4330DFD604F}" type="pres">
      <dgm:prSet presAssocID="{C0626853-3B4F-4429-9493-7E4CB1791814}" presName="pillar1" presStyleLbl="node1" presStyleIdx="0" presStyleCnt="3">
        <dgm:presLayoutVars>
          <dgm:bulletEnabled val="1"/>
        </dgm:presLayoutVars>
      </dgm:prSet>
      <dgm:spPr/>
    </dgm:pt>
    <dgm:pt modelId="{24A045F9-A917-401C-B59F-7CD147BD3645}" type="pres">
      <dgm:prSet presAssocID="{97BC9898-7172-4CAD-92B5-9156406BBFC7}" presName="pillarX" presStyleLbl="node1" presStyleIdx="1" presStyleCnt="3">
        <dgm:presLayoutVars>
          <dgm:bulletEnabled val="1"/>
        </dgm:presLayoutVars>
      </dgm:prSet>
      <dgm:spPr/>
    </dgm:pt>
    <dgm:pt modelId="{E7C3B732-3C8D-4C49-99CA-1FFBF354B2D7}" type="pres">
      <dgm:prSet presAssocID="{280239D5-FEA5-4D6B-A108-0478ABDF0C14}" presName="pillarX" presStyleLbl="node1" presStyleIdx="2" presStyleCnt="3">
        <dgm:presLayoutVars>
          <dgm:bulletEnabled val="1"/>
        </dgm:presLayoutVars>
      </dgm:prSet>
      <dgm:spPr/>
    </dgm:pt>
    <dgm:pt modelId="{308592F8-BCDF-46B9-B018-4E785AF0F9BD}" type="pres">
      <dgm:prSet presAssocID="{C0626853-3B4F-4429-9493-7E4CB1791814}" presName="base" presStyleLbl="dkBgShp" presStyleIdx="1" presStyleCnt="2"/>
      <dgm:spPr/>
    </dgm:pt>
  </dgm:ptLst>
  <dgm:cxnLst>
    <dgm:cxn modelId="{25560607-5BB7-4F5D-96A9-01D3D75309EF}" srcId="{C0626853-3B4F-4429-9493-7E4CB1791814}" destId="{1C68E5B3-C898-499C-A130-D28603479777}" srcOrd="0" destOrd="0" parTransId="{882409CB-5FD7-4013-BABE-27D75716DAD6}" sibTransId="{C362665C-8635-4E9E-8A49-2950906415C6}"/>
    <dgm:cxn modelId="{00F0505C-5061-40A7-8396-DBA88326E975}" srcId="{A82DE7BB-B6CD-4BDE-9DC8-D3947BDABECA}" destId="{C0626853-3B4F-4429-9493-7E4CB1791814}" srcOrd="0" destOrd="0" parTransId="{92767D44-593A-4212-9D24-BE14A97F5B50}" sibTransId="{E1693008-14F3-4757-8AAE-B1E659317357}"/>
    <dgm:cxn modelId="{7C49624A-0858-4A72-B91C-6702D949D920}" type="presOf" srcId="{1C68E5B3-C898-499C-A130-D28603479777}" destId="{2560438C-5010-4046-A66A-F4330DFD604F}" srcOrd="0" destOrd="0" presId="urn:microsoft.com/office/officeart/2005/8/layout/hList3"/>
    <dgm:cxn modelId="{59187C6A-788B-4A94-8B47-BFFF2AA2EBF6}" srcId="{C0626853-3B4F-4429-9493-7E4CB1791814}" destId="{97BC9898-7172-4CAD-92B5-9156406BBFC7}" srcOrd="1" destOrd="0" parTransId="{6F523936-BA2A-4C2B-B5F4-665860EFF850}" sibTransId="{3A437BDE-DA38-4018-BF79-DE49E19406C9}"/>
    <dgm:cxn modelId="{CA0AF471-D290-4BC8-B97D-B7664D0A800E}" type="presOf" srcId="{C0626853-3B4F-4429-9493-7E4CB1791814}" destId="{7DF2714B-5FDA-48D5-99A6-C07E3C2AB39E}" srcOrd="0" destOrd="0" presId="urn:microsoft.com/office/officeart/2005/8/layout/hList3"/>
    <dgm:cxn modelId="{6117DBC0-793E-46C0-8639-93963DA972A2}" type="presOf" srcId="{280239D5-FEA5-4D6B-A108-0478ABDF0C14}" destId="{E7C3B732-3C8D-4C49-99CA-1FFBF354B2D7}" srcOrd="0" destOrd="0" presId="urn:microsoft.com/office/officeart/2005/8/layout/hList3"/>
    <dgm:cxn modelId="{E5171CE6-5A90-4136-8EBB-1FA762663752}" type="presOf" srcId="{A82DE7BB-B6CD-4BDE-9DC8-D3947BDABECA}" destId="{74F29EDF-A40E-48D3-B5EF-A499A3190B8D}" srcOrd="0" destOrd="0" presId="urn:microsoft.com/office/officeart/2005/8/layout/hList3"/>
    <dgm:cxn modelId="{7E6888F1-2562-4CC3-B1F0-23F1FFDF4CCB}" srcId="{C0626853-3B4F-4429-9493-7E4CB1791814}" destId="{280239D5-FEA5-4D6B-A108-0478ABDF0C14}" srcOrd="2" destOrd="0" parTransId="{F7BC4FC5-A8FC-4183-B842-811BADCB66F2}" sibTransId="{F2D5000E-293D-42D3-819D-98ED7B18F394}"/>
    <dgm:cxn modelId="{631A96FE-244C-489D-A608-5D23CDBF6026}" type="presOf" srcId="{97BC9898-7172-4CAD-92B5-9156406BBFC7}" destId="{24A045F9-A917-401C-B59F-7CD147BD3645}" srcOrd="0" destOrd="0" presId="urn:microsoft.com/office/officeart/2005/8/layout/hList3"/>
    <dgm:cxn modelId="{C82D4E0E-4A3D-4E93-936E-9CBB11B741CB}" type="presParOf" srcId="{74F29EDF-A40E-48D3-B5EF-A499A3190B8D}" destId="{7DF2714B-5FDA-48D5-99A6-C07E3C2AB39E}" srcOrd="0" destOrd="0" presId="urn:microsoft.com/office/officeart/2005/8/layout/hList3"/>
    <dgm:cxn modelId="{7731B026-612D-412E-9865-DABDFD4006F9}" type="presParOf" srcId="{74F29EDF-A40E-48D3-B5EF-A499A3190B8D}" destId="{C81ED217-657F-4250-987C-C47B7B46EC9A}" srcOrd="1" destOrd="0" presId="urn:microsoft.com/office/officeart/2005/8/layout/hList3"/>
    <dgm:cxn modelId="{06AAAFCC-7A37-426E-8762-F88A92A88B44}" type="presParOf" srcId="{C81ED217-657F-4250-987C-C47B7B46EC9A}" destId="{2560438C-5010-4046-A66A-F4330DFD604F}" srcOrd="0" destOrd="0" presId="urn:microsoft.com/office/officeart/2005/8/layout/hList3"/>
    <dgm:cxn modelId="{5656B582-53B3-46EA-AA40-8ED2A80DCA25}" type="presParOf" srcId="{C81ED217-657F-4250-987C-C47B7B46EC9A}" destId="{24A045F9-A917-401C-B59F-7CD147BD3645}" srcOrd="1" destOrd="0" presId="urn:microsoft.com/office/officeart/2005/8/layout/hList3"/>
    <dgm:cxn modelId="{9F8B5750-92EF-41F2-B52E-F8DC08CCD153}" type="presParOf" srcId="{C81ED217-657F-4250-987C-C47B7B46EC9A}" destId="{E7C3B732-3C8D-4C49-99CA-1FFBF354B2D7}" srcOrd="2" destOrd="0" presId="urn:microsoft.com/office/officeart/2005/8/layout/hList3"/>
    <dgm:cxn modelId="{5639F6B5-16D9-4DF1-B9EA-BEF9B70F4C08}" type="presParOf" srcId="{74F29EDF-A40E-48D3-B5EF-A499A3190B8D}" destId="{308592F8-BCDF-46B9-B018-4E785AF0F9BD}"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10737E-2948-42B6-B012-F5B7692FCCBA}" type="doc">
      <dgm:prSet loTypeId="urn:microsoft.com/office/officeart/2011/layout/HexagonRadial" loCatId="officeonline" qsTypeId="urn:microsoft.com/office/officeart/2005/8/quickstyle/3d1" qsCatId="3D" csTypeId="urn:microsoft.com/office/officeart/2005/8/colors/accent6_3" csCatId="accent6" phldr="1"/>
      <dgm:spPr/>
      <dgm:t>
        <a:bodyPr/>
        <a:lstStyle/>
        <a:p>
          <a:endParaRPr lang="en-IN"/>
        </a:p>
      </dgm:t>
    </dgm:pt>
    <dgm:pt modelId="{38993F3A-F86A-4296-A6DC-5F7FB0B943B0}">
      <dgm:prSet phldrT="[Text]" custT="1"/>
      <dgm:spPr/>
      <dgm:t>
        <a:bodyPr/>
        <a:lstStyle/>
        <a:p>
          <a:r>
            <a:rPr lang="en-IN" sz="2000" b="1" dirty="0">
              <a:solidFill>
                <a:schemeClr val="tx1"/>
              </a:solidFill>
              <a:latin typeface="Arial Black" panose="020B0A04020102020204" pitchFamily="34" charset="0"/>
            </a:rPr>
            <a:t>SCOPE FOR FUTURE ADDITIONS</a:t>
          </a:r>
        </a:p>
      </dgm:t>
    </dgm:pt>
    <dgm:pt modelId="{712FD689-0663-4A16-AEA4-68F02F89784B}" type="parTrans" cxnId="{B25B3673-73B4-45DE-9087-5C8CC06CF9AC}">
      <dgm:prSet/>
      <dgm:spPr/>
      <dgm:t>
        <a:bodyPr/>
        <a:lstStyle/>
        <a:p>
          <a:endParaRPr lang="en-IN" sz="2000" b="1">
            <a:solidFill>
              <a:schemeClr val="tx1"/>
            </a:solidFill>
            <a:latin typeface="Aptos Display" panose="020B0004020202020204" pitchFamily="34" charset="0"/>
          </a:endParaRPr>
        </a:p>
      </dgm:t>
    </dgm:pt>
    <dgm:pt modelId="{54C6D1E4-96AF-4B53-ABF5-8C1249FC2B88}" type="sibTrans" cxnId="{B25B3673-73B4-45DE-9087-5C8CC06CF9AC}">
      <dgm:prSet/>
      <dgm:spPr/>
      <dgm:t>
        <a:bodyPr/>
        <a:lstStyle/>
        <a:p>
          <a:endParaRPr lang="en-IN" sz="2000" b="1">
            <a:solidFill>
              <a:schemeClr val="tx1"/>
            </a:solidFill>
            <a:latin typeface="Aptos Display" panose="020B0004020202020204" pitchFamily="34" charset="0"/>
          </a:endParaRPr>
        </a:p>
      </dgm:t>
    </dgm:pt>
    <dgm:pt modelId="{FDD9B110-449D-4148-9C5D-1CB0B86DF452}">
      <dgm:prSet phldrT="[Text]" custT="1"/>
      <dgm:spPr/>
      <dgm:t>
        <a:bodyPr/>
        <a:lstStyle/>
        <a:p>
          <a:r>
            <a:rPr lang="en-IN" sz="2000" b="0" dirty="0">
              <a:solidFill>
                <a:schemeClr val="tx1"/>
              </a:solidFill>
              <a:latin typeface="Tahoma" panose="020B0604030504040204" pitchFamily="34" charset="0"/>
              <a:ea typeface="Tahoma" panose="020B0604030504040204" pitchFamily="34" charset="0"/>
              <a:cs typeface="Tahoma" panose="020B0604030504040204" pitchFamily="34" charset="0"/>
            </a:rPr>
            <a:t>CONTENT EXPANSION</a:t>
          </a:r>
        </a:p>
      </dgm:t>
    </dgm:pt>
    <dgm:pt modelId="{F586DE43-5545-4BA7-8BBC-650A4B64CEE9}" type="parTrans" cxnId="{22BEF6AB-D9D5-45A2-AA53-CB7CD5E7427A}">
      <dgm:prSet/>
      <dgm:spPr/>
      <dgm:t>
        <a:bodyPr/>
        <a:lstStyle/>
        <a:p>
          <a:endParaRPr lang="en-IN" sz="2000" b="1">
            <a:solidFill>
              <a:schemeClr val="tx1"/>
            </a:solidFill>
            <a:latin typeface="Aptos Display" panose="020B0004020202020204" pitchFamily="34" charset="0"/>
          </a:endParaRPr>
        </a:p>
      </dgm:t>
    </dgm:pt>
    <dgm:pt modelId="{E764E61B-9EB5-4D51-A80D-9F6E38B53FB7}" type="sibTrans" cxnId="{22BEF6AB-D9D5-45A2-AA53-CB7CD5E7427A}">
      <dgm:prSet/>
      <dgm:spPr/>
      <dgm:t>
        <a:bodyPr/>
        <a:lstStyle/>
        <a:p>
          <a:endParaRPr lang="en-IN" sz="2000" b="1">
            <a:solidFill>
              <a:schemeClr val="tx1"/>
            </a:solidFill>
            <a:latin typeface="Aptos Display" panose="020B0004020202020204" pitchFamily="34" charset="0"/>
          </a:endParaRPr>
        </a:p>
      </dgm:t>
    </dgm:pt>
    <dgm:pt modelId="{E619A512-F66F-4BE8-AA93-2B23E4D39126}">
      <dgm:prSet phldrT="[Text]" custT="1"/>
      <dgm:spPr/>
      <dgm:t>
        <a:bodyPr/>
        <a:lstStyle/>
        <a:p>
          <a:r>
            <a:rPr lang="en-IN" sz="2000" b="0" dirty="0">
              <a:solidFill>
                <a:schemeClr val="tx1"/>
              </a:solidFill>
              <a:latin typeface="Tahoma" panose="020B0604030504040204" pitchFamily="34" charset="0"/>
              <a:ea typeface="Tahoma" panose="020B0604030504040204" pitchFamily="34" charset="0"/>
              <a:cs typeface="Tahoma" panose="020B0604030504040204" pitchFamily="34" charset="0"/>
            </a:rPr>
            <a:t>RESEARCH AND INSIGHTS</a:t>
          </a:r>
        </a:p>
      </dgm:t>
    </dgm:pt>
    <dgm:pt modelId="{7AD5974A-83B7-4BC1-8B15-E2BBE810B795}" type="parTrans" cxnId="{7C343E0E-58DC-4E44-9C36-599D11E25CD4}">
      <dgm:prSet/>
      <dgm:spPr/>
      <dgm:t>
        <a:bodyPr/>
        <a:lstStyle/>
        <a:p>
          <a:endParaRPr lang="en-IN" sz="2000" b="1">
            <a:solidFill>
              <a:schemeClr val="tx1"/>
            </a:solidFill>
            <a:latin typeface="Aptos Display" panose="020B0004020202020204" pitchFamily="34" charset="0"/>
          </a:endParaRPr>
        </a:p>
      </dgm:t>
    </dgm:pt>
    <dgm:pt modelId="{F3F6582F-46DF-4C32-9533-D117F03EBCD8}" type="sibTrans" cxnId="{7C343E0E-58DC-4E44-9C36-599D11E25CD4}">
      <dgm:prSet/>
      <dgm:spPr/>
      <dgm:t>
        <a:bodyPr/>
        <a:lstStyle/>
        <a:p>
          <a:endParaRPr lang="en-IN" sz="2000" b="1">
            <a:solidFill>
              <a:schemeClr val="tx1"/>
            </a:solidFill>
            <a:latin typeface="Aptos Display" panose="020B0004020202020204" pitchFamily="34" charset="0"/>
          </a:endParaRPr>
        </a:p>
      </dgm:t>
    </dgm:pt>
    <dgm:pt modelId="{2B3FB34D-B045-4280-9D2F-E5452AAFE482}">
      <dgm:prSet phldrT="[Text]" custT="1"/>
      <dgm:spPr/>
      <dgm:t>
        <a:bodyPr/>
        <a:lstStyle/>
        <a:p>
          <a:endParaRPr lang="en-IN" sz="2000" b="1">
            <a:solidFill>
              <a:schemeClr val="tx1"/>
            </a:solidFill>
            <a:latin typeface="Aptos Display" panose="020B0004020202020204" pitchFamily="34" charset="0"/>
          </a:endParaRPr>
        </a:p>
      </dgm:t>
    </dgm:pt>
    <dgm:pt modelId="{814C44DD-D3B1-4E02-BA67-5FFED762BB64}" type="parTrans" cxnId="{78C8504E-3DB4-4E52-8D1D-511D51113C8F}">
      <dgm:prSet/>
      <dgm:spPr/>
      <dgm:t>
        <a:bodyPr/>
        <a:lstStyle/>
        <a:p>
          <a:endParaRPr lang="en-IN" sz="2000" b="1">
            <a:solidFill>
              <a:schemeClr val="tx1"/>
            </a:solidFill>
            <a:latin typeface="Aptos Display" panose="020B0004020202020204" pitchFamily="34" charset="0"/>
          </a:endParaRPr>
        </a:p>
      </dgm:t>
    </dgm:pt>
    <dgm:pt modelId="{DC38EA0D-FB06-4BAC-AB80-BD007FE2B163}" type="sibTrans" cxnId="{78C8504E-3DB4-4E52-8D1D-511D51113C8F}">
      <dgm:prSet/>
      <dgm:spPr/>
      <dgm:t>
        <a:bodyPr/>
        <a:lstStyle/>
        <a:p>
          <a:endParaRPr lang="en-IN" sz="2000" b="1">
            <a:solidFill>
              <a:schemeClr val="tx1"/>
            </a:solidFill>
            <a:latin typeface="Aptos Display" panose="020B0004020202020204" pitchFamily="34" charset="0"/>
          </a:endParaRPr>
        </a:p>
      </dgm:t>
    </dgm:pt>
    <dgm:pt modelId="{C8FF88ED-0743-45F9-9FD7-DD0198FD1C9D}">
      <dgm:prSet phldrT="[Text]" custT="1"/>
      <dgm:spPr/>
      <dgm:t>
        <a:bodyPr/>
        <a:lstStyle/>
        <a:p>
          <a:endParaRPr lang="en-IN" sz="2000" b="1">
            <a:solidFill>
              <a:schemeClr val="tx1"/>
            </a:solidFill>
            <a:latin typeface="Aptos Display" panose="020B0004020202020204" pitchFamily="34" charset="0"/>
          </a:endParaRPr>
        </a:p>
      </dgm:t>
    </dgm:pt>
    <dgm:pt modelId="{94BDD45C-D0D5-4D1C-8BD3-D2064151DA0B}" type="parTrans" cxnId="{AAE0A3B8-A92B-44DE-B108-ED05DE5BC398}">
      <dgm:prSet/>
      <dgm:spPr/>
      <dgm:t>
        <a:bodyPr/>
        <a:lstStyle/>
        <a:p>
          <a:endParaRPr lang="en-IN" sz="2000" b="1">
            <a:solidFill>
              <a:schemeClr val="tx1"/>
            </a:solidFill>
            <a:latin typeface="Aptos Display" panose="020B0004020202020204" pitchFamily="34" charset="0"/>
          </a:endParaRPr>
        </a:p>
      </dgm:t>
    </dgm:pt>
    <dgm:pt modelId="{B7B7220E-7133-4A77-B0B0-D3FD34288721}" type="sibTrans" cxnId="{AAE0A3B8-A92B-44DE-B108-ED05DE5BC398}">
      <dgm:prSet/>
      <dgm:spPr/>
      <dgm:t>
        <a:bodyPr/>
        <a:lstStyle/>
        <a:p>
          <a:endParaRPr lang="en-IN" sz="2000" b="1">
            <a:solidFill>
              <a:schemeClr val="tx1"/>
            </a:solidFill>
            <a:latin typeface="Aptos Display" panose="020B0004020202020204" pitchFamily="34" charset="0"/>
          </a:endParaRPr>
        </a:p>
      </dgm:t>
    </dgm:pt>
    <dgm:pt modelId="{E7FB2E3D-1D02-4247-B296-BD5A7E40F1EC}">
      <dgm:prSet phldrT="[Text]" custT="1"/>
      <dgm:spPr/>
      <dgm:t>
        <a:bodyPr/>
        <a:lstStyle/>
        <a:p>
          <a:r>
            <a:rPr lang="en-IN" sz="2000" b="0" dirty="0">
              <a:solidFill>
                <a:schemeClr val="tx1"/>
              </a:solidFill>
              <a:latin typeface="Tahoma" panose="020B0604030504040204" pitchFamily="34" charset="0"/>
              <a:ea typeface="Tahoma" panose="020B0604030504040204" pitchFamily="34" charset="0"/>
              <a:cs typeface="Tahoma" panose="020B0604030504040204" pitchFamily="34" charset="0"/>
            </a:rPr>
            <a:t>GLOBAL OUTREACH</a:t>
          </a:r>
        </a:p>
      </dgm:t>
    </dgm:pt>
    <dgm:pt modelId="{2471A790-26B9-4D5A-9763-E6413EF69B46}" type="parTrans" cxnId="{AAC59846-BB20-4773-99CB-E883E69198E0}">
      <dgm:prSet/>
      <dgm:spPr/>
      <dgm:t>
        <a:bodyPr/>
        <a:lstStyle/>
        <a:p>
          <a:endParaRPr lang="en-IN" sz="2000" b="1">
            <a:solidFill>
              <a:schemeClr val="tx1"/>
            </a:solidFill>
            <a:latin typeface="Aptos Display" panose="020B0004020202020204" pitchFamily="34" charset="0"/>
          </a:endParaRPr>
        </a:p>
      </dgm:t>
    </dgm:pt>
    <dgm:pt modelId="{3005341A-3CF1-4F01-A7C5-1E38C40F8778}" type="sibTrans" cxnId="{AAC59846-BB20-4773-99CB-E883E69198E0}">
      <dgm:prSet/>
      <dgm:spPr/>
      <dgm:t>
        <a:bodyPr/>
        <a:lstStyle/>
        <a:p>
          <a:endParaRPr lang="en-IN" sz="2000" b="1">
            <a:solidFill>
              <a:schemeClr val="tx1"/>
            </a:solidFill>
            <a:latin typeface="Aptos Display" panose="020B0004020202020204" pitchFamily="34" charset="0"/>
          </a:endParaRPr>
        </a:p>
      </dgm:t>
    </dgm:pt>
    <dgm:pt modelId="{0FFF1F97-21EB-4FD0-9650-F1C0E18A31EB}">
      <dgm:prSet phldrT="[Text]" custT="1"/>
      <dgm:spPr/>
      <dgm:t>
        <a:bodyPr/>
        <a:lstStyle/>
        <a:p>
          <a:pPr algn="ctr"/>
          <a:endParaRPr lang="en-IN" sz="2000" b="1">
            <a:solidFill>
              <a:schemeClr val="tx1"/>
            </a:solidFill>
            <a:latin typeface="Aptos Display" panose="020B0004020202020204" pitchFamily="34" charset="0"/>
          </a:endParaRPr>
        </a:p>
      </dgm:t>
    </dgm:pt>
    <dgm:pt modelId="{80931355-A4FB-4C8F-8009-8C4B54DB53AC}" type="parTrans" cxnId="{B0B64C64-AE27-4546-B90D-5FAAE7F36BAE}">
      <dgm:prSet/>
      <dgm:spPr/>
      <dgm:t>
        <a:bodyPr/>
        <a:lstStyle/>
        <a:p>
          <a:endParaRPr lang="en-IN" sz="2000" b="1">
            <a:solidFill>
              <a:schemeClr val="tx1"/>
            </a:solidFill>
            <a:latin typeface="Aptos Display" panose="020B0004020202020204" pitchFamily="34" charset="0"/>
          </a:endParaRPr>
        </a:p>
      </dgm:t>
    </dgm:pt>
    <dgm:pt modelId="{63F1ACC4-4C4B-4BBF-9FD9-AF78E8803C6A}" type="sibTrans" cxnId="{B0B64C64-AE27-4546-B90D-5FAAE7F36BAE}">
      <dgm:prSet/>
      <dgm:spPr/>
      <dgm:t>
        <a:bodyPr/>
        <a:lstStyle/>
        <a:p>
          <a:endParaRPr lang="en-IN" sz="2000" b="1">
            <a:solidFill>
              <a:schemeClr val="tx1"/>
            </a:solidFill>
            <a:latin typeface="Aptos Display" panose="020B0004020202020204" pitchFamily="34" charset="0"/>
          </a:endParaRPr>
        </a:p>
      </dgm:t>
    </dgm:pt>
    <dgm:pt modelId="{35CC49A6-165A-47D8-8C39-6702FE560313}" type="pres">
      <dgm:prSet presAssocID="{F110737E-2948-42B6-B012-F5B7692FCCBA}" presName="Name0" presStyleCnt="0">
        <dgm:presLayoutVars>
          <dgm:chMax val="1"/>
          <dgm:chPref val="1"/>
          <dgm:dir/>
          <dgm:animOne val="branch"/>
          <dgm:animLvl val="lvl"/>
        </dgm:presLayoutVars>
      </dgm:prSet>
      <dgm:spPr/>
    </dgm:pt>
    <dgm:pt modelId="{22C8365E-14F1-47C6-9DE8-E586CC4BD0C2}" type="pres">
      <dgm:prSet presAssocID="{38993F3A-F86A-4296-A6DC-5F7FB0B943B0}" presName="Parent" presStyleLbl="node0" presStyleIdx="0" presStyleCnt="1">
        <dgm:presLayoutVars>
          <dgm:chMax val="6"/>
          <dgm:chPref val="6"/>
        </dgm:presLayoutVars>
      </dgm:prSet>
      <dgm:spPr/>
    </dgm:pt>
    <dgm:pt modelId="{B0706158-682D-4F57-84A7-BC1B7278CEB1}" type="pres">
      <dgm:prSet presAssocID="{FDD9B110-449D-4148-9C5D-1CB0B86DF452}" presName="Accent1" presStyleCnt="0"/>
      <dgm:spPr/>
    </dgm:pt>
    <dgm:pt modelId="{7D8DA1C7-F472-4A74-A5B0-E77E4A558D9F}" type="pres">
      <dgm:prSet presAssocID="{FDD9B110-449D-4148-9C5D-1CB0B86DF452}" presName="Accent" presStyleLbl="bgShp" presStyleIdx="0" presStyleCnt="6"/>
      <dgm:spPr/>
    </dgm:pt>
    <dgm:pt modelId="{FA8D03EC-9437-4698-82E0-C8C9AAAF722A}" type="pres">
      <dgm:prSet presAssocID="{FDD9B110-449D-4148-9C5D-1CB0B86DF452}" presName="Child1" presStyleLbl="node1" presStyleIdx="0" presStyleCnt="6">
        <dgm:presLayoutVars>
          <dgm:chMax val="0"/>
          <dgm:chPref val="0"/>
          <dgm:bulletEnabled val="1"/>
        </dgm:presLayoutVars>
      </dgm:prSet>
      <dgm:spPr/>
    </dgm:pt>
    <dgm:pt modelId="{09621E61-3054-4F5A-9730-F8D6AE291753}" type="pres">
      <dgm:prSet presAssocID="{E619A512-F66F-4BE8-AA93-2B23E4D39126}" presName="Accent2" presStyleCnt="0"/>
      <dgm:spPr/>
    </dgm:pt>
    <dgm:pt modelId="{3FAACCBA-2E15-4CEC-8AE5-F631441681B3}" type="pres">
      <dgm:prSet presAssocID="{E619A512-F66F-4BE8-AA93-2B23E4D39126}" presName="Accent" presStyleLbl="bgShp" presStyleIdx="1" presStyleCnt="6"/>
      <dgm:spPr/>
    </dgm:pt>
    <dgm:pt modelId="{83856224-4837-4DB2-8D61-8E0D19B39D31}" type="pres">
      <dgm:prSet presAssocID="{E619A512-F66F-4BE8-AA93-2B23E4D39126}" presName="Child2" presStyleLbl="node1" presStyleIdx="1" presStyleCnt="6">
        <dgm:presLayoutVars>
          <dgm:chMax val="0"/>
          <dgm:chPref val="0"/>
          <dgm:bulletEnabled val="1"/>
        </dgm:presLayoutVars>
      </dgm:prSet>
      <dgm:spPr/>
    </dgm:pt>
    <dgm:pt modelId="{220EF174-3353-40B6-BCFA-DE9DA47FB95C}" type="pres">
      <dgm:prSet presAssocID="{2B3FB34D-B045-4280-9D2F-E5452AAFE482}" presName="Accent3" presStyleCnt="0"/>
      <dgm:spPr/>
    </dgm:pt>
    <dgm:pt modelId="{7ED26F22-B496-41D7-B171-B12C03F47BC1}" type="pres">
      <dgm:prSet presAssocID="{2B3FB34D-B045-4280-9D2F-E5452AAFE482}" presName="Accent" presStyleLbl="bgShp" presStyleIdx="2" presStyleCnt="6"/>
      <dgm:spPr/>
    </dgm:pt>
    <dgm:pt modelId="{53CF2D22-5991-433A-81CB-7532BCDBD6D0}" type="pres">
      <dgm:prSet presAssocID="{2B3FB34D-B045-4280-9D2F-E5452AAFE482}" presName="Child3" presStyleLbl="node1" presStyleIdx="2" presStyleCnt="6">
        <dgm:presLayoutVars>
          <dgm:chMax val="0"/>
          <dgm:chPref val="0"/>
          <dgm:bulletEnabled val="1"/>
        </dgm:presLayoutVars>
      </dgm:prSet>
      <dgm:spPr/>
    </dgm:pt>
    <dgm:pt modelId="{1C668B78-8D11-4CCE-9505-9F2B98D51AAC}" type="pres">
      <dgm:prSet presAssocID="{C8FF88ED-0743-45F9-9FD7-DD0198FD1C9D}" presName="Accent4" presStyleCnt="0"/>
      <dgm:spPr/>
    </dgm:pt>
    <dgm:pt modelId="{404BECE3-F371-48FC-848D-AC37EA7674F9}" type="pres">
      <dgm:prSet presAssocID="{C8FF88ED-0743-45F9-9FD7-DD0198FD1C9D}" presName="Accent" presStyleLbl="bgShp" presStyleIdx="3" presStyleCnt="6"/>
      <dgm:spPr/>
    </dgm:pt>
    <dgm:pt modelId="{168BAFE9-2715-4EAB-9846-44BD02CDD66B}" type="pres">
      <dgm:prSet presAssocID="{C8FF88ED-0743-45F9-9FD7-DD0198FD1C9D}" presName="Child4" presStyleLbl="node1" presStyleIdx="3" presStyleCnt="6">
        <dgm:presLayoutVars>
          <dgm:chMax val="0"/>
          <dgm:chPref val="0"/>
          <dgm:bulletEnabled val="1"/>
        </dgm:presLayoutVars>
      </dgm:prSet>
      <dgm:spPr/>
    </dgm:pt>
    <dgm:pt modelId="{6B2B9120-4140-4887-AD98-C046EBBFF199}" type="pres">
      <dgm:prSet presAssocID="{E7FB2E3D-1D02-4247-B296-BD5A7E40F1EC}" presName="Accent5" presStyleCnt="0"/>
      <dgm:spPr/>
    </dgm:pt>
    <dgm:pt modelId="{95D246AC-FF8A-4F13-A49A-C834C561B413}" type="pres">
      <dgm:prSet presAssocID="{E7FB2E3D-1D02-4247-B296-BD5A7E40F1EC}" presName="Accent" presStyleLbl="bgShp" presStyleIdx="4" presStyleCnt="6"/>
      <dgm:spPr/>
    </dgm:pt>
    <dgm:pt modelId="{56FAE96D-0AE7-4096-A4FA-A5B0866FB937}" type="pres">
      <dgm:prSet presAssocID="{E7FB2E3D-1D02-4247-B296-BD5A7E40F1EC}" presName="Child5" presStyleLbl="node1" presStyleIdx="4" presStyleCnt="6">
        <dgm:presLayoutVars>
          <dgm:chMax val="0"/>
          <dgm:chPref val="0"/>
          <dgm:bulletEnabled val="1"/>
        </dgm:presLayoutVars>
      </dgm:prSet>
      <dgm:spPr/>
    </dgm:pt>
    <dgm:pt modelId="{FAA3DEAA-399B-4FFB-80FC-D669991F7390}" type="pres">
      <dgm:prSet presAssocID="{0FFF1F97-21EB-4FD0-9650-F1C0E18A31EB}" presName="Accent6" presStyleCnt="0"/>
      <dgm:spPr/>
    </dgm:pt>
    <dgm:pt modelId="{A995A904-4C12-4F5E-80FF-3B61E020B644}" type="pres">
      <dgm:prSet presAssocID="{0FFF1F97-21EB-4FD0-9650-F1C0E18A31EB}" presName="Accent" presStyleLbl="bgShp" presStyleIdx="5" presStyleCnt="6"/>
      <dgm:spPr/>
    </dgm:pt>
    <dgm:pt modelId="{999EE503-5F6E-478F-BE04-64D569A55094}" type="pres">
      <dgm:prSet presAssocID="{0FFF1F97-21EB-4FD0-9650-F1C0E18A31EB}" presName="Child6" presStyleLbl="node1" presStyleIdx="5" presStyleCnt="6">
        <dgm:presLayoutVars>
          <dgm:chMax val="0"/>
          <dgm:chPref val="0"/>
          <dgm:bulletEnabled val="1"/>
        </dgm:presLayoutVars>
      </dgm:prSet>
      <dgm:spPr/>
    </dgm:pt>
  </dgm:ptLst>
  <dgm:cxnLst>
    <dgm:cxn modelId="{7C343E0E-58DC-4E44-9C36-599D11E25CD4}" srcId="{38993F3A-F86A-4296-A6DC-5F7FB0B943B0}" destId="{E619A512-F66F-4BE8-AA93-2B23E4D39126}" srcOrd="1" destOrd="0" parTransId="{7AD5974A-83B7-4BC1-8B15-E2BBE810B795}" sibTransId="{F3F6582F-46DF-4C32-9533-D117F03EBCD8}"/>
    <dgm:cxn modelId="{8C63362F-972A-4091-9625-5DEA6A14B22B}" type="presOf" srcId="{FDD9B110-449D-4148-9C5D-1CB0B86DF452}" destId="{FA8D03EC-9437-4698-82E0-C8C9AAAF722A}" srcOrd="0" destOrd="0" presId="urn:microsoft.com/office/officeart/2011/layout/HexagonRadial"/>
    <dgm:cxn modelId="{B068F934-D53B-464E-884F-5B764CE91EC4}" type="presOf" srcId="{0FFF1F97-21EB-4FD0-9650-F1C0E18A31EB}" destId="{999EE503-5F6E-478F-BE04-64D569A55094}" srcOrd="0" destOrd="0" presId="urn:microsoft.com/office/officeart/2011/layout/HexagonRadial"/>
    <dgm:cxn modelId="{B0B64C64-AE27-4546-B90D-5FAAE7F36BAE}" srcId="{38993F3A-F86A-4296-A6DC-5F7FB0B943B0}" destId="{0FFF1F97-21EB-4FD0-9650-F1C0E18A31EB}" srcOrd="5" destOrd="0" parTransId="{80931355-A4FB-4C8F-8009-8C4B54DB53AC}" sibTransId="{63F1ACC4-4C4B-4BBF-9FD9-AF78E8803C6A}"/>
    <dgm:cxn modelId="{AAC59846-BB20-4773-99CB-E883E69198E0}" srcId="{38993F3A-F86A-4296-A6DC-5F7FB0B943B0}" destId="{E7FB2E3D-1D02-4247-B296-BD5A7E40F1EC}" srcOrd="4" destOrd="0" parTransId="{2471A790-26B9-4D5A-9763-E6413EF69B46}" sibTransId="{3005341A-3CF1-4F01-A7C5-1E38C40F8778}"/>
    <dgm:cxn modelId="{78C8504E-3DB4-4E52-8D1D-511D51113C8F}" srcId="{38993F3A-F86A-4296-A6DC-5F7FB0B943B0}" destId="{2B3FB34D-B045-4280-9D2F-E5452AAFE482}" srcOrd="2" destOrd="0" parTransId="{814C44DD-D3B1-4E02-BA67-5FFED762BB64}" sibTransId="{DC38EA0D-FB06-4BAC-AB80-BD007FE2B163}"/>
    <dgm:cxn modelId="{B25B3673-73B4-45DE-9087-5C8CC06CF9AC}" srcId="{F110737E-2948-42B6-B012-F5B7692FCCBA}" destId="{38993F3A-F86A-4296-A6DC-5F7FB0B943B0}" srcOrd="0" destOrd="0" parTransId="{712FD689-0663-4A16-AEA4-68F02F89784B}" sibTransId="{54C6D1E4-96AF-4B53-ABF5-8C1249FC2B88}"/>
    <dgm:cxn modelId="{98124373-50F9-445D-BF43-8AEE07D69054}" type="presOf" srcId="{38993F3A-F86A-4296-A6DC-5F7FB0B943B0}" destId="{22C8365E-14F1-47C6-9DE8-E586CC4BD0C2}" srcOrd="0" destOrd="0" presId="urn:microsoft.com/office/officeart/2011/layout/HexagonRadial"/>
    <dgm:cxn modelId="{8BAA7555-7463-4322-8B6D-C77954695627}" type="presOf" srcId="{C8FF88ED-0743-45F9-9FD7-DD0198FD1C9D}" destId="{168BAFE9-2715-4EAB-9846-44BD02CDD66B}" srcOrd="0" destOrd="0" presId="urn:microsoft.com/office/officeart/2011/layout/HexagonRadial"/>
    <dgm:cxn modelId="{EB66C39B-1EEB-4D8D-81AA-5C26BC913BE4}" type="presOf" srcId="{F110737E-2948-42B6-B012-F5B7692FCCBA}" destId="{35CC49A6-165A-47D8-8C39-6702FE560313}" srcOrd="0" destOrd="0" presId="urn:microsoft.com/office/officeart/2011/layout/HexagonRadial"/>
    <dgm:cxn modelId="{22BEF6AB-D9D5-45A2-AA53-CB7CD5E7427A}" srcId="{38993F3A-F86A-4296-A6DC-5F7FB0B943B0}" destId="{FDD9B110-449D-4148-9C5D-1CB0B86DF452}" srcOrd="0" destOrd="0" parTransId="{F586DE43-5545-4BA7-8BBC-650A4B64CEE9}" sibTransId="{E764E61B-9EB5-4D51-A80D-9F6E38B53FB7}"/>
    <dgm:cxn modelId="{AAE0A3B8-A92B-44DE-B108-ED05DE5BC398}" srcId="{38993F3A-F86A-4296-A6DC-5F7FB0B943B0}" destId="{C8FF88ED-0743-45F9-9FD7-DD0198FD1C9D}" srcOrd="3" destOrd="0" parTransId="{94BDD45C-D0D5-4D1C-8BD3-D2064151DA0B}" sibTransId="{B7B7220E-7133-4A77-B0B0-D3FD34288721}"/>
    <dgm:cxn modelId="{C3D274CA-0C62-43BC-B732-BA3C7DA81360}" type="presOf" srcId="{2B3FB34D-B045-4280-9D2F-E5452AAFE482}" destId="{53CF2D22-5991-433A-81CB-7532BCDBD6D0}" srcOrd="0" destOrd="0" presId="urn:microsoft.com/office/officeart/2011/layout/HexagonRadial"/>
    <dgm:cxn modelId="{491089CB-D535-4722-9944-6D05F7B79C07}" type="presOf" srcId="{E7FB2E3D-1D02-4247-B296-BD5A7E40F1EC}" destId="{56FAE96D-0AE7-4096-A4FA-A5B0866FB937}" srcOrd="0" destOrd="0" presId="urn:microsoft.com/office/officeart/2011/layout/HexagonRadial"/>
    <dgm:cxn modelId="{44E44EF3-BD63-41C9-BD15-D66F7CA4FD8C}" type="presOf" srcId="{E619A512-F66F-4BE8-AA93-2B23E4D39126}" destId="{83856224-4837-4DB2-8D61-8E0D19B39D31}" srcOrd="0" destOrd="0" presId="urn:microsoft.com/office/officeart/2011/layout/HexagonRadial"/>
    <dgm:cxn modelId="{FE1B1712-0649-47CC-A355-262D2B6252B3}" type="presParOf" srcId="{35CC49A6-165A-47D8-8C39-6702FE560313}" destId="{22C8365E-14F1-47C6-9DE8-E586CC4BD0C2}" srcOrd="0" destOrd="0" presId="urn:microsoft.com/office/officeart/2011/layout/HexagonRadial"/>
    <dgm:cxn modelId="{640A9E7C-AFF4-4F00-99F6-B72B5EA561F8}" type="presParOf" srcId="{35CC49A6-165A-47D8-8C39-6702FE560313}" destId="{B0706158-682D-4F57-84A7-BC1B7278CEB1}" srcOrd="1" destOrd="0" presId="urn:microsoft.com/office/officeart/2011/layout/HexagonRadial"/>
    <dgm:cxn modelId="{A6A8F0ED-6202-4869-BAA1-105D4B1953C6}" type="presParOf" srcId="{B0706158-682D-4F57-84A7-BC1B7278CEB1}" destId="{7D8DA1C7-F472-4A74-A5B0-E77E4A558D9F}" srcOrd="0" destOrd="0" presId="urn:microsoft.com/office/officeart/2011/layout/HexagonRadial"/>
    <dgm:cxn modelId="{B029BAA3-C7EE-4AAA-8F40-F93A57A9BABD}" type="presParOf" srcId="{35CC49A6-165A-47D8-8C39-6702FE560313}" destId="{FA8D03EC-9437-4698-82E0-C8C9AAAF722A}" srcOrd="2" destOrd="0" presId="urn:microsoft.com/office/officeart/2011/layout/HexagonRadial"/>
    <dgm:cxn modelId="{5B72DDD7-5673-4CED-8391-309D736CF52B}" type="presParOf" srcId="{35CC49A6-165A-47D8-8C39-6702FE560313}" destId="{09621E61-3054-4F5A-9730-F8D6AE291753}" srcOrd="3" destOrd="0" presId="urn:microsoft.com/office/officeart/2011/layout/HexagonRadial"/>
    <dgm:cxn modelId="{63536F90-8EA6-4F81-9703-BA7592058928}" type="presParOf" srcId="{09621E61-3054-4F5A-9730-F8D6AE291753}" destId="{3FAACCBA-2E15-4CEC-8AE5-F631441681B3}" srcOrd="0" destOrd="0" presId="urn:microsoft.com/office/officeart/2011/layout/HexagonRadial"/>
    <dgm:cxn modelId="{CBCB6215-8158-46D1-8142-F4C19FF40E0C}" type="presParOf" srcId="{35CC49A6-165A-47D8-8C39-6702FE560313}" destId="{83856224-4837-4DB2-8D61-8E0D19B39D31}" srcOrd="4" destOrd="0" presId="urn:microsoft.com/office/officeart/2011/layout/HexagonRadial"/>
    <dgm:cxn modelId="{101B155A-3B3C-4768-972F-CECF8225FF19}" type="presParOf" srcId="{35CC49A6-165A-47D8-8C39-6702FE560313}" destId="{220EF174-3353-40B6-BCFA-DE9DA47FB95C}" srcOrd="5" destOrd="0" presId="urn:microsoft.com/office/officeart/2011/layout/HexagonRadial"/>
    <dgm:cxn modelId="{3F89E2F8-04EE-4E9C-8136-26DAC7AC6153}" type="presParOf" srcId="{220EF174-3353-40B6-BCFA-DE9DA47FB95C}" destId="{7ED26F22-B496-41D7-B171-B12C03F47BC1}" srcOrd="0" destOrd="0" presId="urn:microsoft.com/office/officeart/2011/layout/HexagonRadial"/>
    <dgm:cxn modelId="{CF1B3ED3-2125-45FD-83CC-D9F18D625D0D}" type="presParOf" srcId="{35CC49A6-165A-47D8-8C39-6702FE560313}" destId="{53CF2D22-5991-433A-81CB-7532BCDBD6D0}" srcOrd="6" destOrd="0" presId="urn:microsoft.com/office/officeart/2011/layout/HexagonRadial"/>
    <dgm:cxn modelId="{A661C6E7-F239-4282-AB53-BE1DB710BE3D}" type="presParOf" srcId="{35CC49A6-165A-47D8-8C39-6702FE560313}" destId="{1C668B78-8D11-4CCE-9505-9F2B98D51AAC}" srcOrd="7" destOrd="0" presId="urn:microsoft.com/office/officeart/2011/layout/HexagonRadial"/>
    <dgm:cxn modelId="{8673D06F-78A6-410C-B284-09EEE7F9D4DA}" type="presParOf" srcId="{1C668B78-8D11-4CCE-9505-9F2B98D51AAC}" destId="{404BECE3-F371-48FC-848D-AC37EA7674F9}" srcOrd="0" destOrd="0" presId="urn:microsoft.com/office/officeart/2011/layout/HexagonRadial"/>
    <dgm:cxn modelId="{3E6D3809-60CF-43FE-847C-0E206796C48B}" type="presParOf" srcId="{35CC49A6-165A-47D8-8C39-6702FE560313}" destId="{168BAFE9-2715-4EAB-9846-44BD02CDD66B}" srcOrd="8" destOrd="0" presId="urn:microsoft.com/office/officeart/2011/layout/HexagonRadial"/>
    <dgm:cxn modelId="{B350F299-FDB8-4A97-9C5F-2849BDC3B35E}" type="presParOf" srcId="{35CC49A6-165A-47D8-8C39-6702FE560313}" destId="{6B2B9120-4140-4887-AD98-C046EBBFF199}" srcOrd="9" destOrd="0" presId="urn:microsoft.com/office/officeart/2011/layout/HexagonRadial"/>
    <dgm:cxn modelId="{5051A1B5-B33A-46FE-A1B7-966E9D762BCA}" type="presParOf" srcId="{6B2B9120-4140-4887-AD98-C046EBBFF199}" destId="{95D246AC-FF8A-4F13-A49A-C834C561B413}" srcOrd="0" destOrd="0" presId="urn:microsoft.com/office/officeart/2011/layout/HexagonRadial"/>
    <dgm:cxn modelId="{61EE4C86-59E0-4725-8D3B-77C098C5C294}" type="presParOf" srcId="{35CC49A6-165A-47D8-8C39-6702FE560313}" destId="{56FAE96D-0AE7-4096-A4FA-A5B0866FB937}" srcOrd="10" destOrd="0" presId="urn:microsoft.com/office/officeart/2011/layout/HexagonRadial"/>
    <dgm:cxn modelId="{EC5AB3B7-E825-4D9D-9C68-857C34820694}" type="presParOf" srcId="{35CC49A6-165A-47D8-8C39-6702FE560313}" destId="{FAA3DEAA-399B-4FFB-80FC-D669991F7390}" srcOrd="11" destOrd="0" presId="urn:microsoft.com/office/officeart/2011/layout/HexagonRadial"/>
    <dgm:cxn modelId="{0EBFC165-9B23-4C12-ABCB-3DB5A498D16A}" type="presParOf" srcId="{FAA3DEAA-399B-4FFB-80FC-D669991F7390}" destId="{A995A904-4C12-4F5E-80FF-3B61E020B644}" srcOrd="0" destOrd="0" presId="urn:microsoft.com/office/officeart/2011/layout/HexagonRadial"/>
    <dgm:cxn modelId="{08FDBB78-97C3-465A-B881-32C774BD2BDD}" type="presParOf" srcId="{35CC49A6-165A-47D8-8C39-6702FE560313}" destId="{999EE503-5F6E-478F-BE04-64D569A55094}" srcOrd="12" destOrd="0" presId="urn:microsoft.com/office/officeart/2011/layout/HexagonRadial"/>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1984DB-0D8F-4A54-B096-1132C2697981}">
      <dsp:nvSpPr>
        <dsp:cNvPr id="0" name=""/>
        <dsp:cNvSpPr/>
      </dsp:nvSpPr>
      <dsp:spPr>
        <a:xfrm>
          <a:off x="0" y="0"/>
          <a:ext cx="107048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BA4E3E-C80C-4910-9A62-33AD700804D8}">
      <dsp:nvSpPr>
        <dsp:cNvPr id="0" name=""/>
        <dsp:cNvSpPr/>
      </dsp:nvSpPr>
      <dsp:spPr>
        <a:xfrm>
          <a:off x="0" y="0"/>
          <a:ext cx="10704871" cy="233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kern="1200" dirty="0">
              <a:latin typeface="Tahoma" panose="020B0604030504040204" pitchFamily="34" charset="0"/>
              <a:ea typeface="Tahoma" panose="020B0604030504040204" pitchFamily="34" charset="0"/>
              <a:cs typeface="Tahoma" panose="020B0604030504040204" pitchFamily="34" charset="0"/>
            </a:rPr>
            <a:t>We aim to develop a one-stop solution for everyone. Mental health is a growing concern worldwide. Our innovative well-being app is designed to revolutionize the way we approach mental health. With cutting-edge features and advanced technology, our app will change the game for mental health care.</a:t>
          </a:r>
        </a:p>
      </dsp:txBody>
      <dsp:txXfrm>
        <a:off x="0" y="0"/>
        <a:ext cx="10704871" cy="2339967"/>
      </dsp:txXfrm>
    </dsp:sp>
    <dsp:sp modelId="{CA190A74-4B06-45E4-9C0A-0B22664FB912}">
      <dsp:nvSpPr>
        <dsp:cNvPr id="0" name=""/>
        <dsp:cNvSpPr/>
      </dsp:nvSpPr>
      <dsp:spPr>
        <a:xfrm>
          <a:off x="0" y="2339967"/>
          <a:ext cx="1070487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D1B0D3-E5F2-4A28-A405-6E68782B71C3}">
      <dsp:nvSpPr>
        <dsp:cNvPr id="0" name=""/>
        <dsp:cNvSpPr/>
      </dsp:nvSpPr>
      <dsp:spPr>
        <a:xfrm>
          <a:off x="0" y="2339967"/>
          <a:ext cx="10704871" cy="2339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just" defTabSz="1155700">
            <a:lnSpc>
              <a:spcPct val="90000"/>
            </a:lnSpc>
            <a:spcBef>
              <a:spcPct val="0"/>
            </a:spcBef>
            <a:spcAft>
              <a:spcPct val="35000"/>
            </a:spcAft>
            <a:buNone/>
          </a:pPr>
          <a:r>
            <a:rPr lang="en-US" sz="2600" b="1" i="0" kern="1200" dirty="0">
              <a:latin typeface="Tahoma" panose="020B0604030504040204" pitchFamily="34" charset="0"/>
              <a:ea typeface="Tahoma" panose="020B0604030504040204" pitchFamily="34" charset="0"/>
              <a:cs typeface="Tahoma" panose="020B0604030504040204" pitchFamily="34" charset="0"/>
            </a:rPr>
            <a:t>Objective</a:t>
          </a:r>
          <a:r>
            <a:rPr lang="en-US" sz="2600" b="0" i="0" kern="1200" dirty="0">
              <a:latin typeface="Tahoma" panose="020B0604030504040204" pitchFamily="34" charset="0"/>
              <a:ea typeface="Tahoma" panose="020B0604030504040204" pitchFamily="34" charset="0"/>
              <a:cs typeface="Tahoma" panose="020B0604030504040204" pitchFamily="34" charset="0"/>
            </a:rPr>
            <a:t>: REVIVE aims to provide users with tools and resources to improve their mental well-being through mindfulness, self-care, and positive habit-building</a:t>
          </a:r>
          <a:r>
            <a:rPr lang="en-US" sz="3600" b="0" i="0" kern="1200" dirty="0"/>
            <a:t>.</a:t>
          </a:r>
          <a:endParaRPr lang="en-US" sz="3600" kern="1200" dirty="0"/>
        </a:p>
      </dsp:txBody>
      <dsp:txXfrm>
        <a:off x="0" y="2339967"/>
        <a:ext cx="10704871" cy="23399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DB089F-8DAD-4AF5-B715-8C2B749938B9}">
      <dsp:nvSpPr>
        <dsp:cNvPr id="0" name=""/>
        <dsp:cNvSpPr/>
      </dsp:nvSpPr>
      <dsp:spPr>
        <a:xfrm rot="5400000">
          <a:off x="5633549" y="133652"/>
          <a:ext cx="2004795" cy="1744171"/>
        </a:xfrm>
        <a:prstGeom prst="hexagon">
          <a:avLst>
            <a:gd name="adj" fmla="val 25000"/>
            <a:gd name="vf" fmla="val 115470"/>
          </a:avLst>
        </a:prstGeom>
        <a:solidFill>
          <a:schemeClr val="accent2">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kern="1200" dirty="0">
              <a:solidFill>
                <a:schemeClr val="tx1"/>
              </a:solidFill>
              <a:latin typeface="Tahoma" panose="020B0604030504040204" pitchFamily="34" charset="0"/>
              <a:ea typeface="Tahoma" panose="020B0604030504040204" pitchFamily="34" charset="0"/>
              <a:cs typeface="Tahoma" panose="020B0604030504040204" pitchFamily="34" charset="0"/>
            </a:rPr>
            <a:t>HOLISITC WELL-BEING APP</a:t>
          </a:r>
        </a:p>
      </dsp:txBody>
      <dsp:txXfrm rot="-5400000">
        <a:off x="6035661" y="315754"/>
        <a:ext cx="1200571" cy="1379967"/>
      </dsp:txXfrm>
    </dsp:sp>
    <dsp:sp modelId="{614BC445-E916-4EAA-9B9E-2F3B7244A5EC}">
      <dsp:nvSpPr>
        <dsp:cNvPr id="0" name=""/>
        <dsp:cNvSpPr/>
      </dsp:nvSpPr>
      <dsp:spPr>
        <a:xfrm>
          <a:off x="7560959" y="404300"/>
          <a:ext cx="2237351" cy="120287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l" defTabSz="1600200" rtl="0">
            <a:lnSpc>
              <a:spcPct val="90000"/>
            </a:lnSpc>
            <a:spcBef>
              <a:spcPct val="0"/>
            </a:spcBef>
            <a:spcAft>
              <a:spcPct val="35000"/>
            </a:spcAft>
            <a:buNone/>
          </a:pPr>
          <a:endParaRPr lang="en-IN" sz="3600" b="1" kern="1200"/>
        </a:p>
      </dsp:txBody>
      <dsp:txXfrm>
        <a:off x="7560959" y="404300"/>
        <a:ext cx="2237351" cy="1202877"/>
      </dsp:txXfrm>
    </dsp:sp>
    <dsp:sp modelId="{F1F06C30-B78E-4097-9A85-D120D5C64353}">
      <dsp:nvSpPr>
        <dsp:cNvPr id="0" name=""/>
        <dsp:cNvSpPr/>
      </dsp:nvSpPr>
      <dsp:spPr>
        <a:xfrm rot="5400000">
          <a:off x="3749843" y="133652"/>
          <a:ext cx="2004795" cy="1744171"/>
        </a:xfrm>
        <a:prstGeom prst="hexagon">
          <a:avLst>
            <a:gd name="adj" fmla="val 25000"/>
            <a:gd name="vf" fmla="val 115470"/>
          </a:avLst>
        </a:prstGeom>
        <a:solidFill>
          <a:schemeClr val="accent2">
            <a:alpha val="90000"/>
            <a:hueOff val="0"/>
            <a:satOff val="0"/>
            <a:lumOff val="0"/>
            <a:alphaOff val="-8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151955" y="315754"/>
        <a:ext cx="1200571" cy="1379967"/>
      </dsp:txXfrm>
    </dsp:sp>
    <dsp:sp modelId="{9325AA34-FB21-40BE-B672-A0EB4A676CA8}">
      <dsp:nvSpPr>
        <dsp:cNvPr id="0" name=""/>
        <dsp:cNvSpPr/>
      </dsp:nvSpPr>
      <dsp:spPr>
        <a:xfrm rot="5400000">
          <a:off x="4688087" y="1783887"/>
          <a:ext cx="2004795" cy="1847043"/>
        </a:xfrm>
        <a:prstGeom prst="hexagon">
          <a:avLst>
            <a:gd name="adj" fmla="val 25000"/>
            <a:gd name="vf" fmla="val 115470"/>
          </a:avLst>
        </a:prstGeom>
        <a:solidFill>
          <a:schemeClr val="accent2">
            <a:alpha val="90000"/>
            <a:hueOff val="0"/>
            <a:satOff val="0"/>
            <a:lumOff val="0"/>
            <a:alphaOff val="-16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kern="1200" dirty="0">
              <a:solidFill>
                <a:schemeClr val="tx1"/>
              </a:solidFill>
              <a:latin typeface="Tahoma" panose="020B0604030504040204" pitchFamily="34" charset="0"/>
              <a:ea typeface="Tahoma" panose="020B0604030504040204" pitchFamily="34" charset="0"/>
              <a:cs typeface="Tahoma" panose="020B0604030504040204" pitchFamily="34" charset="0"/>
            </a:rPr>
            <a:t>EMPHASIS ON HABIT FORMATION</a:t>
          </a:r>
        </a:p>
      </dsp:txBody>
      <dsp:txXfrm rot="-5400000">
        <a:off x="5062692" y="2025999"/>
        <a:ext cx="1255585" cy="1362822"/>
      </dsp:txXfrm>
    </dsp:sp>
    <dsp:sp modelId="{BE1DA26B-03C8-4D79-B82A-C8916452ABF2}">
      <dsp:nvSpPr>
        <dsp:cNvPr id="0" name=""/>
        <dsp:cNvSpPr/>
      </dsp:nvSpPr>
      <dsp:spPr>
        <a:xfrm>
          <a:off x="3103505" y="2105970"/>
          <a:ext cx="1120263" cy="120287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b="1" kern="1200">
            <a:solidFill>
              <a:schemeClr val="tx1"/>
            </a:solidFill>
          </a:endParaRPr>
        </a:p>
      </dsp:txBody>
      <dsp:txXfrm>
        <a:off x="3103505" y="2105970"/>
        <a:ext cx="1120263" cy="1202877"/>
      </dsp:txXfrm>
    </dsp:sp>
    <dsp:sp modelId="{0ED492D1-B7BF-4887-B8B6-B163B9431352}">
      <dsp:nvSpPr>
        <dsp:cNvPr id="0" name=""/>
        <dsp:cNvSpPr/>
      </dsp:nvSpPr>
      <dsp:spPr>
        <a:xfrm rot="5400000">
          <a:off x="6571793" y="1835323"/>
          <a:ext cx="2004795" cy="1744171"/>
        </a:xfrm>
        <a:prstGeom prst="hexagon">
          <a:avLst>
            <a:gd name="adj" fmla="val 25000"/>
            <a:gd name="vf" fmla="val 115470"/>
          </a:avLst>
        </a:prstGeom>
        <a:solidFill>
          <a:schemeClr val="accent2">
            <a:alpha val="90000"/>
            <a:hueOff val="0"/>
            <a:satOff val="0"/>
            <a:lumOff val="0"/>
            <a:alphaOff val="-24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6973905" y="2017425"/>
        <a:ext cx="1200571" cy="1379967"/>
      </dsp:txXfrm>
    </dsp:sp>
    <dsp:sp modelId="{DAC2A3F2-F8B9-4D88-B334-FEA39E61438F}">
      <dsp:nvSpPr>
        <dsp:cNvPr id="0" name=""/>
        <dsp:cNvSpPr/>
      </dsp:nvSpPr>
      <dsp:spPr>
        <a:xfrm rot="5400000">
          <a:off x="5633549" y="3536993"/>
          <a:ext cx="2004795" cy="1744171"/>
        </a:xfrm>
        <a:prstGeom prst="hexagon">
          <a:avLst>
            <a:gd name="adj" fmla="val 25000"/>
            <a:gd name="vf" fmla="val 115470"/>
          </a:avLst>
        </a:prstGeom>
        <a:solidFill>
          <a:schemeClr val="accent2">
            <a:alpha val="90000"/>
            <a:hueOff val="0"/>
            <a:satOff val="0"/>
            <a:lumOff val="0"/>
            <a:alphaOff val="-32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b="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rot="-5400000">
        <a:off x="6035661" y="3719095"/>
        <a:ext cx="1200571" cy="1379967"/>
      </dsp:txXfrm>
    </dsp:sp>
    <dsp:sp modelId="{ADC17AB2-A3C8-44D1-915F-589645A2912B}">
      <dsp:nvSpPr>
        <dsp:cNvPr id="0" name=""/>
        <dsp:cNvSpPr/>
      </dsp:nvSpPr>
      <dsp:spPr>
        <a:xfrm>
          <a:off x="6805696" y="2161803"/>
          <a:ext cx="1579614" cy="1202877"/>
        </a:xfrm>
        <a:prstGeom prst="rect">
          <a:avLst/>
        </a:prstGeom>
        <a:noFill/>
        <a:ln w="6350" cap="flat" cmpd="sng" algn="ctr">
          <a:solidFill>
            <a:schemeClr val="dk1">
              <a:alpha val="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0" kern="1200" dirty="0">
              <a:latin typeface="Tahoma" panose="020B0604030504040204" pitchFamily="34" charset="0"/>
              <a:ea typeface="Tahoma" panose="020B0604030504040204" pitchFamily="34" charset="0"/>
              <a:cs typeface="Tahoma" panose="020B0604030504040204" pitchFamily="34" charset="0"/>
            </a:rPr>
            <a:t>COMMUNITY</a:t>
          </a:r>
        </a:p>
        <a:p>
          <a:pPr marL="0" lvl="0" indent="0" algn="ctr" defTabSz="711200">
            <a:lnSpc>
              <a:spcPct val="90000"/>
            </a:lnSpc>
            <a:spcBef>
              <a:spcPct val="0"/>
            </a:spcBef>
            <a:spcAft>
              <a:spcPct val="35000"/>
            </a:spcAft>
            <a:buNone/>
          </a:pPr>
          <a:r>
            <a:rPr lang="en-IN" sz="1600" b="0" kern="1200" dirty="0">
              <a:latin typeface="Tahoma" panose="020B0604030504040204" pitchFamily="34" charset="0"/>
              <a:ea typeface="Tahoma" panose="020B0604030504040204" pitchFamily="34" charset="0"/>
              <a:cs typeface="Tahoma" panose="020B0604030504040204" pitchFamily="34" charset="0"/>
            </a:rPr>
            <a:t> SUPPORT</a:t>
          </a:r>
        </a:p>
      </dsp:txBody>
      <dsp:txXfrm>
        <a:off x="6805696" y="2161803"/>
        <a:ext cx="1579614" cy="1202877"/>
      </dsp:txXfrm>
    </dsp:sp>
    <dsp:sp modelId="{E5299E1F-B0A9-41AF-81F9-C85D183C2372}">
      <dsp:nvSpPr>
        <dsp:cNvPr id="0" name=""/>
        <dsp:cNvSpPr/>
      </dsp:nvSpPr>
      <dsp:spPr>
        <a:xfrm rot="5400000">
          <a:off x="3749843" y="3536993"/>
          <a:ext cx="2004795" cy="1744171"/>
        </a:xfrm>
        <a:prstGeom prst="hexagon">
          <a:avLst>
            <a:gd name="adj" fmla="val 25000"/>
            <a:gd name="vf" fmla="val 115470"/>
          </a:avLst>
        </a:prstGeom>
        <a:solidFill>
          <a:schemeClr val="accent2">
            <a:alpha val="90000"/>
            <a:hueOff val="0"/>
            <a:satOff val="0"/>
            <a:lumOff val="0"/>
            <a:alphaOff val="-40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IN" sz="3600" kern="1200"/>
        </a:p>
      </dsp:txBody>
      <dsp:txXfrm rot="-5400000">
        <a:off x="4151955" y="3719095"/>
        <a:ext cx="1200571" cy="137996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F2714B-5FDA-48D5-99A6-C07E3C2AB39E}">
      <dsp:nvSpPr>
        <dsp:cNvPr id="0" name=""/>
        <dsp:cNvSpPr/>
      </dsp:nvSpPr>
      <dsp:spPr>
        <a:xfrm>
          <a:off x="0" y="0"/>
          <a:ext cx="9975851" cy="1505426"/>
        </a:xfrm>
        <a:prstGeom prst="rect">
          <a:avLst/>
        </a:prstGeom>
        <a:solidFill>
          <a:schemeClr val="accent5">
            <a:shade val="90000"/>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US" sz="6500" kern="1200"/>
        </a:p>
      </dsp:txBody>
      <dsp:txXfrm>
        <a:off x="0" y="0"/>
        <a:ext cx="9975851" cy="1505426"/>
      </dsp:txXfrm>
    </dsp:sp>
    <dsp:sp modelId="{2560438C-5010-4046-A66A-F4330DFD604F}">
      <dsp:nvSpPr>
        <dsp:cNvPr id="0" name=""/>
        <dsp:cNvSpPr/>
      </dsp:nvSpPr>
      <dsp:spPr>
        <a:xfrm>
          <a:off x="4871" y="1505426"/>
          <a:ext cx="3322036" cy="3161395"/>
        </a:xfrm>
        <a:prstGeom prst="rect">
          <a:avLst/>
        </a:prstGeom>
        <a:gradFill rotWithShape="0">
          <a:gsLst>
            <a:gs pos="0">
              <a:schemeClr val="accent5">
                <a:shade val="80000"/>
                <a:hueOff val="0"/>
                <a:satOff val="0"/>
                <a:lumOff val="0"/>
                <a:alphaOff val="0"/>
                <a:satMod val="103000"/>
                <a:lumMod val="102000"/>
                <a:tint val="94000"/>
              </a:schemeClr>
            </a:gs>
            <a:gs pos="50000">
              <a:schemeClr val="accent5">
                <a:shade val="80000"/>
                <a:hueOff val="0"/>
                <a:satOff val="0"/>
                <a:lumOff val="0"/>
                <a:alphaOff val="0"/>
                <a:satMod val="110000"/>
                <a:lumMod val="100000"/>
                <a:shade val="100000"/>
              </a:schemeClr>
            </a:gs>
            <a:gs pos="100000">
              <a:schemeClr val="accent5">
                <a:shade val="8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en-US" sz="1800" b="0" i="0" kern="1200" dirty="0">
              <a:solidFill>
                <a:schemeClr val="tx1"/>
              </a:solidFill>
              <a:latin typeface="Tahoma" panose="020B0604030504040204" pitchFamily="34" charset="0"/>
              <a:ea typeface="Tahoma" panose="020B0604030504040204" pitchFamily="34" charset="0"/>
              <a:cs typeface="Tahoma" panose="020B0604030504040204" pitchFamily="34" charset="0"/>
            </a:rPr>
            <a:t>The REVIVE app encompasses a range of features, from mood tracking to mindfulness meditation and community engagement. Integrating personalized content and emergency support while maintaining a seamless user experience adds a layer of complexity to the development process</a:t>
          </a:r>
          <a:r>
            <a:rPr lang="en-US" sz="1800" b="1" i="0" kern="1200" dirty="0">
              <a:solidFill>
                <a:schemeClr val="tx1"/>
              </a:solidFill>
              <a:latin typeface="Aptos Display"/>
            </a:rPr>
            <a:t>.</a:t>
          </a:r>
          <a:endParaRPr lang="en-US" sz="1800" b="1" kern="1200" dirty="0">
            <a:solidFill>
              <a:schemeClr val="tx1"/>
            </a:solidFill>
            <a:latin typeface="Aptos Display"/>
          </a:endParaRPr>
        </a:p>
      </dsp:txBody>
      <dsp:txXfrm>
        <a:off x="4871" y="1505426"/>
        <a:ext cx="3322036" cy="3161395"/>
      </dsp:txXfrm>
    </dsp:sp>
    <dsp:sp modelId="{24A045F9-A917-401C-B59F-7CD147BD3645}">
      <dsp:nvSpPr>
        <dsp:cNvPr id="0" name=""/>
        <dsp:cNvSpPr/>
      </dsp:nvSpPr>
      <dsp:spPr>
        <a:xfrm>
          <a:off x="3326907" y="1505426"/>
          <a:ext cx="3322036" cy="3161395"/>
        </a:xfrm>
        <a:prstGeom prst="rect">
          <a:avLst/>
        </a:prstGeom>
        <a:gradFill rotWithShape="0">
          <a:gsLst>
            <a:gs pos="0">
              <a:schemeClr val="accent5">
                <a:shade val="80000"/>
                <a:hueOff val="135632"/>
                <a:satOff val="2588"/>
                <a:lumOff val="11428"/>
                <a:alphaOff val="0"/>
                <a:satMod val="103000"/>
                <a:lumMod val="102000"/>
                <a:tint val="94000"/>
              </a:schemeClr>
            </a:gs>
            <a:gs pos="50000">
              <a:schemeClr val="accent5">
                <a:shade val="80000"/>
                <a:hueOff val="135632"/>
                <a:satOff val="2588"/>
                <a:lumOff val="11428"/>
                <a:alphaOff val="0"/>
                <a:satMod val="110000"/>
                <a:lumMod val="100000"/>
                <a:shade val="100000"/>
              </a:schemeClr>
            </a:gs>
            <a:gs pos="100000">
              <a:schemeClr val="accent5">
                <a:shade val="80000"/>
                <a:hueOff val="135632"/>
                <a:satOff val="2588"/>
                <a:lumOff val="11428"/>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0" kern="1200" dirty="0">
              <a:solidFill>
                <a:schemeClr val="tx1"/>
              </a:solidFill>
              <a:latin typeface="Tahoma" panose="020B0604030504040204" pitchFamily="34" charset="0"/>
              <a:ea typeface="Tahoma" panose="020B0604030504040204" pitchFamily="34" charset="0"/>
              <a:cs typeface="Tahoma" panose="020B0604030504040204" pitchFamily="34" charset="0"/>
            </a:rPr>
            <a:t>The feasibility of the REVIVE app is bolstered by the current state of mobile app development, coupled with the utilization of existing APIs for mood tracking and the integration of established mindfulness practices.</a:t>
          </a:r>
        </a:p>
      </dsp:txBody>
      <dsp:txXfrm>
        <a:off x="3326907" y="1505426"/>
        <a:ext cx="3322036" cy="3161395"/>
      </dsp:txXfrm>
    </dsp:sp>
    <dsp:sp modelId="{E7C3B732-3C8D-4C49-99CA-1FFBF354B2D7}">
      <dsp:nvSpPr>
        <dsp:cNvPr id="0" name=""/>
        <dsp:cNvSpPr/>
      </dsp:nvSpPr>
      <dsp:spPr>
        <a:xfrm>
          <a:off x="6648943" y="1505426"/>
          <a:ext cx="3322036" cy="3161395"/>
        </a:xfrm>
        <a:prstGeom prst="rect">
          <a:avLst/>
        </a:prstGeom>
        <a:gradFill rotWithShape="0">
          <a:gsLst>
            <a:gs pos="0">
              <a:schemeClr val="accent5">
                <a:shade val="80000"/>
                <a:hueOff val="271263"/>
                <a:satOff val="5175"/>
                <a:lumOff val="22855"/>
                <a:alphaOff val="0"/>
                <a:satMod val="103000"/>
                <a:lumMod val="102000"/>
                <a:tint val="94000"/>
              </a:schemeClr>
            </a:gs>
            <a:gs pos="50000">
              <a:schemeClr val="accent5">
                <a:shade val="80000"/>
                <a:hueOff val="271263"/>
                <a:satOff val="5175"/>
                <a:lumOff val="22855"/>
                <a:alphaOff val="0"/>
                <a:satMod val="110000"/>
                <a:lumMod val="100000"/>
                <a:shade val="100000"/>
              </a:schemeClr>
            </a:gs>
            <a:gs pos="100000">
              <a:schemeClr val="accent5">
                <a:shade val="80000"/>
                <a:hueOff val="271263"/>
                <a:satOff val="5175"/>
                <a:lumOff val="22855"/>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The app's practicability is evident in its ability to cater to users' diverse needs. Incorporating features like mood tracking, gratitude journaling, and goal setting aligns with users' desire for self-improvement and well-being</a:t>
          </a:r>
          <a:r>
            <a:rPr lang="en-US" sz="1800" b="1" i="0" kern="1200" dirty="0">
              <a:solidFill>
                <a:schemeClr val="tx1"/>
              </a:solidFill>
              <a:effectLst/>
              <a:latin typeface="Tahoma" panose="020B0604030504040204" pitchFamily="34" charset="0"/>
              <a:ea typeface="Tahoma" panose="020B0604030504040204" pitchFamily="34" charset="0"/>
              <a:cs typeface="Tahoma" panose="020B0604030504040204" pitchFamily="34" charset="0"/>
            </a:rPr>
            <a:t>.</a:t>
          </a:r>
          <a:endParaRPr lang="en-US" sz="1800" kern="1200" dirty="0">
            <a:solidFill>
              <a:schemeClr val="tx1"/>
            </a:solidFill>
            <a:latin typeface="Tahoma" panose="020B0604030504040204" pitchFamily="34" charset="0"/>
            <a:ea typeface="Tahoma" panose="020B0604030504040204" pitchFamily="34" charset="0"/>
            <a:cs typeface="Tahoma" panose="020B0604030504040204" pitchFamily="34" charset="0"/>
          </a:endParaRPr>
        </a:p>
      </dsp:txBody>
      <dsp:txXfrm>
        <a:off x="6648943" y="1505426"/>
        <a:ext cx="3322036" cy="3161395"/>
      </dsp:txXfrm>
    </dsp:sp>
    <dsp:sp modelId="{308592F8-BCDF-46B9-B018-4E785AF0F9BD}">
      <dsp:nvSpPr>
        <dsp:cNvPr id="0" name=""/>
        <dsp:cNvSpPr/>
      </dsp:nvSpPr>
      <dsp:spPr>
        <a:xfrm>
          <a:off x="0" y="4666821"/>
          <a:ext cx="9975851" cy="351266"/>
        </a:xfrm>
        <a:prstGeom prst="rect">
          <a:avLst/>
        </a:prstGeom>
        <a:solidFill>
          <a:schemeClr val="accent5">
            <a:shade val="90000"/>
            <a:hueOff val="0"/>
            <a:satOff val="0"/>
            <a:lumOff val="0"/>
            <a:alphaOff val="0"/>
          </a:schemeClr>
        </a:solidFill>
        <a:ln>
          <a:noFill/>
        </a:ln>
        <a:effectLst/>
        <a:scene3d>
          <a:camera prst="orthographicFront"/>
          <a:lightRig rig="threePt" dir="t">
            <a:rot lat="0" lon="0" rev="7500000"/>
          </a:lightRig>
        </a:scene3d>
        <a:sp3d prstMaterial="plastic">
          <a:bevelT w="127000" h="25400" prst="relaxedInset"/>
          <a:bevelB w="88900" h="121750" prst="angle"/>
        </a:sp3d>
      </dsp:spPr>
      <dsp:style>
        <a:lnRef idx="0">
          <a:scrgbClr r="0" g="0" b="0"/>
        </a:lnRef>
        <a:fillRef idx="1">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C8365E-14F1-47C6-9DE8-E586CC4BD0C2}">
      <dsp:nvSpPr>
        <dsp:cNvPr id="0" name=""/>
        <dsp:cNvSpPr/>
      </dsp:nvSpPr>
      <dsp:spPr>
        <a:xfrm>
          <a:off x="4649428" y="2183598"/>
          <a:ext cx="2775448" cy="2400875"/>
        </a:xfrm>
        <a:prstGeom prst="hexagon">
          <a:avLst>
            <a:gd name="adj" fmla="val 28570"/>
            <a:gd name="vf" fmla="val 115470"/>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1" kern="1200" dirty="0">
              <a:solidFill>
                <a:schemeClr val="tx1"/>
              </a:solidFill>
              <a:latin typeface="Arial Black" panose="020B0A04020102020204" pitchFamily="34" charset="0"/>
            </a:rPr>
            <a:t>SCOPE FOR FUTURE ADDITIONS</a:t>
          </a:r>
        </a:p>
      </dsp:txBody>
      <dsp:txXfrm>
        <a:off x="5109359" y="2581457"/>
        <a:ext cx="1855586" cy="1605157"/>
      </dsp:txXfrm>
    </dsp:sp>
    <dsp:sp modelId="{3FAACCBA-2E15-4CEC-8AE5-F631441681B3}">
      <dsp:nvSpPr>
        <dsp:cNvPr id="0" name=""/>
        <dsp:cNvSpPr/>
      </dsp:nvSpPr>
      <dsp:spPr>
        <a:xfrm>
          <a:off x="6387392" y="1034941"/>
          <a:ext cx="1047168" cy="902274"/>
        </a:xfrm>
        <a:prstGeom prst="hexagon">
          <a:avLst>
            <a:gd name="adj" fmla="val 28900"/>
            <a:gd name="vf" fmla="val 115470"/>
          </a:avLst>
        </a:prstGeom>
        <a:gradFill rotWithShape="0">
          <a:gsLst>
            <a:gs pos="0">
              <a:schemeClr val="accent6">
                <a:tint val="40000"/>
                <a:hueOff val="0"/>
                <a:satOff val="0"/>
                <a:lumOff val="0"/>
                <a:alphaOff val="0"/>
                <a:satMod val="103000"/>
                <a:lumMod val="102000"/>
                <a:tint val="94000"/>
              </a:schemeClr>
            </a:gs>
            <a:gs pos="50000">
              <a:schemeClr val="accent6">
                <a:tint val="40000"/>
                <a:hueOff val="0"/>
                <a:satOff val="0"/>
                <a:lumOff val="0"/>
                <a:alphaOff val="0"/>
                <a:satMod val="110000"/>
                <a:lumMod val="100000"/>
                <a:shade val="100000"/>
              </a:schemeClr>
            </a:gs>
            <a:gs pos="100000">
              <a:schemeClr val="accent6">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FA8D03EC-9437-4698-82E0-C8C9AAAF722A}">
      <dsp:nvSpPr>
        <dsp:cNvPr id="0" name=""/>
        <dsp:cNvSpPr/>
      </dsp:nvSpPr>
      <dsp:spPr>
        <a:xfrm>
          <a:off x="4905087" y="0"/>
          <a:ext cx="2274460" cy="1967675"/>
        </a:xfrm>
        <a:prstGeom prst="hexagon">
          <a:avLst>
            <a:gd name="adj" fmla="val 28570"/>
            <a:gd name="vf" fmla="val 115470"/>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0" kern="1200" dirty="0">
              <a:solidFill>
                <a:schemeClr val="tx1"/>
              </a:solidFill>
              <a:latin typeface="Tahoma" panose="020B0604030504040204" pitchFamily="34" charset="0"/>
              <a:ea typeface="Tahoma" panose="020B0604030504040204" pitchFamily="34" charset="0"/>
              <a:cs typeface="Tahoma" panose="020B0604030504040204" pitchFamily="34" charset="0"/>
            </a:rPr>
            <a:t>CONTENT EXPANSION</a:t>
          </a:r>
        </a:p>
      </dsp:txBody>
      <dsp:txXfrm>
        <a:off x="5282014" y="326086"/>
        <a:ext cx="1520606" cy="1315503"/>
      </dsp:txXfrm>
    </dsp:sp>
    <dsp:sp modelId="{7ED26F22-B496-41D7-B171-B12C03F47BC1}">
      <dsp:nvSpPr>
        <dsp:cNvPr id="0" name=""/>
        <dsp:cNvSpPr/>
      </dsp:nvSpPr>
      <dsp:spPr>
        <a:xfrm>
          <a:off x="7609519" y="2721714"/>
          <a:ext cx="1047168" cy="902274"/>
        </a:xfrm>
        <a:prstGeom prst="hexagon">
          <a:avLst>
            <a:gd name="adj" fmla="val 28900"/>
            <a:gd name="vf" fmla="val 115470"/>
          </a:avLst>
        </a:prstGeom>
        <a:gradFill rotWithShape="0">
          <a:gsLst>
            <a:gs pos="0">
              <a:schemeClr val="accent6">
                <a:tint val="40000"/>
                <a:hueOff val="0"/>
                <a:satOff val="0"/>
                <a:lumOff val="0"/>
                <a:alphaOff val="0"/>
                <a:satMod val="103000"/>
                <a:lumMod val="102000"/>
                <a:tint val="94000"/>
              </a:schemeClr>
            </a:gs>
            <a:gs pos="50000">
              <a:schemeClr val="accent6">
                <a:tint val="40000"/>
                <a:hueOff val="0"/>
                <a:satOff val="0"/>
                <a:lumOff val="0"/>
                <a:alphaOff val="0"/>
                <a:satMod val="110000"/>
                <a:lumMod val="100000"/>
                <a:shade val="100000"/>
              </a:schemeClr>
            </a:gs>
            <a:gs pos="100000">
              <a:schemeClr val="accent6">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83856224-4837-4DB2-8D61-8E0D19B39D31}">
      <dsp:nvSpPr>
        <dsp:cNvPr id="0" name=""/>
        <dsp:cNvSpPr/>
      </dsp:nvSpPr>
      <dsp:spPr>
        <a:xfrm>
          <a:off x="6991031" y="1210252"/>
          <a:ext cx="2274460" cy="1967675"/>
        </a:xfrm>
        <a:prstGeom prst="hexagon">
          <a:avLst>
            <a:gd name="adj" fmla="val 28570"/>
            <a:gd name="vf" fmla="val 115470"/>
          </a:avLst>
        </a:prstGeom>
        <a:gradFill rotWithShape="0">
          <a:gsLst>
            <a:gs pos="0">
              <a:schemeClr val="accent6">
                <a:shade val="80000"/>
                <a:hueOff val="64256"/>
                <a:satOff val="-2582"/>
                <a:lumOff val="5526"/>
                <a:alphaOff val="0"/>
                <a:satMod val="103000"/>
                <a:lumMod val="102000"/>
                <a:tint val="94000"/>
              </a:schemeClr>
            </a:gs>
            <a:gs pos="50000">
              <a:schemeClr val="accent6">
                <a:shade val="80000"/>
                <a:hueOff val="64256"/>
                <a:satOff val="-2582"/>
                <a:lumOff val="5526"/>
                <a:alphaOff val="0"/>
                <a:satMod val="110000"/>
                <a:lumMod val="100000"/>
                <a:shade val="100000"/>
              </a:schemeClr>
            </a:gs>
            <a:gs pos="100000">
              <a:schemeClr val="accent6">
                <a:shade val="80000"/>
                <a:hueOff val="64256"/>
                <a:satOff val="-2582"/>
                <a:lumOff val="5526"/>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0" kern="1200" dirty="0">
              <a:solidFill>
                <a:schemeClr val="tx1"/>
              </a:solidFill>
              <a:latin typeface="Tahoma" panose="020B0604030504040204" pitchFamily="34" charset="0"/>
              <a:ea typeface="Tahoma" panose="020B0604030504040204" pitchFamily="34" charset="0"/>
              <a:cs typeface="Tahoma" panose="020B0604030504040204" pitchFamily="34" charset="0"/>
            </a:rPr>
            <a:t>RESEARCH AND INSIGHTS</a:t>
          </a:r>
        </a:p>
      </dsp:txBody>
      <dsp:txXfrm>
        <a:off x="7367958" y="1536338"/>
        <a:ext cx="1520606" cy="1315503"/>
      </dsp:txXfrm>
    </dsp:sp>
    <dsp:sp modelId="{404BECE3-F371-48FC-848D-AC37EA7674F9}">
      <dsp:nvSpPr>
        <dsp:cNvPr id="0" name=""/>
        <dsp:cNvSpPr/>
      </dsp:nvSpPr>
      <dsp:spPr>
        <a:xfrm>
          <a:off x="6760551" y="4625763"/>
          <a:ext cx="1047168" cy="902274"/>
        </a:xfrm>
        <a:prstGeom prst="hexagon">
          <a:avLst>
            <a:gd name="adj" fmla="val 28900"/>
            <a:gd name="vf" fmla="val 115470"/>
          </a:avLst>
        </a:prstGeom>
        <a:gradFill rotWithShape="0">
          <a:gsLst>
            <a:gs pos="0">
              <a:schemeClr val="accent6">
                <a:tint val="40000"/>
                <a:hueOff val="0"/>
                <a:satOff val="0"/>
                <a:lumOff val="0"/>
                <a:alphaOff val="0"/>
                <a:satMod val="103000"/>
                <a:lumMod val="102000"/>
                <a:tint val="94000"/>
              </a:schemeClr>
            </a:gs>
            <a:gs pos="50000">
              <a:schemeClr val="accent6">
                <a:tint val="40000"/>
                <a:hueOff val="0"/>
                <a:satOff val="0"/>
                <a:lumOff val="0"/>
                <a:alphaOff val="0"/>
                <a:satMod val="110000"/>
                <a:lumMod val="100000"/>
                <a:shade val="100000"/>
              </a:schemeClr>
            </a:gs>
            <a:gs pos="100000">
              <a:schemeClr val="accent6">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3CF2D22-5991-433A-81CB-7532BCDBD6D0}">
      <dsp:nvSpPr>
        <dsp:cNvPr id="0" name=""/>
        <dsp:cNvSpPr/>
      </dsp:nvSpPr>
      <dsp:spPr>
        <a:xfrm>
          <a:off x="6991031" y="3589468"/>
          <a:ext cx="2274460" cy="1967675"/>
        </a:xfrm>
        <a:prstGeom prst="hexagon">
          <a:avLst>
            <a:gd name="adj" fmla="val 28570"/>
            <a:gd name="vf" fmla="val 115470"/>
          </a:avLst>
        </a:prstGeom>
        <a:gradFill rotWithShape="0">
          <a:gsLst>
            <a:gs pos="0">
              <a:schemeClr val="accent6">
                <a:shade val="80000"/>
                <a:hueOff val="128512"/>
                <a:satOff val="-5164"/>
                <a:lumOff val="11051"/>
                <a:alphaOff val="0"/>
                <a:satMod val="103000"/>
                <a:lumMod val="102000"/>
                <a:tint val="94000"/>
              </a:schemeClr>
            </a:gs>
            <a:gs pos="50000">
              <a:schemeClr val="accent6">
                <a:shade val="80000"/>
                <a:hueOff val="128512"/>
                <a:satOff val="-5164"/>
                <a:lumOff val="11051"/>
                <a:alphaOff val="0"/>
                <a:satMod val="110000"/>
                <a:lumMod val="100000"/>
                <a:shade val="100000"/>
              </a:schemeClr>
            </a:gs>
            <a:gs pos="100000">
              <a:schemeClr val="accent6">
                <a:shade val="80000"/>
                <a:hueOff val="128512"/>
                <a:satOff val="-5164"/>
                <a:lumOff val="11051"/>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b="1" kern="1200">
            <a:solidFill>
              <a:schemeClr val="tx1"/>
            </a:solidFill>
            <a:latin typeface="Aptos Display" panose="020B0004020202020204" pitchFamily="34" charset="0"/>
          </a:endParaRPr>
        </a:p>
      </dsp:txBody>
      <dsp:txXfrm>
        <a:off x="7367958" y="3915554"/>
        <a:ext cx="1520606" cy="1315503"/>
      </dsp:txXfrm>
    </dsp:sp>
    <dsp:sp modelId="{95D246AC-FF8A-4F13-A49A-C834C561B413}">
      <dsp:nvSpPr>
        <dsp:cNvPr id="0" name=""/>
        <dsp:cNvSpPr/>
      </dsp:nvSpPr>
      <dsp:spPr>
        <a:xfrm>
          <a:off x="4654593" y="4823411"/>
          <a:ext cx="1047168" cy="902274"/>
        </a:xfrm>
        <a:prstGeom prst="hexagon">
          <a:avLst>
            <a:gd name="adj" fmla="val 28900"/>
            <a:gd name="vf" fmla="val 115470"/>
          </a:avLst>
        </a:prstGeom>
        <a:gradFill rotWithShape="0">
          <a:gsLst>
            <a:gs pos="0">
              <a:schemeClr val="accent6">
                <a:tint val="40000"/>
                <a:hueOff val="0"/>
                <a:satOff val="0"/>
                <a:lumOff val="0"/>
                <a:alphaOff val="0"/>
                <a:satMod val="103000"/>
                <a:lumMod val="102000"/>
                <a:tint val="94000"/>
              </a:schemeClr>
            </a:gs>
            <a:gs pos="50000">
              <a:schemeClr val="accent6">
                <a:tint val="40000"/>
                <a:hueOff val="0"/>
                <a:satOff val="0"/>
                <a:lumOff val="0"/>
                <a:alphaOff val="0"/>
                <a:satMod val="110000"/>
                <a:lumMod val="100000"/>
                <a:shade val="100000"/>
              </a:schemeClr>
            </a:gs>
            <a:gs pos="100000">
              <a:schemeClr val="accent6">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168BAFE9-2715-4EAB-9846-44BD02CDD66B}">
      <dsp:nvSpPr>
        <dsp:cNvPr id="0" name=""/>
        <dsp:cNvSpPr/>
      </dsp:nvSpPr>
      <dsp:spPr>
        <a:xfrm>
          <a:off x="4905087" y="4801074"/>
          <a:ext cx="2274460" cy="1967675"/>
        </a:xfrm>
        <a:prstGeom prst="hexagon">
          <a:avLst>
            <a:gd name="adj" fmla="val 28570"/>
            <a:gd name="vf" fmla="val 115470"/>
          </a:avLst>
        </a:prstGeom>
        <a:gradFill rotWithShape="0">
          <a:gsLst>
            <a:gs pos="0">
              <a:schemeClr val="accent6">
                <a:shade val="80000"/>
                <a:hueOff val="192768"/>
                <a:satOff val="-7745"/>
                <a:lumOff val="16577"/>
                <a:alphaOff val="0"/>
                <a:satMod val="103000"/>
                <a:lumMod val="102000"/>
                <a:tint val="94000"/>
              </a:schemeClr>
            </a:gs>
            <a:gs pos="50000">
              <a:schemeClr val="accent6">
                <a:shade val="80000"/>
                <a:hueOff val="192768"/>
                <a:satOff val="-7745"/>
                <a:lumOff val="16577"/>
                <a:alphaOff val="0"/>
                <a:satMod val="110000"/>
                <a:lumMod val="100000"/>
                <a:shade val="100000"/>
              </a:schemeClr>
            </a:gs>
            <a:gs pos="100000">
              <a:schemeClr val="accent6">
                <a:shade val="80000"/>
                <a:hueOff val="192768"/>
                <a:satOff val="-7745"/>
                <a:lumOff val="16577"/>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b="1" kern="1200">
            <a:solidFill>
              <a:schemeClr val="tx1"/>
            </a:solidFill>
            <a:latin typeface="Aptos Display" panose="020B0004020202020204" pitchFamily="34" charset="0"/>
          </a:endParaRPr>
        </a:p>
      </dsp:txBody>
      <dsp:txXfrm>
        <a:off x="5282014" y="5127160"/>
        <a:ext cx="1520606" cy="1315503"/>
      </dsp:txXfrm>
    </dsp:sp>
    <dsp:sp modelId="{A995A904-4C12-4F5E-80FF-3B61E020B644}">
      <dsp:nvSpPr>
        <dsp:cNvPr id="0" name=""/>
        <dsp:cNvSpPr/>
      </dsp:nvSpPr>
      <dsp:spPr>
        <a:xfrm>
          <a:off x="3412452" y="3137315"/>
          <a:ext cx="1047168" cy="902274"/>
        </a:xfrm>
        <a:prstGeom prst="hexagon">
          <a:avLst>
            <a:gd name="adj" fmla="val 28900"/>
            <a:gd name="vf" fmla="val 115470"/>
          </a:avLst>
        </a:prstGeom>
        <a:gradFill rotWithShape="0">
          <a:gsLst>
            <a:gs pos="0">
              <a:schemeClr val="accent6">
                <a:tint val="40000"/>
                <a:hueOff val="0"/>
                <a:satOff val="0"/>
                <a:lumOff val="0"/>
                <a:alphaOff val="0"/>
                <a:satMod val="103000"/>
                <a:lumMod val="102000"/>
                <a:tint val="94000"/>
              </a:schemeClr>
            </a:gs>
            <a:gs pos="50000">
              <a:schemeClr val="accent6">
                <a:tint val="40000"/>
                <a:hueOff val="0"/>
                <a:satOff val="0"/>
                <a:lumOff val="0"/>
                <a:alphaOff val="0"/>
                <a:satMod val="110000"/>
                <a:lumMod val="100000"/>
                <a:shade val="100000"/>
              </a:schemeClr>
            </a:gs>
            <a:gs pos="100000">
              <a:schemeClr val="accent6">
                <a:tint val="40000"/>
                <a:hueOff val="0"/>
                <a:satOff val="0"/>
                <a:lumOff val="0"/>
                <a:alphaOff val="0"/>
                <a:lumMod val="99000"/>
                <a:satMod val="120000"/>
                <a:shade val="78000"/>
              </a:schemeClr>
            </a:gs>
          </a:gsLst>
          <a:lin ang="5400000" scaled="0"/>
        </a:grad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56FAE96D-0AE7-4096-A4FA-A5B0866FB937}">
      <dsp:nvSpPr>
        <dsp:cNvPr id="0" name=""/>
        <dsp:cNvSpPr/>
      </dsp:nvSpPr>
      <dsp:spPr>
        <a:xfrm>
          <a:off x="2809458" y="3590821"/>
          <a:ext cx="2274460" cy="1967675"/>
        </a:xfrm>
        <a:prstGeom prst="hexagon">
          <a:avLst>
            <a:gd name="adj" fmla="val 28570"/>
            <a:gd name="vf" fmla="val 115470"/>
          </a:avLst>
        </a:prstGeom>
        <a:gradFill rotWithShape="0">
          <a:gsLst>
            <a:gs pos="0">
              <a:schemeClr val="accent6">
                <a:shade val="80000"/>
                <a:hueOff val="257024"/>
                <a:satOff val="-10327"/>
                <a:lumOff val="22102"/>
                <a:alphaOff val="0"/>
                <a:satMod val="103000"/>
                <a:lumMod val="102000"/>
                <a:tint val="94000"/>
              </a:schemeClr>
            </a:gs>
            <a:gs pos="50000">
              <a:schemeClr val="accent6">
                <a:shade val="80000"/>
                <a:hueOff val="257024"/>
                <a:satOff val="-10327"/>
                <a:lumOff val="22102"/>
                <a:alphaOff val="0"/>
                <a:satMod val="110000"/>
                <a:lumMod val="100000"/>
                <a:shade val="100000"/>
              </a:schemeClr>
            </a:gs>
            <a:gs pos="100000">
              <a:schemeClr val="accent6">
                <a:shade val="80000"/>
                <a:hueOff val="257024"/>
                <a:satOff val="-10327"/>
                <a:lumOff val="22102"/>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IN" sz="2000" b="0" kern="1200" dirty="0">
              <a:solidFill>
                <a:schemeClr val="tx1"/>
              </a:solidFill>
              <a:latin typeface="Tahoma" panose="020B0604030504040204" pitchFamily="34" charset="0"/>
              <a:ea typeface="Tahoma" panose="020B0604030504040204" pitchFamily="34" charset="0"/>
              <a:cs typeface="Tahoma" panose="020B0604030504040204" pitchFamily="34" charset="0"/>
            </a:rPr>
            <a:t>GLOBAL OUTREACH</a:t>
          </a:r>
        </a:p>
      </dsp:txBody>
      <dsp:txXfrm>
        <a:off x="3186385" y="3916907"/>
        <a:ext cx="1520606" cy="1315503"/>
      </dsp:txXfrm>
    </dsp:sp>
    <dsp:sp modelId="{999EE503-5F6E-478F-BE04-64D569A55094}">
      <dsp:nvSpPr>
        <dsp:cNvPr id="0" name=""/>
        <dsp:cNvSpPr/>
      </dsp:nvSpPr>
      <dsp:spPr>
        <a:xfrm>
          <a:off x="2809458" y="1207545"/>
          <a:ext cx="2274460" cy="1967675"/>
        </a:xfrm>
        <a:prstGeom prst="hexagon">
          <a:avLst>
            <a:gd name="adj" fmla="val 28570"/>
            <a:gd name="vf" fmla="val 115470"/>
          </a:avLst>
        </a:prstGeom>
        <a:gradFill rotWithShape="0">
          <a:gsLst>
            <a:gs pos="0">
              <a:schemeClr val="accent6">
                <a:shade val="80000"/>
                <a:hueOff val="321280"/>
                <a:satOff val="-12909"/>
                <a:lumOff val="27628"/>
                <a:alphaOff val="0"/>
                <a:satMod val="103000"/>
                <a:lumMod val="102000"/>
                <a:tint val="94000"/>
              </a:schemeClr>
            </a:gs>
            <a:gs pos="50000">
              <a:schemeClr val="accent6">
                <a:shade val="80000"/>
                <a:hueOff val="321280"/>
                <a:satOff val="-12909"/>
                <a:lumOff val="27628"/>
                <a:alphaOff val="0"/>
                <a:satMod val="110000"/>
                <a:lumMod val="100000"/>
                <a:shade val="100000"/>
              </a:schemeClr>
            </a:gs>
            <a:gs pos="100000">
              <a:schemeClr val="accent6">
                <a:shade val="80000"/>
                <a:hueOff val="321280"/>
                <a:satOff val="-12909"/>
                <a:lumOff val="27628"/>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IN" sz="2000" b="1" kern="1200">
            <a:solidFill>
              <a:schemeClr val="tx1"/>
            </a:solidFill>
            <a:latin typeface="Aptos Display" panose="020B0004020202020204" pitchFamily="34" charset="0"/>
          </a:endParaRPr>
        </a:p>
      </dsp:txBody>
      <dsp:txXfrm>
        <a:off x="3186385" y="1533631"/>
        <a:ext cx="1520606" cy="131550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3009DD-3517-4DEB-AC72-6A0CD4468472}" type="datetimeFigureOut">
              <a:rPr lang="en-IN" smtClean="0"/>
              <a:t>25-08-2023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00899B-BB03-4A6E-860A-C0FDAB3AF018}" type="slidenum">
              <a:rPr lang="en-IN" smtClean="0"/>
              <a:t>‹#›</a:t>
            </a:fld>
            <a:endParaRPr lang="en-IN"/>
          </a:p>
        </p:txBody>
      </p:sp>
    </p:spTree>
    <p:extLst>
      <p:ext uri="{BB962C8B-B14F-4D97-AF65-F5344CB8AC3E}">
        <p14:creationId xmlns:p14="http://schemas.microsoft.com/office/powerpoint/2010/main" val="29159413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328BF-C955-1910-E9D7-3236BDBA1F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6FD5110-C7C6-D303-6ACA-FFD2820957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A005AF-DEE5-0084-8462-7F2F51B9B08F}"/>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5" name="Footer Placeholder 4">
            <a:extLst>
              <a:ext uri="{FF2B5EF4-FFF2-40B4-BE49-F238E27FC236}">
                <a16:creationId xmlns:a16="http://schemas.microsoft.com/office/drawing/2014/main" id="{7C3AF7E8-65DB-4EE9-4D2F-857F85083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B758D-C7E0-1CD5-29A5-8E1F572C86F5}"/>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241184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827A3-D704-025A-2728-DA8304547CF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E51F29-8EF1-8A8B-92C0-AF96A7AE0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35CD8E-457D-C095-9B35-64D543891C95}"/>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5" name="Footer Placeholder 4">
            <a:extLst>
              <a:ext uri="{FF2B5EF4-FFF2-40B4-BE49-F238E27FC236}">
                <a16:creationId xmlns:a16="http://schemas.microsoft.com/office/drawing/2014/main" id="{44D9023A-D8D5-CC07-8993-D326711121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CC045-CC26-C78B-9D79-88005D390D30}"/>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1171137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54A09-2114-7F98-4CAC-A673E39A0A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68AD64C-A1E9-A798-9E9A-E3F64B191D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28839-A40D-0487-CCB5-CB7B49AED67C}"/>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5" name="Footer Placeholder 4">
            <a:extLst>
              <a:ext uri="{FF2B5EF4-FFF2-40B4-BE49-F238E27FC236}">
                <a16:creationId xmlns:a16="http://schemas.microsoft.com/office/drawing/2014/main" id="{4C32B322-0E8A-92E5-C424-6C183A0F54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FAF368-40A5-4F4A-207C-0FEA83CC8767}"/>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47857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EA2A-61FF-7F9E-D596-159719040C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E5A5BD-66D7-6D1B-797D-AD37215C65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03126C-3F05-654E-BB48-39055EBFF0AA}"/>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5" name="Footer Placeholder 4">
            <a:extLst>
              <a:ext uri="{FF2B5EF4-FFF2-40B4-BE49-F238E27FC236}">
                <a16:creationId xmlns:a16="http://schemas.microsoft.com/office/drawing/2014/main" id="{7B27F2C8-553C-531E-3479-8D552EBD12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54676B-2AD9-265B-E78F-2147C988DA36}"/>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441255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0186B-CB2F-06DF-193D-5D9EA85F49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1A9576-8E3A-2719-FAE2-B55D6717D4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75A3F6-F4D6-2874-CCE1-CCB99BEECEC5}"/>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5" name="Footer Placeholder 4">
            <a:extLst>
              <a:ext uri="{FF2B5EF4-FFF2-40B4-BE49-F238E27FC236}">
                <a16:creationId xmlns:a16="http://schemas.microsoft.com/office/drawing/2014/main" id="{99AE9950-4503-0D65-6FE8-25849CD0D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8CD064-7C2C-7A24-D750-0C314A310A65}"/>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2753738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11DF-3FE4-4B0C-5D72-CC5BFA91C5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7655142-2F9A-B186-3A9A-C6B50DA64A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BCBE03-D291-D6C5-C43C-71E97561DC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C8E651-A516-09DD-865E-B9C5B7FBFA82}"/>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6" name="Footer Placeholder 5">
            <a:extLst>
              <a:ext uri="{FF2B5EF4-FFF2-40B4-BE49-F238E27FC236}">
                <a16:creationId xmlns:a16="http://schemas.microsoft.com/office/drawing/2014/main" id="{3378B852-90F3-3656-FD56-404F5588EBC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68B59-8812-7255-9A69-7E9CC4DC4941}"/>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63278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FB8A-489E-CB85-4F1D-4DD05A93A3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E6DD434-6D5F-F629-4EF8-ED2ADD053E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5B9DF8-1FAF-8DCB-55D5-5E68FC6CAF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F0A661-EB30-2428-5077-066ECE8EE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813641-4E13-CC44-729F-696591F3F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C88EC4F-E4FA-D654-BCC0-2BA6D2275CA3}"/>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8" name="Footer Placeholder 7">
            <a:extLst>
              <a:ext uri="{FF2B5EF4-FFF2-40B4-BE49-F238E27FC236}">
                <a16:creationId xmlns:a16="http://schemas.microsoft.com/office/drawing/2014/main" id="{09E8DE36-3857-C2E8-7322-873F58C4097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60BF685-634D-0F20-322C-F758A3DF259D}"/>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29385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303E3-3817-A9ED-A16A-4462C73935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67BD9C-BB70-E451-2949-777A69466DF9}"/>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4" name="Footer Placeholder 3">
            <a:extLst>
              <a:ext uri="{FF2B5EF4-FFF2-40B4-BE49-F238E27FC236}">
                <a16:creationId xmlns:a16="http://schemas.microsoft.com/office/drawing/2014/main" id="{32E211DD-D720-205F-4299-034686ED69D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A9B1BF-4641-2441-297D-1470195E3585}"/>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1938788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7418B7-762E-CDCA-FCC9-C711FA475000}"/>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3" name="Footer Placeholder 2">
            <a:extLst>
              <a:ext uri="{FF2B5EF4-FFF2-40B4-BE49-F238E27FC236}">
                <a16:creationId xmlns:a16="http://schemas.microsoft.com/office/drawing/2014/main" id="{F4B60E88-38D8-B60A-C8B1-49D7B15410E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1F0078E-05AE-B808-13E6-269756E0461F}"/>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3139616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CC266-D1A0-EAAF-06E1-D984459C87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CBBD49-AAC7-7F7C-B4F4-0CB82625E6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5ABE020-56DC-1462-FD5A-D72D0FD1DA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FC315C-29C1-EF60-9CA5-ABB3F3ECA4DF}"/>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6" name="Footer Placeholder 5">
            <a:extLst>
              <a:ext uri="{FF2B5EF4-FFF2-40B4-BE49-F238E27FC236}">
                <a16:creationId xmlns:a16="http://schemas.microsoft.com/office/drawing/2014/main" id="{439BC412-CB64-989B-B864-570DEF4231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3A613F-1640-B5AC-5FDE-DCDA86A90EB1}"/>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3616475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8941-3D29-FB3B-04CE-180397417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43BFCDE-9B8C-5B59-E89E-CFFA79E4E2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E207963-4ADF-A98F-3BBD-88C030A3C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842B1B-9270-918D-EF9D-6DC6096DA4A6}"/>
              </a:ext>
            </a:extLst>
          </p:cNvPr>
          <p:cNvSpPr>
            <a:spLocks noGrp="1"/>
          </p:cNvSpPr>
          <p:nvPr>
            <p:ph type="dt" sz="half" idx="10"/>
          </p:nvPr>
        </p:nvSpPr>
        <p:spPr/>
        <p:txBody>
          <a:bodyPr/>
          <a:lstStyle/>
          <a:p>
            <a:fld id="{932B1145-CC35-4F15-A881-0A3F91BBF166}" type="datetimeFigureOut">
              <a:rPr lang="en-IN" smtClean="0"/>
              <a:t>25-08-2023</a:t>
            </a:fld>
            <a:endParaRPr lang="en-IN"/>
          </a:p>
        </p:txBody>
      </p:sp>
      <p:sp>
        <p:nvSpPr>
          <p:cNvPr id="6" name="Footer Placeholder 5">
            <a:extLst>
              <a:ext uri="{FF2B5EF4-FFF2-40B4-BE49-F238E27FC236}">
                <a16:creationId xmlns:a16="http://schemas.microsoft.com/office/drawing/2014/main" id="{B25B2255-053B-0548-9083-9A15D08418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9F7FA97-7981-6A38-60EF-37BBF8785B53}"/>
              </a:ext>
            </a:extLst>
          </p:cNvPr>
          <p:cNvSpPr>
            <a:spLocks noGrp="1"/>
          </p:cNvSpPr>
          <p:nvPr>
            <p:ph type="sldNum" sz="quarter" idx="12"/>
          </p:nvPr>
        </p:nvSpPr>
        <p:spPr/>
        <p:txBody>
          <a:bodyPr/>
          <a:lstStyle/>
          <a:p>
            <a:fld id="{95523E89-268E-4947-AAD9-13091F8A9961}" type="slidenum">
              <a:rPr lang="en-IN" smtClean="0"/>
              <a:t>‹#›</a:t>
            </a:fld>
            <a:endParaRPr lang="en-IN"/>
          </a:p>
        </p:txBody>
      </p:sp>
    </p:spTree>
    <p:extLst>
      <p:ext uri="{BB962C8B-B14F-4D97-AF65-F5344CB8AC3E}">
        <p14:creationId xmlns:p14="http://schemas.microsoft.com/office/powerpoint/2010/main" val="2872163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D876C-573F-13B5-93E7-F63BC3E03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28FDBE5-8057-C0FE-A7E4-8209F17EBD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9B6E4C-EA86-5EE9-2A50-E70813870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2B1145-CC35-4F15-A881-0A3F91BBF166}" type="datetimeFigureOut">
              <a:rPr lang="en-IN" smtClean="0"/>
              <a:t>25-08-2023</a:t>
            </a:fld>
            <a:endParaRPr lang="en-IN"/>
          </a:p>
        </p:txBody>
      </p:sp>
      <p:sp>
        <p:nvSpPr>
          <p:cNvPr id="5" name="Footer Placeholder 4">
            <a:extLst>
              <a:ext uri="{FF2B5EF4-FFF2-40B4-BE49-F238E27FC236}">
                <a16:creationId xmlns:a16="http://schemas.microsoft.com/office/drawing/2014/main" id="{3AD43C24-732A-7916-4C67-9D2A00886D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63585D0-6493-EBCF-B03D-3413FAD437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523E89-268E-4947-AAD9-13091F8A9961}" type="slidenum">
              <a:rPr lang="en-IN" smtClean="0"/>
              <a:t>‹#›</a:t>
            </a:fld>
            <a:endParaRPr lang="en-IN"/>
          </a:p>
        </p:txBody>
      </p:sp>
    </p:spTree>
    <p:extLst>
      <p:ext uri="{BB962C8B-B14F-4D97-AF65-F5344CB8AC3E}">
        <p14:creationId xmlns:p14="http://schemas.microsoft.com/office/powerpoint/2010/main" val="3282172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jpe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png"/><Relationship Id="rId16" Type="http://schemas.openxmlformats.org/officeDocument/2006/relationships/image" Target="../media/image16.svg"/><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svg"/></Relationships>
</file>

<file path=ppt/slides/_rels/slide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92DAD12-B344-E414-DD7F-66ECB7964D8E}"/>
              </a:ext>
            </a:extLst>
          </p:cNvPr>
          <p:cNvSpPr>
            <a:spLocks noGrp="1"/>
          </p:cNvSpPr>
          <p:nvPr>
            <p:ph idx="1"/>
          </p:nvPr>
        </p:nvSpPr>
        <p:spPr/>
        <p:txBody>
          <a:bodyPr vert="horz" lIns="91440" tIns="45720" rIns="91440" bIns="45720" rtlCol="0" anchor="t">
            <a:normAutofit/>
          </a:bodyPr>
          <a:lstStyle/>
          <a:p>
            <a:pPr marL="0" indent="0" algn="just" rtl="0">
              <a:buNone/>
            </a:pPr>
            <a:r>
              <a:rPr lang="en-US" sz="2600" dirty="0">
                <a:solidFill>
                  <a:srgbClr val="0D0D0D"/>
                </a:solidFill>
                <a:latin typeface="Tahoma" panose="020B0604030504040204" pitchFamily="34" charset="0"/>
                <a:ea typeface="Tahoma" panose="020B0604030504040204" pitchFamily="34" charset="0"/>
                <a:cs typeface="Tahoma" panose="020B0604030504040204" pitchFamily="34" charset="0"/>
              </a:rPr>
              <a:t>Our team, named “Just Met" is a diverse group of students passionate about mental health and technology. We bring together knowledge in software development, user experience design, psychology, and mental health counseling. With a shared commitment to creating meaningful solutions, we've embarked on the journey of developing the </a:t>
            </a:r>
            <a:r>
              <a:rPr lang="en-US" sz="2600" b="1" dirty="0">
                <a:solidFill>
                  <a:srgbClr val="0D0D0D"/>
                </a:solidFill>
                <a:latin typeface="Tahoma" panose="020B0604030504040204" pitchFamily="34" charset="0"/>
                <a:ea typeface="Tahoma" panose="020B0604030504040204" pitchFamily="34" charset="0"/>
                <a:cs typeface="Tahoma" panose="020B0604030504040204" pitchFamily="34" charset="0"/>
              </a:rPr>
              <a:t>“REVIVE" mental well-being app</a:t>
            </a:r>
            <a:r>
              <a:rPr lang="en-US" sz="2600" dirty="0">
                <a:solidFill>
                  <a:srgbClr val="0D0D0D"/>
                </a:solidFill>
                <a:latin typeface="Tahoma" panose="020B0604030504040204" pitchFamily="34" charset="0"/>
                <a:ea typeface="Tahoma" panose="020B0604030504040204" pitchFamily="34" charset="0"/>
                <a:cs typeface="Tahoma" panose="020B0604030504040204" pitchFamily="34" charset="0"/>
              </a:rPr>
              <a:t>.​</a:t>
            </a:r>
          </a:p>
          <a:p>
            <a:pPr marL="0" indent="0" algn="just" rtl="0">
              <a:buNone/>
            </a:pPr>
            <a:r>
              <a:rPr lang="en-US" sz="2600" dirty="0">
                <a:solidFill>
                  <a:srgbClr val="0D0D0D"/>
                </a:solidFill>
                <a:latin typeface="Tahoma" panose="020B0604030504040204" pitchFamily="34" charset="0"/>
                <a:ea typeface="Tahoma" panose="020B0604030504040204" pitchFamily="34" charset="0"/>
                <a:cs typeface="Tahoma" panose="020B0604030504040204" pitchFamily="34" charset="0"/>
              </a:rPr>
              <a:t>Our team consists of:​</a:t>
            </a:r>
          </a:p>
          <a:p>
            <a:pPr lvl="0" algn="just" rtl="0">
              <a:buChar char="•"/>
            </a:pPr>
            <a:r>
              <a:rPr lang="en-US" sz="2600" dirty="0">
                <a:solidFill>
                  <a:srgbClr val="0D0D0D"/>
                </a:solidFill>
                <a:latin typeface="Tahoma" panose="020B0604030504040204" pitchFamily="34" charset="0"/>
                <a:ea typeface="Tahoma" panose="020B0604030504040204" pitchFamily="34" charset="0"/>
                <a:cs typeface="Tahoma" panose="020B0604030504040204" pitchFamily="34" charset="0"/>
              </a:rPr>
              <a:t>Khushi Rathi (II Year, </a:t>
            </a:r>
            <a:r>
              <a:rPr lang="en-US" sz="2600" dirty="0" err="1">
                <a:solidFill>
                  <a:srgbClr val="0D0D0D"/>
                </a:solidFill>
                <a:latin typeface="Tahoma" panose="020B0604030504040204" pitchFamily="34" charset="0"/>
                <a:ea typeface="Tahoma" panose="020B0604030504040204" pitchFamily="34" charset="0"/>
                <a:cs typeface="Tahoma" panose="020B0604030504040204" pitchFamily="34" charset="0"/>
              </a:rPr>
              <a:t>B.tech</a:t>
            </a:r>
            <a:r>
              <a:rPr lang="en-US" sz="2600" dirty="0">
                <a:solidFill>
                  <a:srgbClr val="0D0D0D"/>
                </a:solidFill>
                <a:latin typeface="Tahoma" panose="020B0604030504040204" pitchFamily="34" charset="0"/>
                <a:ea typeface="Tahoma" panose="020B0604030504040204" pitchFamily="34" charset="0"/>
                <a:cs typeface="Tahoma" panose="020B0604030504040204" pitchFamily="34" charset="0"/>
              </a:rPr>
              <a:t>)(Team Leader)​</a:t>
            </a:r>
          </a:p>
          <a:p>
            <a:pPr lvl="0" algn="just" rtl="0">
              <a:buChar char="•"/>
            </a:pPr>
            <a:r>
              <a:rPr lang="en-US" sz="2600" dirty="0">
                <a:solidFill>
                  <a:srgbClr val="0D0D0D"/>
                </a:solidFill>
                <a:latin typeface="Tahoma" panose="020B0604030504040204" pitchFamily="34" charset="0"/>
                <a:ea typeface="Tahoma" panose="020B0604030504040204" pitchFamily="34" charset="0"/>
                <a:cs typeface="Tahoma" panose="020B0604030504040204" pitchFamily="34" charset="0"/>
              </a:rPr>
              <a:t>Paridhi Jain (II Year, </a:t>
            </a:r>
            <a:r>
              <a:rPr lang="en-US" sz="2600" dirty="0" err="1">
                <a:solidFill>
                  <a:srgbClr val="0D0D0D"/>
                </a:solidFill>
                <a:latin typeface="Tahoma" panose="020B0604030504040204" pitchFamily="34" charset="0"/>
                <a:ea typeface="Tahoma" panose="020B0604030504040204" pitchFamily="34" charset="0"/>
                <a:cs typeface="Tahoma" panose="020B0604030504040204" pitchFamily="34" charset="0"/>
              </a:rPr>
              <a:t>B.tech</a:t>
            </a:r>
            <a:r>
              <a:rPr lang="en-US" sz="2600" dirty="0">
                <a:solidFill>
                  <a:srgbClr val="0D0D0D"/>
                </a:solidFill>
                <a:latin typeface="Tahoma" panose="020B0604030504040204" pitchFamily="34" charset="0"/>
                <a:ea typeface="Tahoma" panose="020B0604030504040204" pitchFamily="34" charset="0"/>
                <a:cs typeface="Tahoma" panose="020B0604030504040204" pitchFamily="34" charset="0"/>
              </a:rPr>
              <a:t>)​</a:t>
            </a:r>
          </a:p>
          <a:p>
            <a:pPr lvl="0" algn="just" rtl="0">
              <a:buChar char="•"/>
            </a:pPr>
            <a:r>
              <a:rPr lang="en-US" sz="2600" dirty="0">
                <a:solidFill>
                  <a:srgbClr val="0D0D0D"/>
                </a:solidFill>
                <a:latin typeface="Tahoma" panose="020B0604030504040204" pitchFamily="34" charset="0"/>
                <a:ea typeface="Tahoma" panose="020B0604030504040204" pitchFamily="34" charset="0"/>
                <a:cs typeface="Tahoma" panose="020B0604030504040204" pitchFamily="34" charset="0"/>
              </a:rPr>
              <a:t>Palak Varshney (II Year, </a:t>
            </a:r>
            <a:r>
              <a:rPr lang="en-US" sz="2600" dirty="0" err="1">
                <a:solidFill>
                  <a:srgbClr val="0D0D0D"/>
                </a:solidFill>
                <a:latin typeface="Tahoma" panose="020B0604030504040204" pitchFamily="34" charset="0"/>
                <a:ea typeface="Tahoma" panose="020B0604030504040204" pitchFamily="34" charset="0"/>
                <a:cs typeface="Tahoma" panose="020B0604030504040204" pitchFamily="34" charset="0"/>
              </a:rPr>
              <a:t>B.tech</a:t>
            </a:r>
            <a:r>
              <a:rPr lang="en-US" sz="2600" dirty="0">
                <a:solidFill>
                  <a:srgbClr val="0D0D0D"/>
                </a:solidFill>
                <a:latin typeface="Tahoma" panose="020B0604030504040204" pitchFamily="34" charset="0"/>
                <a:ea typeface="Tahoma" panose="020B0604030504040204" pitchFamily="34" charset="0"/>
                <a:cs typeface="Tahoma" panose="020B0604030504040204" pitchFamily="34" charset="0"/>
              </a:rPr>
              <a:t>)</a:t>
            </a:r>
          </a:p>
          <a:p>
            <a:pPr marL="0" lvl="0" indent="0" rtl="0">
              <a:buNone/>
            </a:pPr>
            <a:endParaRPr lang="en-US" dirty="0"/>
          </a:p>
        </p:txBody>
      </p:sp>
      <p:sp>
        <p:nvSpPr>
          <p:cNvPr id="10" name="TextBox 9">
            <a:extLst>
              <a:ext uri="{FF2B5EF4-FFF2-40B4-BE49-F238E27FC236}">
                <a16:creationId xmlns:a16="http://schemas.microsoft.com/office/drawing/2014/main" id="{8EF5EA36-A2CD-A0FA-C0D8-1722F4FCC33D}"/>
              </a:ext>
            </a:extLst>
          </p:cNvPr>
          <p:cNvSpPr txBox="1"/>
          <p:nvPr/>
        </p:nvSpPr>
        <p:spPr>
          <a:xfrm>
            <a:off x="1047749" y="998801"/>
            <a:ext cx="9731375"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IN" sz="4400" dirty="0">
                <a:latin typeface="Arial Black" panose="020B0A04020102020204" pitchFamily="34" charset="0"/>
              </a:rPr>
              <a:t>INTRODUCTION</a:t>
            </a:r>
            <a:endParaRPr lang="en-US" dirty="0">
              <a:latin typeface="Arial Black" panose="020B0A04020102020204" pitchFamily="34" charset="0"/>
            </a:endParaRPr>
          </a:p>
        </p:txBody>
      </p:sp>
    </p:spTree>
    <p:extLst>
      <p:ext uri="{BB962C8B-B14F-4D97-AF65-F5344CB8AC3E}">
        <p14:creationId xmlns:p14="http://schemas.microsoft.com/office/powerpoint/2010/main" val="231546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7" name="Content Placeholder 8">
            <a:extLst>
              <a:ext uri="{FF2B5EF4-FFF2-40B4-BE49-F238E27FC236}">
                <a16:creationId xmlns:a16="http://schemas.microsoft.com/office/drawing/2014/main" id="{A5046523-7B50-B3BE-1529-4B7A57EB2816}"/>
              </a:ext>
            </a:extLst>
          </p:cNvPr>
          <p:cNvGraphicFramePr>
            <a:graphicFrameLocks noGrp="1"/>
          </p:cNvGraphicFramePr>
          <p:nvPr>
            <p:ph idx="1"/>
            <p:extLst>
              <p:ext uri="{D42A27DB-BD31-4B8C-83A1-F6EECF244321}">
                <p14:modId xmlns:p14="http://schemas.microsoft.com/office/powerpoint/2010/main" val="4130032122"/>
              </p:ext>
            </p:extLst>
          </p:nvPr>
        </p:nvGraphicFramePr>
        <p:xfrm>
          <a:off x="699652" y="1497029"/>
          <a:ext cx="10704871" cy="4679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Box 1">
            <a:extLst>
              <a:ext uri="{FF2B5EF4-FFF2-40B4-BE49-F238E27FC236}">
                <a16:creationId xmlns:a16="http://schemas.microsoft.com/office/drawing/2014/main" id="{53FFF7E4-6BDA-9B31-7A3B-581165D5A80C}"/>
              </a:ext>
            </a:extLst>
          </p:cNvPr>
          <p:cNvSpPr txBox="1"/>
          <p:nvPr/>
        </p:nvSpPr>
        <p:spPr>
          <a:xfrm>
            <a:off x="729148" y="363794"/>
            <a:ext cx="10704871" cy="769441"/>
          </a:xfrm>
          <a:prstGeom prst="rect">
            <a:avLst/>
          </a:prstGeom>
          <a:noFill/>
        </p:spPr>
        <p:txBody>
          <a:bodyPr wrap="square" rtlCol="0">
            <a:spAutoFit/>
          </a:bodyPr>
          <a:lstStyle/>
          <a:p>
            <a:pPr algn="ctr"/>
            <a:r>
              <a:rPr lang="en-IN" sz="4400" dirty="0">
                <a:latin typeface="Arial Black" panose="020B0A04020102020204" pitchFamily="34" charset="0"/>
              </a:rPr>
              <a:t>PROBLEM STATEMENT</a:t>
            </a:r>
          </a:p>
        </p:txBody>
      </p:sp>
    </p:spTree>
    <p:extLst>
      <p:ext uri="{BB962C8B-B14F-4D97-AF65-F5344CB8AC3E}">
        <p14:creationId xmlns:p14="http://schemas.microsoft.com/office/powerpoint/2010/main" val="3326319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with a sun and text&#10;&#10;Description automatically generated">
            <a:extLst>
              <a:ext uri="{FF2B5EF4-FFF2-40B4-BE49-F238E27FC236}">
                <a16:creationId xmlns:a16="http://schemas.microsoft.com/office/drawing/2014/main" id="{821EA6BD-EF9C-646B-C7BA-A603D4A32A50}"/>
              </a:ext>
            </a:extLst>
          </p:cNvPr>
          <p:cNvPicPr>
            <a:picLocks noChangeAspect="1"/>
          </p:cNvPicPr>
          <p:nvPr/>
        </p:nvPicPr>
        <p:blipFill>
          <a:blip r:embed="rId2"/>
          <a:stretch>
            <a:fillRect/>
          </a:stretch>
        </p:blipFill>
        <p:spPr>
          <a:xfrm>
            <a:off x="2381956" y="643467"/>
            <a:ext cx="7428087" cy="5571065"/>
          </a:xfrm>
          <a:prstGeom prst="rect">
            <a:avLst/>
          </a:prstGeom>
          <a:ln>
            <a:noFill/>
          </a:ln>
        </p:spPr>
      </p:pic>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867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33F3A-2639-EAB7-70A8-2B547B8BA7A9}"/>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ABA78A5-7900-6516-E110-519B32613CE1}"/>
              </a:ext>
            </a:extLst>
          </p:cNvPr>
          <p:cNvSpPr>
            <a:spLocks noGrp="1"/>
          </p:cNvSpPr>
          <p:nvPr>
            <p:ph type="subTitle" idx="1"/>
          </p:nvPr>
        </p:nvSpPr>
        <p:spPr/>
        <p:txBody>
          <a:bodyPr/>
          <a:lstStyle/>
          <a:p>
            <a:endParaRPr lang="en-IN"/>
          </a:p>
        </p:txBody>
      </p:sp>
      <p:pic>
        <p:nvPicPr>
          <p:cNvPr id="1026" name="Picture 2" descr="A white background with blue and yellow triangles&#10;&#10;Description automatically generated">
            <a:extLst>
              <a:ext uri="{FF2B5EF4-FFF2-40B4-BE49-F238E27FC236}">
                <a16:creationId xmlns:a16="http://schemas.microsoft.com/office/drawing/2014/main" id="{2AE30721-D397-097D-FA33-720A7FB7C2AF}"/>
              </a:ext>
            </a:extLst>
          </p:cNvPr>
          <p:cNvPicPr>
            <a:picLocks noChangeAspect="1" noChangeArrowheads="1"/>
          </p:cNvPicPr>
          <p:nvPr/>
        </p:nvPicPr>
        <p:blipFill>
          <a:blip r:embed="rId2"/>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B51A951-303C-8F75-EE17-8F26B2E0E773}"/>
              </a:ext>
            </a:extLst>
          </p:cNvPr>
          <p:cNvSpPr txBox="1"/>
          <p:nvPr/>
        </p:nvSpPr>
        <p:spPr>
          <a:xfrm>
            <a:off x="251927" y="531845"/>
            <a:ext cx="11644604" cy="769441"/>
          </a:xfrm>
          <a:prstGeom prst="rect">
            <a:avLst/>
          </a:prstGeom>
          <a:noFill/>
        </p:spPr>
        <p:txBody>
          <a:bodyPr wrap="square" rtlCol="0">
            <a:spAutoFit/>
          </a:bodyPr>
          <a:lstStyle/>
          <a:p>
            <a:pPr algn="ctr"/>
            <a:r>
              <a:rPr lang="en-IN" sz="4400">
                <a:latin typeface="Arial Black" panose="020B0A04020102020204" pitchFamily="34" charset="0"/>
              </a:rPr>
              <a:t>WHAT IS REVIVE?</a:t>
            </a:r>
          </a:p>
        </p:txBody>
      </p:sp>
      <p:sp>
        <p:nvSpPr>
          <p:cNvPr id="5" name="TextBox 4">
            <a:extLst>
              <a:ext uri="{FF2B5EF4-FFF2-40B4-BE49-F238E27FC236}">
                <a16:creationId xmlns:a16="http://schemas.microsoft.com/office/drawing/2014/main" id="{8F6F3200-650D-B4DE-6167-6F3FED5FC92E}"/>
              </a:ext>
            </a:extLst>
          </p:cNvPr>
          <p:cNvSpPr txBox="1"/>
          <p:nvPr/>
        </p:nvSpPr>
        <p:spPr>
          <a:xfrm>
            <a:off x="709127" y="1651518"/>
            <a:ext cx="10730203" cy="3693319"/>
          </a:xfrm>
          <a:prstGeom prst="rect">
            <a:avLst/>
          </a:prstGeom>
          <a:noFill/>
        </p:spPr>
        <p:txBody>
          <a:bodyPr wrap="square" rtlCol="0">
            <a:spAutoFit/>
          </a:bodyPr>
          <a:lstStyle/>
          <a:p>
            <a:pPr algn="just"/>
            <a:r>
              <a:rPr lang="en-IN" sz="2600" dirty="0">
                <a:latin typeface="Tahoma" panose="020B0604030504040204" pitchFamily="34" charset="0"/>
                <a:ea typeface="Tahoma" panose="020B0604030504040204" pitchFamily="34" charset="0"/>
                <a:cs typeface="Tahoma" panose="020B0604030504040204" pitchFamily="34" charset="0"/>
              </a:rPr>
              <a:t>REVIVE isn’t your average mental well being app, it’s a lifeline for students drowning in a sea of stress. Our cutting- edge solution is tailor –made for studious minds, offering unprecedented support in achieving emotional, mental, and academic success.</a:t>
            </a:r>
          </a:p>
          <a:p>
            <a:pPr algn="just"/>
            <a:endParaRPr lang="en-IN" sz="2600" dirty="0">
              <a:latin typeface="Tahoma" panose="020B0604030504040204" pitchFamily="34" charset="0"/>
              <a:ea typeface="Tahoma" panose="020B0604030504040204" pitchFamily="34" charset="0"/>
              <a:cs typeface="Tahoma" panose="020B0604030504040204" pitchFamily="34" charset="0"/>
            </a:endParaRPr>
          </a:p>
          <a:p>
            <a:pPr algn="just"/>
            <a:r>
              <a:rPr lang="en-IN" sz="2600" dirty="0">
                <a:latin typeface="Tahoma" panose="020B0604030504040204" pitchFamily="34" charset="0"/>
                <a:ea typeface="Tahoma" panose="020B0604030504040204" pitchFamily="34" charset="0"/>
                <a:cs typeface="Tahoma" panose="020B0604030504040204" pitchFamily="34" charset="0"/>
              </a:rPr>
              <a:t>Say goodbye to panic attacks, burnout, and procrastination. REVIVE’s innovative approach integrates proven mindfulness techniques, study tips, and personalized pep talks to help students stay calm, confident and focused.</a:t>
            </a:r>
          </a:p>
        </p:txBody>
      </p:sp>
    </p:spTree>
    <p:extLst>
      <p:ext uri="{BB962C8B-B14F-4D97-AF65-F5344CB8AC3E}">
        <p14:creationId xmlns:p14="http://schemas.microsoft.com/office/powerpoint/2010/main" val="214780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ontent Placeholder 1">
            <a:extLst>
              <a:ext uri="{FF2B5EF4-FFF2-40B4-BE49-F238E27FC236}">
                <a16:creationId xmlns:a16="http://schemas.microsoft.com/office/drawing/2014/main" id="{39D6DA6C-1DE9-8402-CB74-5C468F44EF42}"/>
              </a:ext>
            </a:extLst>
          </p:cNvPr>
          <p:cNvGraphicFramePr>
            <a:graphicFrameLocks noGrp="1"/>
          </p:cNvGraphicFramePr>
          <p:nvPr>
            <p:ph idx="1"/>
            <p:extLst>
              <p:ext uri="{D42A27DB-BD31-4B8C-83A1-F6EECF244321}">
                <p14:modId xmlns:p14="http://schemas.microsoft.com/office/powerpoint/2010/main" val="1094875056"/>
              </p:ext>
            </p:extLst>
          </p:nvPr>
        </p:nvGraphicFramePr>
        <p:xfrm>
          <a:off x="-547" y="1197415"/>
          <a:ext cx="12379359" cy="5414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FC7E3A5D-5D29-4337-CAD2-19B747FEA306}"/>
              </a:ext>
            </a:extLst>
          </p:cNvPr>
          <p:cNvSpPr txBox="1"/>
          <p:nvPr/>
        </p:nvSpPr>
        <p:spPr>
          <a:xfrm>
            <a:off x="422787" y="434824"/>
            <a:ext cx="11011233" cy="769441"/>
          </a:xfrm>
          <a:prstGeom prst="rect">
            <a:avLst/>
          </a:prstGeom>
          <a:noFill/>
        </p:spPr>
        <p:txBody>
          <a:bodyPr wrap="square" rtlCol="0">
            <a:spAutoFit/>
          </a:bodyPr>
          <a:lstStyle/>
          <a:p>
            <a:pPr algn="ctr"/>
            <a:r>
              <a:rPr lang="en-IN" sz="4400" dirty="0">
                <a:latin typeface="Arial Black" panose="020B0A04020102020204" pitchFamily="34" charset="0"/>
              </a:rPr>
              <a:t>WHAT MAKES REVIVE DIFFERENT?</a:t>
            </a:r>
          </a:p>
        </p:txBody>
      </p:sp>
      <p:sp>
        <p:nvSpPr>
          <p:cNvPr id="4" name="TextBox 3">
            <a:extLst>
              <a:ext uri="{FF2B5EF4-FFF2-40B4-BE49-F238E27FC236}">
                <a16:creationId xmlns:a16="http://schemas.microsoft.com/office/drawing/2014/main" id="{D57D4F94-B1E7-6A5A-EA5C-52BF8797F6BC}"/>
              </a:ext>
            </a:extLst>
          </p:cNvPr>
          <p:cNvSpPr txBox="1"/>
          <p:nvPr/>
        </p:nvSpPr>
        <p:spPr>
          <a:xfrm>
            <a:off x="4001729" y="1732565"/>
            <a:ext cx="1523180" cy="830997"/>
          </a:xfrm>
          <a:prstGeom prst="rect">
            <a:avLst/>
          </a:prstGeom>
          <a:noFill/>
        </p:spPr>
        <p:txBody>
          <a:bodyPr wrap="square" lIns="91440" tIns="45720" rIns="91440" bIns="45720" rtlCol="0" anchor="t">
            <a:spAutoFit/>
          </a:bodyPr>
          <a:lstStyle/>
          <a:p>
            <a:pPr algn="ctr"/>
            <a:r>
              <a:rPr lang="en-IN" sz="1600" dirty="0">
                <a:latin typeface="Tahoma" panose="020B0604030504040204" pitchFamily="34" charset="0"/>
                <a:ea typeface="Tahoma" panose="020B0604030504040204" pitchFamily="34" charset="0"/>
                <a:cs typeface="Tahoma" panose="020B0604030504040204" pitchFamily="34" charset="0"/>
              </a:rPr>
              <a:t>INTEGRATION OF POSITIVE PSYCHOLOGY</a:t>
            </a:r>
          </a:p>
        </p:txBody>
      </p:sp>
      <p:sp>
        <p:nvSpPr>
          <p:cNvPr id="5" name="TextBox 4">
            <a:extLst>
              <a:ext uri="{FF2B5EF4-FFF2-40B4-BE49-F238E27FC236}">
                <a16:creationId xmlns:a16="http://schemas.microsoft.com/office/drawing/2014/main" id="{1DC53D0D-E8E8-B63D-3145-B38F5180691F}"/>
              </a:ext>
            </a:extLst>
          </p:cNvPr>
          <p:cNvSpPr txBox="1"/>
          <p:nvPr/>
        </p:nvSpPr>
        <p:spPr>
          <a:xfrm>
            <a:off x="4001729" y="5131395"/>
            <a:ext cx="1317523" cy="830997"/>
          </a:xfrm>
          <a:prstGeom prst="rect">
            <a:avLst/>
          </a:prstGeom>
          <a:noFill/>
        </p:spPr>
        <p:txBody>
          <a:bodyPr wrap="square" rtlCol="0">
            <a:spAutoFit/>
          </a:bodyPr>
          <a:lstStyle/>
          <a:p>
            <a:pPr algn="ctr"/>
            <a:r>
              <a:rPr lang="en-IN" sz="1600" dirty="0">
                <a:latin typeface="Tahoma" panose="020B0604030504040204" pitchFamily="34" charset="0"/>
                <a:ea typeface="Tahoma" panose="020B0604030504040204" pitchFamily="34" charset="0"/>
                <a:cs typeface="Tahoma" panose="020B0604030504040204" pitchFamily="34" charset="0"/>
              </a:rPr>
              <a:t>USER CENTRIC DESIGN</a:t>
            </a:r>
          </a:p>
        </p:txBody>
      </p:sp>
      <p:sp>
        <p:nvSpPr>
          <p:cNvPr id="6" name="TextBox 5">
            <a:extLst>
              <a:ext uri="{FF2B5EF4-FFF2-40B4-BE49-F238E27FC236}">
                <a16:creationId xmlns:a16="http://schemas.microsoft.com/office/drawing/2014/main" id="{F9B292DC-A5DF-D303-3345-D1CDD20A5F5B}"/>
              </a:ext>
            </a:extLst>
          </p:cNvPr>
          <p:cNvSpPr txBox="1"/>
          <p:nvPr/>
        </p:nvSpPr>
        <p:spPr>
          <a:xfrm>
            <a:off x="5825702" y="4983476"/>
            <a:ext cx="1708243" cy="1354217"/>
          </a:xfrm>
          <a:prstGeom prst="rect">
            <a:avLst/>
          </a:prstGeom>
          <a:noFill/>
        </p:spPr>
        <p:txBody>
          <a:bodyPr wrap="square" rtlCol="0">
            <a:spAutoFit/>
          </a:bodyPr>
          <a:lstStyle/>
          <a:p>
            <a:pPr algn="ctr"/>
            <a:r>
              <a:rPr lang="en-IN" sz="1600" b="0" dirty="0">
                <a:solidFill>
                  <a:schemeClr val="tx1"/>
                </a:solidFill>
                <a:latin typeface="Tahoma" panose="020B0604030504040204" pitchFamily="34" charset="0"/>
                <a:ea typeface="Tahoma" panose="020B0604030504040204" pitchFamily="34" charset="0"/>
                <a:cs typeface="Tahoma" panose="020B0604030504040204" pitchFamily="34" charset="0"/>
              </a:rPr>
              <a:t>EMERGENCY RESOURCES AND CRISIS SUPPORT</a:t>
            </a:r>
          </a:p>
          <a:p>
            <a:pPr algn="ctr"/>
            <a:endParaRPr lang="en-IN" dirty="0"/>
          </a:p>
        </p:txBody>
      </p:sp>
    </p:spTree>
    <p:extLst>
      <p:ext uri="{BB962C8B-B14F-4D97-AF65-F5344CB8AC3E}">
        <p14:creationId xmlns:p14="http://schemas.microsoft.com/office/powerpoint/2010/main" val="667524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Content Placeholder 1">
            <a:extLst>
              <a:ext uri="{FF2B5EF4-FFF2-40B4-BE49-F238E27FC236}">
                <a16:creationId xmlns:a16="http://schemas.microsoft.com/office/drawing/2014/main" id="{9E602EB3-3961-0418-F1EC-76BAB4648305}"/>
              </a:ext>
            </a:extLst>
          </p:cNvPr>
          <p:cNvGraphicFramePr>
            <a:graphicFrameLocks noGrp="1"/>
          </p:cNvGraphicFramePr>
          <p:nvPr>
            <p:ph idx="1"/>
            <p:extLst>
              <p:ext uri="{D42A27DB-BD31-4B8C-83A1-F6EECF244321}">
                <p14:modId xmlns:p14="http://schemas.microsoft.com/office/powerpoint/2010/main" val="2008143320"/>
              </p:ext>
            </p:extLst>
          </p:nvPr>
        </p:nvGraphicFramePr>
        <p:xfrm>
          <a:off x="808157" y="1201209"/>
          <a:ext cx="9975851" cy="5018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27" name="Straight Arrow Connector 226">
            <a:extLst>
              <a:ext uri="{FF2B5EF4-FFF2-40B4-BE49-F238E27FC236}">
                <a16:creationId xmlns:a16="http://schemas.microsoft.com/office/drawing/2014/main" id="{A85B0D10-21B4-3329-5940-E046291BA36D}"/>
              </a:ext>
            </a:extLst>
          </p:cNvPr>
          <p:cNvCxnSpPr/>
          <p:nvPr/>
        </p:nvCxnSpPr>
        <p:spPr>
          <a:xfrm>
            <a:off x="4122970" y="1163946"/>
            <a:ext cx="14817" cy="1549400"/>
          </a:xfrm>
          <a:prstGeom prst="straightConnector1">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228" name="Straight Arrow Connector 227">
            <a:extLst>
              <a:ext uri="{FF2B5EF4-FFF2-40B4-BE49-F238E27FC236}">
                <a16:creationId xmlns:a16="http://schemas.microsoft.com/office/drawing/2014/main" id="{90924547-858A-7762-3432-BFAE101E114E}"/>
              </a:ext>
            </a:extLst>
          </p:cNvPr>
          <p:cNvCxnSpPr>
            <a:cxnSpLocks/>
          </p:cNvCxnSpPr>
          <p:nvPr/>
        </p:nvCxnSpPr>
        <p:spPr>
          <a:xfrm>
            <a:off x="7453843" y="1125010"/>
            <a:ext cx="5290" cy="1627272"/>
          </a:xfrm>
          <a:prstGeom prst="straightConnector1">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349" name="TextBox 348">
            <a:extLst>
              <a:ext uri="{FF2B5EF4-FFF2-40B4-BE49-F238E27FC236}">
                <a16:creationId xmlns:a16="http://schemas.microsoft.com/office/drawing/2014/main" id="{FE76CC77-BDB7-5C0D-8373-E022590B85F4}"/>
              </a:ext>
            </a:extLst>
          </p:cNvPr>
          <p:cNvSpPr txBox="1"/>
          <p:nvPr/>
        </p:nvSpPr>
        <p:spPr>
          <a:xfrm>
            <a:off x="1345406" y="1428750"/>
            <a:ext cx="2678906" cy="988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62" name="TextBox 361">
            <a:extLst>
              <a:ext uri="{FF2B5EF4-FFF2-40B4-BE49-F238E27FC236}">
                <a16:creationId xmlns:a16="http://schemas.microsoft.com/office/drawing/2014/main" id="{74C8BCAF-184D-28C5-495F-ABB02EC45766}"/>
              </a:ext>
            </a:extLst>
          </p:cNvPr>
          <p:cNvSpPr txBox="1"/>
          <p:nvPr/>
        </p:nvSpPr>
        <p:spPr>
          <a:xfrm>
            <a:off x="4316884" y="1715628"/>
            <a:ext cx="293819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i="1" dirty="0">
                <a:latin typeface="Arial Black" panose="020B0A04020102020204" pitchFamily="34" charset="0"/>
              </a:rPr>
              <a:t>FEASIBILITY</a:t>
            </a:r>
          </a:p>
        </p:txBody>
      </p:sp>
      <p:sp>
        <p:nvSpPr>
          <p:cNvPr id="393" name="TextBox 392">
            <a:extLst>
              <a:ext uri="{FF2B5EF4-FFF2-40B4-BE49-F238E27FC236}">
                <a16:creationId xmlns:a16="http://schemas.microsoft.com/office/drawing/2014/main" id="{9197148C-D5D6-D7EA-2C1D-75629EA3BAE5}"/>
              </a:ext>
            </a:extLst>
          </p:cNvPr>
          <p:cNvSpPr txBox="1"/>
          <p:nvPr/>
        </p:nvSpPr>
        <p:spPr>
          <a:xfrm>
            <a:off x="1024948" y="1715628"/>
            <a:ext cx="287998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i="1" dirty="0">
                <a:latin typeface="Arial Black" panose="020B0A04020102020204" pitchFamily="34" charset="0"/>
              </a:rPr>
              <a:t>COMPLEXITY</a:t>
            </a:r>
          </a:p>
        </p:txBody>
      </p:sp>
      <p:sp>
        <p:nvSpPr>
          <p:cNvPr id="466" name="TextBox 465">
            <a:extLst>
              <a:ext uri="{FF2B5EF4-FFF2-40B4-BE49-F238E27FC236}">
                <a16:creationId xmlns:a16="http://schemas.microsoft.com/office/drawing/2014/main" id="{248EC85A-CD80-21B6-36F6-EBF29A09D011}"/>
              </a:ext>
            </a:extLst>
          </p:cNvPr>
          <p:cNvSpPr txBox="1"/>
          <p:nvPr/>
        </p:nvSpPr>
        <p:spPr>
          <a:xfrm>
            <a:off x="7471479" y="1715628"/>
            <a:ext cx="31606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i="1" dirty="0">
                <a:latin typeface="Arial Black" panose="020B0A04020102020204" pitchFamily="34" charset="0"/>
                <a:cs typeface="Calibri"/>
              </a:rPr>
              <a:t>PRACTIBALITY</a:t>
            </a:r>
          </a:p>
        </p:txBody>
      </p:sp>
    </p:spTree>
    <p:extLst>
      <p:ext uri="{BB962C8B-B14F-4D97-AF65-F5344CB8AC3E}">
        <p14:creationId xmlns:p14="http://schemas.microsoft.com/office/powerpoint/2010/main" val="2272178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Content Placeholder 2">
            <a:extLst>
              <a:ext uri="{FF2B5EF4-FFF2-40B4-BE49-F238E27FC236}">
                <a16:creationId xmlns:a16="http://schemas.microsoft.com/office/drawing/2014/main" id="{E1A10BF4-FC89-7944-1678-4A443C3D4E43}"/>
              </a:ext>
            </a:extLst>
          </p:cNvPr>
          <p:cNvGraphicFramePr>
            <a:graphicFrameLocks noGrp="1"/>
          </p:cNvGraphicFramePr>
          <p:nvPr>
            <p:ph idx="1"/>
            <p:extLst>
              <p:ext uri="{D42A27DB-BD31-4B8C-83A1-F6EECF244321}">
                <p14:modId xmlns:p14="http://schemas.microsoft.com/office/powerpoint/2010/main" val="4144614961"/>
              </p:ext>
            </p:extLst>
          </p:nvPr>
        </p:nvGraphicFramePr>
        <p:xfrm>
          <a:off x="0" y="44625"/>
          <a:ext cx="12074951" cy="6768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1F851DA2-63F3-4934-40B4-3F4D988E44B9}"/>
              </a:ext>
            </a:extLst>
          </p:cNvPr>
          <p:cNvSpPr txBox="1"/>
          <p:nvPr/>
        </p:nvSpPr>
        <p:spPr>
          <a:xfrm>
            <a:off x="3008671" y="1675987"/>
            <a:ext cx="1868129" cy="1015663"/>
          </a:xfrm>
          <a:prstGeom prst="rect">
            <a:avLst/>
          </a:prstGeom>
          <a:noFill/>
        </p:spPr>
        <p:txBody>
          <a:bodyPr wrap="square" rtlCol="0">
            <a:spAutoFit/>
          </a:bodyPr>
          <a:lstStyle/>
          <a:p>
            <a:pPr algn="ctr"/>
            <a:r>
              <a:rPr lang="en-IN" sz="2000" dirty="0">
                <a:latin typeface="Tahoma" panose="020B0604030504040204" pitchFamily="34" charset="0"/>
                <a:ea typeface="Tahoma" panose="020B0604030504040204" pitchFamily="34" charset="0"/>
                <a:cs typeface="Tahoma" panose="020B0604030504040204" pitchFamily="34" charset="0"/>
              </a:rPr>
              <a:t>VIRTUAL REALITY INTEGRATION</a:t>
            </a:r>
          </a:p>
        </p:txBody>
      </p:sp>
      <p:sp>
        <p:nvSpPr>
          <p:cNvPr id="5" name="TextBox 4">
            <a:extLst>
              <a:ext uri="{FF2B5EF4-FFF2-40B4-BE49-F238E27FC236}">
                <a16:creationId xmlns:a16="http://schemas.microsoft.com/office/drawing/2014/main" id="{C1BBD039-C3E5-23DD-AE36-E07613B59F70}"/>
              </a:ext>
            </a:extLst>
          </p:cNvPr>
          <p:cNvSpPr txBox="1"/>
          <p:nvPr/>
        </p:nvSpPr>
        <p:spPr>
          <a:xfrm>
            <a:off x="7058279" y="4014000"/>
            <a:ext cx="2202424" cy="923330"/>
          </a:xfrm>
          <a:prstGeom prst="rect">
            <a:avLst/>
          </a:prstGeom>
          <a:noFill/>
        </p:spPr>
        <p:txBody>
          <a:bodyPr wrap="square" rtlCol="0">
            <a:spAutoFit/>
          </a:bodyPr>
          <a:lstStyle/>
          <a:p>
            <a:pPr lvl="0" algn="ctr"/>
            <a:r>
              <a:rPr lang="en-IN" dirty="0">
                <a:solidFill>
                  <a:schemeClr val="tx1"/>
                </a:solidFill>
                <a:latin typeface="Tahoma" panose="020B0604030504040204" pitchFamily="34" charset="0"/>
                <a:ea typeface="Tahoma" panose="020B0604030504040204" pitchFamily="34" charset="0"/>
                <a:cs typeface="Tahoma" panose="020B0604030504040204" pitchFamily="34" charset="0"/>
              </a:rPr>
              <a:t>ADVANCED AI </a:t>
            </a:r>
          </a:p>
          <a:p>
            <a:pPr lvl="0" algn="ctr"/>
            <a:r>
              <a:rPr lang="en-IN" dirty="0">
                <a:solidFill>
                  <a:schemeClr val="tx1"/>
                </a:solidFill>
                <a:latin typeface="Tahoma" panose="020B0604030504040204" pitchFamily="34" charset="0"/>
                <a:ea typeface="Tahoma" panose="020B0604030504040204" pitchFamily="34" charset="0"/>
                <a:cs typeface="Tahoma" panose="020B0604030504040204" pitchFamily="34" charset="0"/>
              </a:rPr>
              <a:t>AND PERSONALISATION</a:t>
            </a:r>
          </a:p>
        </p:txBody>
      </p:sp>
      <p:sp>
        <p:nvSpPr>
          <p:cNvPr id="6" name="TextBox 5">
            <a:extLst>
              <a:ext uri="{FF2B5EF4-FFF2-40B4-BE49-F238E27FC236}">
                <a16:creationId xmlns:a16="http://schemas.microsoft.com/office/drawing/2014/main" id="{86680C99-F795-E842-D213-A51B6BB03572}"/>
              </a:ext>
            </a:extLst>
          </p:cNvPr>
          <p:cNvSpPr txBox="1"/>
          <p:nvPr/>
        </p:nvSpPr>
        <p:spPr>
          <a:xfrm>
            <a:off x="5093578" y="5286421"/>
            <a:ext cx="1887794" cy="1600438"/>
          </a:xfrm>
          <a:prstGeom prst="rect">
            <a:avLst/>
          </a:prstGeom>
          <a:noFill/>
        </p:spPr>
        <p:txBody>
          <a:bodyPr wrap="square" rtlCol="0">
            <a:spAutoFit/>
          </a:bodyPr>
          <a:lstStyle/>
          <a:p>
            <a:pPr algn="ctr"/>
            <a:r>
              <a:rPr lang="en-IN" sz="2000" dirty="0">
                <a:solidFill>
                  <a:schemeClr val="tx1"/>
                </a:solidFill>
                <a:latin typeface="Tahoma" panose="020B0604030504040204" pitchFamily="34" charset="0"/>
                <a:ea typeface="Tahoma" panose="020B0604030504040204" pitchFamily="34" charset="0"/>
                <a:cs typeface="Tahoma" panose="020B0604030504040204" pitchFamily="34" charset="0"/>
              </a:rPr>
              <a:t>SCHOOLS</a:t>
            </a:r>
          </a:p>
          <a:p>
            <a:pPr algn="ctr"/>
            <a:r>
              <a:rPr lang="en-IN" sz="2000" dirty="0">
                <a:solidFill>
                  <a:schemeClr val="tx1"/>
                </a:solidFill>
                <a:latin typeface="Tahoma" panose="020B0604030504040204" pitchFamily="34" charset="0"/>
                <a:ea typeface="Tahoma" panose="020B0604030504040204" pitchFamily="34" charset="0"/>
                <a:cs typeface="Tahoma" panose="020B0604030504040204" pitchFamily="34" charset="0"/>
              </a:rPr>
              <a:t> AND ORGANISATIONS</a:t>
            </a:r>
          </a:p>
          <a:p>
            <a:pPr algn="ctr"/>
            <a:endParaRPr lang="en-IN" dirty="0"/>
          </a:p>
        </p:txBody>
      </p:sp>
    </p:spTree>
    <p:extLst>
      <p:ext uri="{BB962C8B-B14F-4D97-AF65-F5344CB8AC3E}">
        <p14:creationId xmlns:p14="http://schemas.microsoft.com/office/powerpoint/2010/main" val="275289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39BCA50-5C8B-4034-853C-B29176644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B018903-3549-4A3B-A9DF-B26757CAA9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4" name="Rectangle 13">
              <a:extLst>
                <a:ext uri="{FF2B5EF4-FFF2-40B4-BE49-F238E27FC236}">
                  <a16:creationId xmlns:a16="http://schemas.microsoft.com/office/drawing/2014/main" id="{9E5D3F77-D07F-4F7D-97A2-E36683020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F5A2D-56A0-4ED7-A3E2-3CF67608FC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965CF47-C4FB-D890-9054-07A1357711B2}"/>
              </a:ext>
            </a:extLst>
          </p:cNvPr>
          <p:cNvSpPr>
            <a:spLocks noGrp="1"/>
          </p:cNvSpPr>
          <p:nvPr>
            <p:ph type="title"/>
          </p:nvPr>
        </p:nvSpPr>
        <p:spPr>
          <a:xfrm>
            <a:off x="549277" y="458033"/>
            <a:ext cx="5257798" cy="726224"/>
          </a:xfrm>
        </p:spPr>
        <p:txBody>
          <a:bodyPr vert="horz" wrap="square" lIns="91440" tIns="45720" rIns="91440" bIns="45720" rtlCol="0" anchor="ctr">
            <a:normAutofit/>
          </a:bodyPr>
          <a:lstStyle/>
          <a:p>
            <a:endParaRPr lang="en-US" sz="2200" kern="1200">
              <a:solidFill>
                <a:schemeClr val="tx1"/>
              </a:solidFill>
              <a:latin typeface="+mj-lt"/>
              <a:ea typeface="+mj-ea"/>
              <a:cs typeface="+mj-cs"/>
            </a:endParaRPr>
          </a:p>
        </p:txBody>
      </p:sp>
      <p:pic>
        <p:nvPicPr>
          <p:cNvPr id="4" name="Content Placeholder 3">
            <a:extLst>
              <a:ext uri="{FF2B5EF4-FFF2-40B4-BE49-F238E27FC236}">
                <a16:creationId xmlns:a16="http://schemas.microsoft.com/office/drawing/2014/main" id="{223B3667-D995-C851-1270-9DCA29CB2824}"/>
              </a:ext>
            </a:extLst>
          </p:cNvPr>
          <p:cNvPicPr>
            <a:picLocks noGrp="1" noChangeAspect="1"/>
          </p:cNvPicPr>
          <p:nvPr>
            <p:ph idx="1"/>
          </p:nvPr>
        </p:nvPicPr>
        <p:blipFill rotWithShape="1">
          <a:blip r:embed="rId2"/>
          <a:srcRect l="25" r="25"/>
          <a:stretch/>
        </p:blipFill>
        <p:spPr>
          <a:xfrm>
            <a:off x="0" y="1589"/>
            <a:ext cx="12266083" cy="6858083"/>
          </a:xfrm>
          <a:prstGeom prst="rect">
            <a:avLst/>
          </a:prstGeom>
          <a:effectLst>
            <a:outerShdw blurRad="508000" dist="101600" dir="5400000" algn="tl" rotWithShape="0">
              <a:prstClr val="black">
                <a:alpha val="10000"/>
              </a:prstClr>
            </a:outerShdw>
          </a:effectLst>
        </p:spPr>
      </p:pic>
      <p:pic>
        <p:nvPicPr>
          <p:cNvPr id="7" name="Picture 6" descr="A screen shot of a login form&#10;&#10;Description automatically generated">
            <a:extLst>
              <a:ext uri="{FF2B5EF4-FFF2-40B4-BE49-F238E27FC236}">
                <a16:creationId xmlns:a16="http://schemas.microsoft.com/office/drawing/2014/main" id="{29FD9154-1D91-F401-10BB-F1C4A5DEC531}"/>
              </a:ext>
            </a:extLst>
          </p:cNvPr>
          <p:cNvPicPr>
            <a:picLocks noChangeAspect="1"/>
          </p:cNvPicPr>
          <p:nvPr/>
        </p:nvPicPr>
        <p:blipFill>
          <a:blip r:embed="rId3"/>
          <a:stretch>
            <a:fillRect/>
          </a:stretch>
        </p:blipFill>
        <p:spPr>
          <a:xfrm>
            <a:off x="456955" y="1557475"/>
            <a:ext cx="1774258" cy="3333926"/>
          </a:xfrm>
          <a:prstGeom prst="roundRect">
            <a:avLst>
              <a:gd name="adj" fmla="val 8594"/>
            </a:avLst>
          </a:prstGeom>
          <a:solidFill>
            <a:srgbClr val="FFFFFF">
              <a:shade val="85000"/>
            </a:srgbClr>
          </a:solidFill>
          <a:ln>
            <a:solidFill>
              <a:schemeClr val="tx1"/>
            </a:solidFill>
          </a:ln>
          <a:effectLst>
            <a:innerShdw blurRad="114300">
              <a:prstClr val="black"/>
            </a:innerShdw>
            <a:reflection blurRad="12700" stA="38000" endPos="28000" dist="5000" dir="5400000" sy="-100000" algn="bl" rotWithShape="0"/>
          </a:effectLst>
        </p:spPr>
      </p:pic>
      <p:sp>
        <p:nvSpPr>
          <p:cNvPr id="8" name="TextBox 7">
            <a:extLst>
              <a:ext uri="{FF2B5EF4-FFF2-40B4-BE49-F238E27FC236}">
                <a16:creationId xmlns:a16="http://schemas.microsoft.com/office/drawing/2014/main" id="{BA5FC7CE-6744-D614-7ABA-B63054D3F974}"/>
              </a:ext>
            </a:extLst>
          </p:cNvPr>
          <p:cNvSpPr txBox="1"/>
          <p:nvPr/>
        </p:nvSpPr>
        <p:spPr>
          <a:xfrm rot="2280000">
            <a:off x="8586383" y="266309"/>
            <a:ext cx="23812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latin typeface="Aptos"/>
              <a:cs typeface="Calibri"/>
            </a:endParaRPr>
          </a:p>
        </p:txBody>
      </p:sp>
      <p:sp>
        <p:nvSpPr>
          <p:cNvPr id="3" name="TextBox 2">
            <a:extLst>
              <a:ext uri="{FF2B5EF4-FFF2-40B4-BE49-F238E27FC236}">
                <a16:creationId xmlns:a16="http://schemas.microsoft.com/office/drawing/2014/main" id="{E62701DB-2017-E0C9-085B-7BB4B0C5680D}"/>
              </a:ext>
            </a:extLst>
          </p:cNvPr>
          <p:cNvSpPr txBox="1"/>
          <p:nvPr/>
        </p:nvSpPr>
        <p:spPr>
          <a:xfrm>
            <a:off x="1729932" y="436424"/>
            <a:ext cx="8751255" cy="769441"/>
          </a:xfrm>
          <a:prstGeom prst="rect">
            <a:avLst/>
          </a:prstGeom>
          <a:noFill/>
        </p:spPr>
        <p:txBody>
          <a:bodyPr wrap="square" rtlCol="0">
            <a:spAutoFit/>
          </a:bodyPr>
          <a:lstStyle/>
          <a:p>
            <a:pPr algn="ctr"/>
            <a:r>
              <a:rPr lang="en-IN" sz="4400" dirty="0">
                <a:latin typeface="Arial Black" panose="020B0A04020102020204" pitchFamily="34" charset="0"/>
              </a:rPr>
              <a:t>APPENDIX</a:t>
            </a:r>
          </a:p>
        </p:txBody>
      </p:sp>
      <p:grpSp>
        <p:nvGrpSpPr>
          <p:cNvPr id="25" name="Group 24">
            <a:extLst>
              <a:ext uri="{FF2B5EF4-FFF2-40B4-BE49-F238E27FC236}">
                <a16:creationId xmlns:a16="http://schemas.microsoft.com/office/drawing/2014/main" id="{A498F81C-C9FC-DB2D-2149-EF52FF9281EF}"/>
              </a:ext>
            </a:extLst>
          </p:cNvPr>
          <p:cNvGrpSpPr/>
          <p:nvPr/>
        </p:nvGrpSpPr>
        <p:grpSpPr>
          <a:xfrm>
            <a:off x="2577299" y="1574601"/>
            <a:ext cx="2014479" cy="3331633"/>
            <a:chOff x="4618884" y="1560224"/>
            <a:chExt cx="2014479" cy="3331633"/>
          </a:xfrm>
        </p:grpSpPr>
        <p:pic>
          <p:nvPicPr>
            <p:cNvPr id="6" name="Picture 5" descr="A blurry image of a blue and green light&#10;&#10;Description automatically generated">
              <a:extLst>
                <a:ext uri="{FF2B5EF4-FFF2-40B4-BE49-F238E27FC236}">
                  <a16:creationId xmlns:a16="http://schemas.microsoft.com/office/drawing/2014/main" id="{1F39943B-5D9E-2883-686A-2DEFE641B85C}"/>
                </a:ext>
              </a:extLst>
            </p:cNvPr>
            <p:cNvPicPr>
              <a:picLocks noChangeAspect="1"/>
            </p:cNvPicPr>
            <p:nvPr/>
          </p:nvPicPr>
          <p:blipFill>
            <a:blip r:embed="rId4"/>
            <a:stretch>
              <a:fillRect/>
            </a:stretch>
          </p:blipFill>
          <p:spPr>
            <a:xfrm>
              <a:off x="4618884" y="1560224"/>
              <a:ext cx="1933007" cy="3331633"/>
            </a:xfrm>
            <a:prstGeom prst="roundRect">
              <a:avLst>
                <a:gd name="adj" fmla="val 8594"/>
              </a:avLst>
            </a:prstGeom>
            <a:solidFill>
              <a:srgbClr val="FFFFFF">
                <a:shade val="85000"/>
              </a:srgbClr>
            </a:solidFill>
            <a:ln>
              <a:noFill/>
            </a:ln>
            <a:effectLst>
              <a:innerShdw blurRad="114300">
                <a:prstClr val="black"/>
              </a:innerShdw>
              <a:reflection blurRad="12700" stA="38000" endPos="28000" dist="5000" dir="5400000" sy="-100000" algn="bl" rotWithShape="0"/>
            </a:effectLst>
          </p:spPr>
        </p:pic>
        <p:pic>
          <p:nvPicPr>
            <p:cNvPr id="10" name="Graphic 9" descr="Grinning face outline with solid fill">
              <a:extLst>
                <a:ext uri="{FF2B5EF4-FFF2-40B4-BE49-F238E27FC236}">
                  <a16:creationId xmlns:a16="http://schemas.microsoft.com/office/drawing/2014/main" id="{940C0686-5535-EB70-0A34-7687C8DFD7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85257" y="2333748"/>
              <a:ext cx="586317" cy="596900"/>
            </a:xfrm>
            <a:prstGeom prst="rect">
              <a:avLst/>
            </a:prstGeom>
          </p:spPr>
        </p:pic>
        <p:pic>
          <p:nvPicPr>
            <p:cNvPr id="13" name="Graphic 12" descr="Smiling with hearts face outline with solid fill">
              <a:extLst>
                <a:ext uri="{FF2B5EF4-FFF2-40B4-BE49-F238E27FC236}">
                  <a16:creationId xmlns:a16="http://schemas.microsoft.com/office/drawing/2014/main" id="{7D129D5D-A975-D697-F358-814BDA3344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80718" y="3118198"/>
              <a:ext cx="618067" cy="618067"/>
            </a:xfrm>
            <a:prstGeom prst="rect">
              <a:avLst/>
            </a:prstGeom>
          </p:spPr>
        </p:pic>
        <p:pic>
          <p:nvPicPr>
            <p:cNvPr id="9" name="Graphic 8" descr="Angel face outline with solid fill">
              <a:extLst>
                <a:ext uri="{FF2B5EF4-FFF2-40B4-BE49-F238E27FC236}">
                  <a16:creationId xmlns:a16="http://schemas.microsoft.com/office/drawing/2014/main" id="{70220AD0-470D-4EA7-AC54-393FEF45F05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743625" y="2333747"/>
              <a:ext cx="607484" cy="596901"/>
            </a:xfrm>
            <a:prstGeom prst="rect">
              <a:avLst/>
            </a:prstGeom>
          </p:spPr>
        </p:pic>
        <p:pic>
          <p:nvPicPr>
            <p:cNvPr id="16" name="Graphic 15" descr="Sad face outline with solid fill">
              <a:extLst>
                <a:ext uri="{FF2B5EF4-FFF2-40B4-BE49-F238E27FC236}">
                  <a16:creationId xmlns:a16="http://schemas.microsoft.com/office/drawing/2014/main" id="{8BA8EE5F-1E8D-9569-07F4-0B383E9A45A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33041" y="3115839"/>
              <a:ext cx="618067" cy="607484"/>
            </a:xfrm>
            <a:prstGeom prst="rect">
              <a:avLst/>
            </a:prstGeom>
          </p:spPr>
        </p:pic>
        <p:pic>
          <p:nvPicPr>
            <p:cNvPr id="20" name="Graphic 19" descr="Crying face outline with solid fill">
              <a:extLst>
                <a:ext uri="{FF2B5EF4-FFF2-40B4-BE49-F238E27FC236}">
                  <a16:creationId xmlns:a16="http://schemas.microsoft.com/office/drawing/2014/main" id="{46EF2C1E-52D8-9A71-26F5-0B6F238E141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300697" y="3885097"/>
              <a:ext cx="586317" cy="565150"/>
            </a:xfrm>
            <a:prstGeom prst="rect">
              <a:avLst/>
            </a:prstGeom>
          </p:spPr>
        </p:pic>
        <p:sp>
          <p:nvSpPr>
            <p:cNvPr id="21" name="TextBox 20">
              <a:extLst>
                <a:ext uri="{FF2B5EF4-FFF2-40B4-BE49-F238E27FC236}">
                  <a16:creationId xmlns:a16="http://schemas.microsoft.com/office/drawing/2014/main" id="{337BE055-832E-A27F-381F-D5F113C30A0E}"/>
                </a:ext>
              </a:extLst>
            </p:cNvPr>
            <p:cNvSpPr txBox="1"/>
            <p:nvPr/>
          </p:nvSpPr>
          <p:spPr>
            <a:xfrm>
              <a:off x="4905374" y="1774031"/>
              <a:ext cx="1416843"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100">
                  <a:solidFill>
                    <a:schemeClr val="bg1"/>
                  </a:solidFill>
                  <a:latin typeface="Arial"/>
                  <a:cs typeface="Arial"/>
                </a:rPr>
                <a:t>How do you feel at the moment ?</a:t>
              </a:r>
              <a:endParaRPr lang="en-US" sz="1100">
                <a:solidFill>
                  <a:schemeClr val="bg1"/>
                </a:solidFill>
                <a:cs typeface="Calibri" panose="020F0502020204030204"/>
              </a:endParaRPr>
            </a:p>
          </p:txBody>
        </p:sp>
        <p:sp>
          <p:nvSpPr>
            <p:cNvPr id="22" name="TextBox 21">
              <a:extLst>
                <a:ext uri="{FF2B5EF4-FFF2-40B4-BE49-F238E27FC236}">
                  <a16:creationId xmlns:a16="http://schemas.microsoft.com/office/drawing/2014/main" id="{5B85021D-50F2-21D4-5566-11F4BED03B18}"/>
                </a:ext>
              </a:extLst>
            </p:cNvPr>
            <p:cNvSpPr txBox="1"/>
            <p:nvPr/>
          </p:nvSpPr>
          <p:spPr>
            <a:xfrm>
              <a:off x="4785257" y="2880779"/>
              <a:ext cx="702468" cy="215444"/>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solidFill>
                    <a:srgbClr val="FFFFFF"/>
                  </a:solidFill>
                  <a:latin typeface="Arial"/>
                </a:rPr>
                <a:t>Moderate</a:t>
              </a:r>
              <a:endParaRPr lang="en-US" sz="800" dirty="0">
                <a:solidFill>
                  <a:srgbClr val="FFFFFF"/>
                </a:solidFill>
              </a:endParaRPr>
            </a:p>
          </p:txBody>
        </p:sp>
        <p:sp>
          <p:nvSpPr>
            <p:cNvPr id="23" name="TextBox 22">
              <a:extLst>
                <a:ext uri="{FF2B5EF4-FFF2-40B4-BE49-F238E27FC236}">
                  <a16:creationId xmlns:a16="http://schemas.microsoft.com/office/drawing/2014/main" id="{6F62B07E-F7A7-CB3B-E4DC-BC0E935831D8}"/>
                </a:ext>
              </a:extLst>
            </p:cNvPr>
            <p:cNvSpPr txBox="1"/>
            <p:nvPr/>
          </p:nvSpPr>
          <p:spPr>
            <a:xfrm>
              <a:off x="5707889" y="2867945"/>
              <a:ext cx="71437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 dirty="0">
                  <a:solidFill>
                    <a:schemeClr val="bg1"/>
                  </a:solidFill>
                  <a:cs typeface="Calibri"/>
                </a:rPr>
                <a:t>Good</a:t>
              </a:r>
            </a:p>
            <a:p>
              <a:pPr algn="l"/>
              <a:endParaRPr lang="en-US" dirty="0">
                <a:cs typeface="Calibri"/>
              </a:endParaRPr>
            </a:p>
          </p:txBody>
        </p:sp>
        <p:sp>
          <p:nvSpPr>
            <p:cNvPr id="5" name="TextBox 4">
              <a:extLst>
                <a:ext uri="{FF2B5EF4-FFF2-40B4-BE49-F238E27FC236}">
                  <a16:creationId xmlns:a16="http://schemas.microsoft.com/office/drawing/2014/main" id="{5AADAB1B-B3FB-785A-EDF7-329344AECC15}"/>
                </a:ext>
              </a:extLst>
            </p:cNvPr>
            <p:cNvSpPr txBox="1"/>
            <p:nvPr/>
          </p:nvSpPr>
          <p:spPr>
            <a:xfrm>
              <a:off x="4775762" y="3719153"/>
              <a:ext cx="809625"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solidFill>
                    <a:schemeClr val="bg1"/>
                  </a:solidFill>
                  <a:cs typeface="Calibri"/>
                </a:rPr>
                <a:t>Very Good</a:t>
              </a:r>
              <a:endParaRPr lang="en-US" sz="800" dirty="0">
                <a:solidFill>
                  <a:schemeClr val="bg1"/>
                </a:solidFill>
              </a:endParaRPr>
            </a:p>
          </p:txBody>
        </p:sp>
        <p:sp>
          <p:nvSpPr>
            <p:cNvPr id="12" name="TextBox 11">
              <a:extLst>
                <a:ext uri="{FF2B5EF4-FFF2-40B4-BE49-F238E27FC236}">
                  <a16:creationId xmlns:a16="http://schemas.microsoft.com/office/drawing/2014/main" id="{4888750B-FCBA-6C89-7595-5C28E8C2582D}"/>
                </a:ext>
              </a:extLst>
            </p:cNvPr>
            <p:cNvSpPr txBox="1"/>
            <p:nvPr/>
          </p:nvSpPr>
          <p:spPr>
            <a:xfrm>
              <a:off x="5859457" y="3714430"/>
              <a:ext cx="773906"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800" dirty="0">
                  <a:solidFill>
                    <a:schemeClr val="bg1"/>
                  </a:solidFill>
                  <a:latin typeface="Arial"/>
                  <a:cs typeface="Arial"/>
                </a:rPr>
                <a:t>Bad</a:t>
              </a:r>
              <a:endParaRPr lang="en-US" sz="800" dirty="0">
                <a:solidFill>
                  <a:schemeClr val="bg1"/>
                </a:solidFill>
              </a:endParaRPr>
            </a:p>
          </p:txBody>
        </p:sp>
        <p:sp>
          <p:nvSpPr>
            <p:cNvPr id="18" name="TextBox 17">
              <a:extLst>
                <a:ext uri="{FF2B5EF4-FFF2-40B4-BE49-F238E27FC236}">
                  <a16:creationId xmlns:a16="http://schemas.microsoft.com/office/drawing/2014/main" id="{CDA505F8-1285-179A-3001-E2F961BB9DBB}"/>
                </a:ext>
              </a:extLst>
            </p:cNvPr>
            <p:cNvSpPr txBox="1"/>
            <p:nvPr/>
          </p:nvSpPr>
          <p:spPr>
            <a:xfrm>
              <a:off x="5302597" y="4394233"/>
              <a:ext cx="690562" cy="2154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solidFill>
                    <a:schemeClr val="bg1"/>
                  </a:solidFill>
                  <a:latin typeface="Arial"/>
                  <a:cs typeface="Arial"/>
                </a:rPr>
                <a:t>Very Bad</a:t>
              </a:r>
              <a:endParaRPr lang="en-US" sz="800" dirty="0">
                <a:solidFill>
                  <a:schemeClr val="bg1"/>
                </a:solidFill>
              </a:endParaRPr>
            </a:p>
          </p:txBody>
        </p:sp>
      </p:grpSp>
      <p:sp>
        <p:nvSpPr>
          <p:cNvPr id="24" name="TextBox 23">
            <a:extLst>
              <a:ext uri="{FF2B5EF4-FFF2-40B4-BE49-F238E27FC236}">
                <a16:creationId xmlns:a16="http://schemas.microsoft.com/office/drawing/2014/main" id="{AE70430C-6E30-387F-E9D0-45A2837A8781}"/>
              </a:ext>
            </a:extLst>
          </p:cNvPr>
          <p:cNvSpPr txBox="1"/>
          <p:nvPr/>
        </p:nvSpPr>
        <p:spPr>
          <a:xfrm>
            <a:off x="7003521" y="1932781"/>
            <a:ext cx="485510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Wingdings"/>
              <a:buChar char="ü"/>
            </a:pPr>
            <a:r>
              <a:rPr lang="en-US" b="1" dirty="0">
                <a:latin typeface="Tahoma" panose="020B0604030504040204" pitchFamily="34" charset="0"/>
                <a:ea typeface="Tahoma" panose="020B0604030504040204" pitchFamily="34" charset="0"/>
                <a:cs typeface="Tahoma" panose="020B0604030504040204" pitchFamily="34" charset="0"/>
              </a:rPr>
              <a:t>LOGIN AND SIGN IN PAGE</a:t>
            </a:r>
          </a:p>
          <a:p>
            <a:pPr marL="285750" indent="-285750">
              <a:buFont typeface="Wingdings"/>
              <a:buChar char="ü"/>
            </a:pPr>
            <a:r>
              <a:rPr lang="en-US" b="1" dirty="0">
                <a:latin typeface="Tahoma" panose="020B0604030504040204" pitchFamily="34" charset="0"/>
                <a:ea typeface="Tahoma" panose="020B0604030504040204" pitchFamily="34" charset="0"/>
                <a:cs typeface="Tahoma" panose="020B0604030504040204" pitchFamily="34" charset="0"/>
              </a:rPr>
              <a:t>MOOD TRACKER</a:t>
            </a:r>
          </a:p>
          <a:p>
            <a:pPr marL="285750" indent="-285750">
              <a:buFont typeface="Wingdings"/>
              <a:buChar char="ü"/>
            </a:pPr>
            <a:r>
              <a:rPr lang="en-US" b="1" dirty="0">
                <a:latin typeface="Tahoma" panose="020B0604030504040204" pitchFamily="34" charset="0"/>
                <a:ea typeface="Tahoma" panose="020B0604030504040204" pitchFamily="34" charset="0"/>
                <a:cs typeface="Tahoma" panose="020B0604030504040204" pitchFamily="34" charset="0"/>
              </a:rPr>
              <a:t>CHAT BOT</a:t>
            </a:r>
          </a:p>
          <a:p>
            <a:pPr marL="285750" indent="-285750">
              <a:buFont typeface="Wingdings"/>
              <a:buChar char="ü"/>
            </a:pPr>
            <a:r>
              <a:rPr lang="en-US" b="1" dirty="0">
                <a:latin typeface="Tahoma" panose="020B0604030504040204" pitchFamily="34" charset="0"/>
                <a:ea typeface="Tahoma" panose="020B0604030504040204" pitchFamily="34" charset="0"/>
                <a:cs typeface="Tahoma" panose="020B0604030504040204" pitchFamily="34" charset="0"/>
              </a:rPr>
              <a:t>REVIVE YOUR MIND</a:t>
            </a:r>
          </a:p>
          <a:p>
            <a:pPr marL="285750" indent="-285750">
              <a:buFont typeface="Wingdings"/>
              <a:buChar char="ü"/>
            </a:pPr>
            <a:r>
              <a:rPr lang="en-US" b="1" dirty="0">
                <a:latin typeface="Tahoma" panose="020B0604030504040204" pitchFamily="34" charset="0"/>
                <a:ea typeface="Tahoma" panose="020B0604030504040204" pitchFamily="34" charset="0"/>
                <a:cs typeface="Tahoma" panose="020B0604030504040204" pitchFamily="34" charset="0"/>
              </a:rPr>
              <a:t>CONSULTANCY PAGE</a:t>
            </a:r>
          </a:p>
          <a:p>
            <a:pPr marL="285750" indent="-285750">
              <a:buFont typeface="Wingdings"/>
              <a:buChar char="ü"/>
            </a:pPr>
            <a:r>
              <a:rPr lang="en-US" b="1" dirty="0">
                <a:latin typeface="Tahoma" panose="020B0604030504040204" pitchFamily="34" charset="0"/>
                <a:ea typeface="Tahoma" panose="020B0604030504040204" pitchFamily="34" charset="0"/>
                <a:cs typeface="Tahoma" panose="020B0604030504040204" pitchFamily="34" charset="0"/>
              </a:rPr>
              <a:t>DIGITAL JOURNAL</a:t>
            </a:r>
          </a:p>
          <a:p>
            <a:pPr marL="285750" indent="-285750">
              <a:buFont typeface="Wingdings"/>
              <a:buChar char="ü"/>
            </a:pPr>
            <a:r>
              <a:rPr lang="en-US" b="1" dirty="0">
                <a:latin typeface="Tahoma" panose="020B0604030504040204" pitchFamily="34" charset="0"/>
                <a:ea typeface="Tahoma" panose="020B0604030504040204" pitchFamily="34" charset="0"/>
                <a:cs typeface="Tahoma" panose="020B0604030504040204" pitchFamily="34" charset="0"/>
              </a:rPr>
              <a:t>GET REGULAR FEEDBACK</a:t>
            </a:r>
          </a:p>
          <a:p>
            <a:br>
              <a:rPr lang="en-US" b="1" dirty="0">
                <a:latin typeface="Tahoma" panose="020B0604030504040204" pitchFamily="34" charset="0"/>
                <a:ea typeface="Tahoma" panose="020B0604030504040204" pitchFamily="34" charset="0"/>
                <a:cs typeface="Tahoma" panose="020B0604030504040204" pitchFamily="34" charset="0"/>
              </a:rPr>
            </a:br>
            <a:endParaRPr lang="en-US" b="1"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Wingdings"/>
              <a:buChar char="ü"/>
            </a:pPr>
            <a:endParaRPr lang="en-US" b="1" dirty="0">
              <a:cs typeface="Calibri" panose="020F0502020204030204"/>
            </a:endParaRPr>
          </a:p>
        </p:txBody>
      </p:sp>
      <p:pic>
        <p:nvPicPr>
          <p:cNvPr id="39" name="Picture 38">
            <a:extLst>
              <a:ext uri="{FF2B5EF4-FFF2-40B4-BE49-F238E27FC236}">
                <a16:creationId xmlns:a16="http://schemas.microsoft.com/office/drawing/2014/main" id="{2F7A040C-D8F8-7EA9-17E6-9C6DA5D5B7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44563" y="1552992"/>
            <a:ext cx="2083038" cy="3353241"/>
          </a:xfrm>
          <a:prstGeom prst="roundRect">
            <a:avLst>
              <a:gd name="adj" fmla="val 8594"/>
            </a:avLst>
          </a:prstGeom>
          <a:solidFill>
            <a:srgbClr val="FFFFFF">
              <a:shade val="85000"/>
            </a:srgbClr>
          </a:solidFill>
          <a:ln>
            <a:noFill/>
          </a:ln>
          <a:effectLst>
            <a:innerShdw blurRad="114300">
              <a:prstClr val="black"/>
            </a:innerShdw>
            <a:reflection blurRad="12700" stA="38000" endPos="28000" dist="5000" dir="5400000" sy="-100000" algn="bl" rotWithShape="0"/>
          </a:effectLst>
        </p:spPr>
      </p:pic>
      <p:sp>
        <p:nvSpPr>
          <p:cNvPr id="26" name="TextBox 25">
            <a:extLst>
              <a:ext uri="{FF2B5EF4-FFF2-40B4-BE49-F238E27FC236}">
                <a16:creationId xmlns:a16="http://schemas.microsoft.com/office/drawing/2014/main" id="{76FDA687-2AB2-9086-AC27-C8414F5B48FF}"/>
              </a:ext>
            </a:extLst>
          </p:cNvPr>
          <p:cNvSpPr txBox="1"/>
          <p:nvPr/>
        </p:nvSpPr>
        <p:spPr>
          <a:xfrm>
            <a:off x="5065058" y="1783976"/>
            <a:ext cx="160508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a:solidFill>
                  <a:schemeClr val="bg1"/>
                </a:solidFill>
                <a:latin typeface="Aptos Display" panose="020B0004020202020204" pitchFamily="34" charset="0"/>
              </a:rPr>
              <a:t>Chat with friendly AI</a:t>
            </a:r>
          </a:p>
        </p:txBody>
      </p:sp>
      <p:pic>
        <p:nvPicPr>
          <p:cNvPr id="27" name="Graphic 26" descr="User with solid fill">
            <a:extLst>
              <a:ext uri="{FF2B5EF4-FFF2-40B4-BE49-F238E27FC236}">
                <a16:creationId xmlns:a16="http://schemas.microsoft.com/office/drawing/2014/main" id="{6101160E-9FEF-6D22-1FBD-319987E16C1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912659" y="2389094"/>
            <a:ext cx="242048" cy="242048"/>
          </a:xfrm>
          <a:prstGeom prst="rect">
            <a:avLst/>
          </a:prstGeom>
        </p:spPr>
      </p:pic>
      <p:sp>
        <p:nvSpPr>
          <p:cNvPr id="41" name="Rectangle: Diagonal Corners Rounded 40">
            <a:extLst>
              <a:ext uri="{FF2B5EF4-FFF2-40B4-BE49-F238E27FC236}">
                <a16:creationId xmlns:a16="http://schemas.microsoft.com/office/drawing/2014/main" id="{BA86F313-73AF-D730-E31A-02DD3473966F}"/>
              </a:ext>
            </a:extLst>
          </p:cNvPr>
          <p:cNvSpPr/>
          <p:nvPr/>
        </p:nvSpPr>
        <p:spPr>
          <a:xfrm>
            <a:off x="5154707" y="2362460"/>
            <a:ext cx="1070833" cy="372302"/>
          </a:xfrm>
          <a:prstGeom prst="round2DiagRect">
            <a:avLst/>
          </a:prstGeom>
          <a:solidFill>
            <a:srgbClr val="00B5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highlight>
                <a:srgbClr val="C0C0C0"/>
              </a:highlight>
            </a:endParaRPr>
          </a:p>
        </p:txBody>
      </p:sp>
      <p:sp>
        <p:nvSpPr>
          <p:cNvPr id="42" name="TextBox 41">
            <a:extLst>
              <a:ext uri="{FF2B5EF4-FFF2-40B4-BE49-F238E27FC236}">
                <a16:creationId xmlns:a16="http://schemas.microsoft.com/office/drawing/2014/main" id="{9254919B-0C39-3854-C0DC-F5ABBE5596ED}"/>
              </a:ext>
            </a:extLst>
          </p:cNvPr>
          <p:cNvSpPr txBox="1"/>
          <p:nvPr/>
        </p:nvSpPr>
        <p:spPr>
          <a:xfrm>
            <a:off x="5103440" y="2317778"/>
            <a:ext cx="1063213" cy="461665"/>
          </a:xfrm>
          <a:prstGeom prst="rect">
            <a:avLst/>
          </a:prstGeom>
          <a:noFill/>
        </p:spPr>
        <p:txBody>
          <a:bodyPr wrap="square" rtlCol="0">
            <a:spAutoFit/>
          </a:bodyPr>
          <a:lstStyle/>
          <a:p>
            <a:r>
              <a:rPr lang="en-IN" sz="800">
                <a:solidFill>
                  <a:schemeClr val="bg1"/>
                </a:solidFill>
              </a:rPr>
              <a:t>Hi! Welcome to REVIVE! How can we help you?</a:t>
            </a:r>
          </a:p>
        </p:txBody>
      </p:sp>
      <p:sp>
        <p:nvSpPr>
          <p:cNvPr id="43" name="Rectangle: Diagonal Corners Rounded 42">
            <a:extLst>
              <a:ext uri="{FF2B5EF4-FFF2-40B4-BE49-F238E27FC236}">
                <a16:creationId xmlns:a16="http://schemas.microsoft.com/office/drawing/2014/main" id="{5BC1CFDF-B7EE-188B-4E5B-509A698D7293}"/>
              </a:ext>
            </a:extLst>
          </p:cNvPr>
          <p:cNvSpPr/>
          <p:nvPr/>
        </p:nvSpPr>
        <p:spPr>
          <a:xfrm>
            <a:off x="5635046" y="2943313"/>
            <a:ext cx="1167692" cy="372302"/>
          </a:xfrm>
          <a:prstGeom prst="round2DiagRect">
            <a:avLst/>
          </a:prstGeom>
          <a:solidFill>
            <a:srgbClr val="A1A1A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Rectangle: Diagonal Corners Rounded 43">
            <a:extLst>
              <a:ext uri="{FF2B5EF4-FFF2-40B4-BE49-F238E27FC236}">
                <a16:creationId xmlns:a16="http://schemas.microsoft.com/office/drawing/2014/main" id="{808BDABB-DCD1-D0DE-CC50-0711DAFD96DF}"/>
              </a:ext>
            </a:extLst>
          </p:cNvPr>
          <p:cNvSpPr/>
          <p:nvPr/>
        </p:nvSpPr>
        <p:spPr>
          <a:xfrm>
            <a:off x="5223229" y="3533631"/>
            <a:ext cx="1167692" cy="372302"/>
          </a:xfrm>
          <a:prstGeom prst="round2DiagRect">
            <a:avLst/>
          </a:prstGeom>
          <a:solidFill>
            <a:srgbClr val="00B5B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extBox 44">
            <a:extLst>
              <a:ext uri="{FF2B5EF4-FFF2-40B4-BE49-F238E27FC236}">
                <a16:creationId xmlns:a16="http://schemas.microsoft.com/office/drawing/2014/main" id="{4CEC5932-DDDA-AB17-A789-AA769BDC382C}"/>
              </a:ext>
            </a:extLst>
          </p:cNvPr>
          <p:cNvSpPr txBox="1"/>
          <p:nvPr/>
        </p:nvSpPr>
        <p:spPr>
          <a:xfrm>
            <a:off x="5641694" y="2937376"/>
            <a:ext cx="1167692" cy="369332"/>
          </a:xfrm>
          <a:prstGeom prst="rect">
            <a:avLst/>
          </a:prstGeom>
          <a:noFill/>
        </p:spPr>
        <p:txBody>
          <a:bodyPr wrap="square" rtlCol="0">
            <a:spAutoFit/>
          </a:bodyPr>
          <a:lstStyle/>
          <a:p>
            <a:r>
              <a:rPr lang="en-IN" sz="900">
                <a:solidFill>
                  <a:schemeClr val="bg1"/>
                </a:solidFill>
              </a:rPr>
              <a:t>I am doing okay, I guess…</a:t>
            </a:r>
          </a:p>
        </p:txBody>
      </p:sp>
      <p:pic>
        <p:nvPicPr>
          <p:cNvPr id="46" name="Graphic 45" descr="User with solid fill">
            <a:extLst>
              <a:ext uri="{FF2B5EF4-FFF2-40B4-BE49-F238E27FC236}">
                <a16:creationId xmlns:a16="http://schemas.microsoft.com/office/drawing/2014/main" id="{9B6EBBB4-7928-75F3-C094-7A503EAA36B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965427" y="3646211"/>
            <a:ext cx="242048" cy="242048"/>
          </a:xfrm>
          <a:prstGeom prst="rect">
            <a:avLst/>
          </a:prstGeom>
        </p:spPr>
      </p:pic>
      <p:sp>
        <p:nvSpPr>
          <p:cNvPr id="47" name="TextBox 46">
            <a:extLst>
              <a:ext uri="{FF2B5EF4-FFF2-40B4-BE49-F238E27FC236}">
                <a16:creationId xmlns:a16="http://schemas.microsoft.com/office/drawing/2014/main" id="{877EB8F5-ED13-EF2D-6FEA-2CC747516929}"/>
              </a:ext>
            </a:extLst>
          </p:cNvPr>
          <p:cNvSpPr txBox="1"/>
          <p:nvPr/>
        </p:nvSpPr>
        <p:spPr>
          <a:xfrm>
            <a:off x="5223229" y="3548019"/>
            <a:ext cx="1167692" cy="369332"/>
          </a:xfrm>
          <a:prstGeom prst="rect">
            <a:avLst/>
          </a:prstGeom>
          <a:noFill/>
        </p:spPr>
        <p:txBody>
          <a:bodyPr wrap="square" rtlCol="0">
            <a:spAutoFit/>
          </a:bodyPr>
          <a:lstStyle/>
          <a:p>
            <a:r>
              <a:rPr lang="en-IN" sz="900">
                <a:solidFill>
                  <a:schemeClr val="bg1"/>
                </a:solidFill>
              </a:rPr>
              <a:t>Do you want to talk about it?</a:t>
            </a:r>
          </a:p>
        </p:txBody>
      </p:sp>
    </p:spTree>
    <p:extLst>
      <p:ext uri="{BB962C8B-B14F-4D97-AF65-F5344CB8AC3E}">
        <p14:creationId xmlns:p14="http://schemas.microsoft.com/office/powerpoint/2010/main" val="158498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9CC3AFD4-CE8F-7B22-E503-8D262EF75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032" y="0"/>
            <a:ext cx="12659032" cy="6858000"/>
          </a:xfrm>
          <a:prstGeom prst="rect">
            <a:avLst/>
          </a:prstGeom>
        </p:spPr>
      </p:pic>
      <p:sp>
        <p:nvSpPr>
          <p:cNvPr id="6" name="TextBox 5">
            <a:extLst>
              <a:ext uri="{FF2B5EF4-FFF2-40B4-BE49-F238E27FC236}">
                <a16:creationId xmlns:a16="http://schemas.microsoft.com/office/drawing/2014/main" id="{DC308E7B-A084-49EC-BAE5-5DB864B87D5F}"/>
              </a:ext>
            </a:extLst>
          </p:cNvPr>
          <p:cNvSpPr txBox="1"/>
          <p:nvPr/>
        </p:nvSpPr>
        <p:spPr>
          <a:xfrm>
            <a:off x="1782026" y="5469170"/>
            <a:ext cx="3510117" cy="646331"/>
          </a:xfrm>
          <a:prstGeom prst="rect">
            <a:avLst/>
          </a:prstGeom>
          <a:noFill/>
        </p:spPr>
        <p:txBody>
          <a:bodyPr wrap="square" rtlCol="0">
            <a:spAutoFit/>
          </a:bodyPr>
          <a:lstStyle/>
          <a:p>
            <a:r>
              <a:rPr lang="en-IN"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For Queries: </a:t>
            </a:r>
          </a:p>
          <a:p>
            <a:r>
              <a:rPr lang="en-IN" dirty="0">
                <a:solidFill>
                  <a:schemeClr val="accent1">
                    <a:lumMod val="75000"/>
                  </a:schemeClr>
                </a:solidFill>
                <a:latin typeface="Tahoma" panose="020B0604030504040204" pitchFamily="34" charset="0"/>
                <a:ea typeface="Tahoma" panose="020B0604030504040204" pitchFamily="34" charset="0"/>
                <a:cs typeface="Tahoma" panose="020B0604030504040204" pitchFamily="34" charset="0"/>
              </a:rPr>
              <a:t>letsreviveourself@gmail.com</a:t>
            </a:r>
          </a:p>
        </p:txBody>
      </p:sp>
    </p:spTree>
    <p:extLst>
      <p:ext uri="{BB962C8B-B14F-4D97-AF65-F5344CB8AC3E}">
        <p14:creationId xmlns:p14="http://schemas.microsoft.com/office/powerpoint/2010/main" val="1348452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513</Words>
  <Application>Microsoft Office PowerPoint</Application>
  <PresentationFormat>Widescreen</PresentationFormat>
  <Paragraphs>57</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Aptos Display</vt:lpstr>
      <vt:lpstr>Arial</vt:lpstr>
      <vt:lpstr>Arial Black</vt:lpstr>
      <vt:lpstr>Calibri</vt:lpstr>
      <vt:lpstr>Calibri Light</vt:lpstr>
      <vt:lpstr>Tahoma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Paridhi Jain</dc:creator>
  <cp:lastModifiedBy>Paridhi Jain</cp:lastModifiedBy>
  <cp:revision>9</cp:revision>
  <dcterms:created xsi:type="dcterms:W3CDTF">2023-08-21T07:21:29Z</dcterms:created>
  <dcterms:modified xsi:type="dcterms:W3CDTF">2023-08-25T03:36:25Z</dcterms:modified>
</cp:coreProperties>
</file>