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 id="2147483712"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3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0" y="384120"/>
            <a:ext cx="4937400" cy="1078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13">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14">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24">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1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1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17">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18">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19">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0">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079" name="PlaceHolder 1"/>
          <p:cNvSpPr>
            <a:spLocks noGrp="1"/>
          </p:cNvSpPr>
          <p:nvPr>
            <p:ph type="title"/>
          </p:nvPr>
        </p:nvSpPr>
        <p:spPr>
          <a:xfrm>
            <a:off x="2105280" y="384120"/>
            <a:ext cx="4937400" cy="1078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8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23">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343" name="PlaceHolder 1"/>
          <p:cNvSpPr>
            <a:spLocks noGrp="1"/>
          </p:cNvSpPr>
          <p:nvPr>
            <p:ph type="title"/>
          </p:nvPr>
        </p:nvSpPr>
        <p:spPr>
          <a:xfrm>
            <a:off x="2105280" y="384120"/>
            <a:ext cx="4937400" cy="1078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34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34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406" name="PlaceHolder 1"/>
          <p:cNvSpPr>
            <a:spLocks noGrp="1"/>
          </p:cNvSpPr>
          <p:nvPr>
            <p:ph type="title"/>
          </p:nvPr>
        </p:nvSpPr>
        <p:spPr>
          <a:xfrm>
            <a:off x="2105280" y="384120"/>
            <a:ext cx="4937400" cy="1078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theme" Target="../theme/theme10.xml"/><Relationship Id="rId1" Type="http://schemas.openxmlformats.org/officeDocument/2006/relationships/slideLayout" Target="../slideLayouts/slideLayout10.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0" y="1850040"/>
            <a:ext cx="4088520"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0" y="451080"/>
            <a:ext cx="1672920" cy="126360"/>
          </a:xfrm>
          <a:prstGeom prst="straightConnector1">
            <a:avLst/>
          </a:prstGeom>
          <a:ln w="9525">
            <a:solidFill>
              <a:srgbClr val="3D3D3D"/>
            </a:solidFill>
            <a:round/>
          </a:ln>
        </p:spPr>
      </p:cxnSp>
      <p:cxnSp>
        <p:nvCxnSpPr>
          <p:cNvPr id="2" name="Google Shape;11;p2"/>
          <p:cNvCxnSpPr/>
          <p:nvPr/>
        </p:nvCxnSpPr>
        <p:spPr>
          <a:xfrm flipH="1" flipV="1">
            <a:off x="7512840" y="457560"/>
            <a:ext cx="829800" cy="743760"/>
          </a:xfrm>
          <a:prstGeom prst="straightConnector1">
            <a:avLst/>
          </a:prstGeom>
          <a:ln w="9525">
            <a:solidFill>
              <a:srgbClr val="3D3D3D"/>
            </a:solidFill>
            <a:round/>
          </a:ln>
        </p:spPr>
      </p:cxnSp>
      <p:cxnSp>
        <p:nvCxnSpPr>
          <p:cNvPr id="3" name="Google Shape;12;p2"/>
          <p:cNvCxnSpPr/>
          <p:nvPr/>
        </p:nvCxnSpPr>
        <p:spPr>
          <a:xfrm flipH="1">
            <a:off x="8348760" y="-6480"/>
            <a:ext cx="797040" cy="1188000"/>
          </a:xfrm>
          <a:prstGeom prst="straightConnector1">
            <a:avLst/>
          </a:prstGeom>
          <a:ln w="9525">
            <a:solidFill>
              <a:srgbClr val="3D3D3D"/>
            </a:solidFill>
            <a:round/>
          </a:ln>
        </p:spPr>
      </p:cxnSp>
      <p:grpSp>
        <p:nvGrpSpPr>
          <p:cNvPr id="4" name="Google Shape;13;p2"/>
          <p:cNvGrpSpPr/>
          <p:nvPr/>
        </p:nvGrpSpPr>
        <p:grpSpPr>
          <a:xfrm>
            <a:off x="8064360" y="887760"/>
            <a:ext cx="581400"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 name="Google Shape;20;p2"/>
          <p:cNvGrpSpPr/>
          <p:nvPr/>
        </p:nvGrpSpPr>
        <p:grpSpPr>
          <a:xfrm>
            <a:off x="7353000" y="316440"/>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6" name="Google Shape;25;p2"/>
          <p:cNvSpPr/>
          <p:nvPr/>
        </p:nvSpPr>
        <p:spPr>
          <a:xfrm>
            <a:off x="5690520" y="42588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6;p2"/>
          <p:cNvSpPr/>
          <p:nvPr/>
        </p:nvSpPr>
        <p:spPr>
          <a:xfrm>
            <a:off x="5688360" y="42336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 name="Google Shape;27;p2"/>
          <p:cNvSpPr/>
          <p:nvPr/>
        </p:nvSpPr>
        <p:spPr>
          <a:xfrm>
            <a:off x="5727240"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8;p2"/>
          <p:cNvSpPr/>
          <p:nvPr/>
        </p:nvSpPr>
        <p:spPr>
          <a:xfrm>
            <a:off x="5724720" y="45972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 name="Google Shape;29;p2"/>
          <p:cNvSpPr/>
          <p:nvPr/>
        </p:nvSpPr>
        <p:spPr>
          <a:xfrm>
            <a:off x="5766480" y="50184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30;p2"/>
          <p:cNvSpPr/>
          <p:nvPr/>
        </p:nvSpPr>
        <p:spPr>
          <a:xfrm>
            <a:off x="5764320" y="49968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2" name="Google Shape;31;p2"/>
          <p:cNvGrpSpPr/>
          <p:nvPr/>
        </p:nvGrpSpPr>
        <p:grpSpPr>
          <a:xfrm>
            <a:off x="5443200" y="289440"/>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 name="Google Shape;35;p2"/>
          <p:cNvGrpSpPr/>
          <p:nvPr/>
        </p:nvGrpSpPr>
        <p:grpSpPr>
          <a:xfrm>
            <a:off x="8489880"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 name="Google Shape;39;p2"/>
          <p:cNvGrpSpPr/>
          <p:nvPr/>
        </p:nvGrpSpPr>
        <p:grpSpPr>
          <a:xfrm>
            <a:off x="8068680" y="1581840"/>
            <a:ext cx="174600"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0" y="384120"/>
            <a:ext cx="4937400" cy="1078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54" name="Google Shape;914;p19"/>
          <p:cNvSpPr/>
          <p:nvPr/>
        </p:nvSpPr>
        <p:spPr>
          <a:xfrm>
            <a:off x="2097360" y="3664080"/>
            <a:ext cx="4945320" cy="76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15000"/>
              </a:lnSpc>
              <a:tabLst>
                <a:tab pos="0" algn="l"/>
              </a:tabLst>
            </a:pPr>
            <a:r>
              <a:rPr lang="en" sz="1100" b="0" strike="noStrike" spc="-1">
                <a:solidFill>
                  <a:schemeClr val="accent1"/>
                </a:solidFill>
                <a:latin typeface="Barlow Semi Condensed Medium"/>
                <a:ea typeface="Barlow Semi Condensed Medium"/>
              </a:rPr>
              <a:t>CREDITS:</a:t>
            </a:r>
            <a:r>
              <a:rPr lang="en" sz="1100" b="0" strike="noStrike" spc="-1">
                <a:solidFill>
                  <a:schemeClr val="dk2"/>
                </a:solidFill>
                <a:latin typeface="Barlow Semi Condensed"/>
                <a:ea typeface="Barlow Semi Condensed"/>
              </a:rPr>
              <a:t> This presentation template was created by </a:t>
            </a:r>
            <a:r>
              <a:rPr lang="en" sz="1100" b="0" u="sng" strike="noStrike" spc="-1">
                <a:solidFill>
                  <a:schemeClr val="accent1"/>
                </a:solidFill>
                <a:uFillTx/>
                <a:latin typeface="Barlow Semi Condensed Medium"/>
                <a:ea typeface="Barlow Semi Condensed Medium"/>
                <a:hlinkClick r:id="rId3"/>
              </a:rPr>
              <a:t>Slidesgo</a:t>
            </a:r>
            <a:r>
              <a:rPr lang="en" sz="1100" b="0" strike="noStrike" spc="-1">
                <a:solidFill>
                  <a:schemeClr val="dk2"/>
                </a:solidFill>
                <a:latin typeface="Barlow Semi Condensed"/>
                <a:ea typeface="Barlow Semi Condensed"/>
              </a:rPr>
              <a:t>, including icons, infographics &amp; images by </a:t>
            </a:r>
            <a:r>
              <a:rPr lang="en" sz="1100" b="0" u="sng" strike="noStrike" spc="-1">
                <a:solidFill>
                  <a:schemeClr val="accent1"/>
                </a:solidFill>
                <a:uFillTx/>
                <a:latin typeface="Barlow Semi Condensed Medium"/>
                <a:ea typeface="Barlow Semi Condensed Medium"/>
                <a:hlinkClick r:id="rId4"/>
              </a:rPr>
              <a:t>Freepik</a:t>
            </a:r>
            <a:r>
              <a:rPr lang="en" sz="1100" b="0" strike="noStrike" spc="-1">
                <a:solidFill>
                  <a:schemeClr val="dk2"/>
                </a:solidFill>
                <a:latin typeface="Barlow Semi Condensed"/>
                <a:ea typeface="Barlow Semi Condensed"/>
              </a:rPr>
              <a:t> and illustrations by </a:t>
            </a:r>
            <a:r>
              <a:rPr lang="en" sz="1100" b="0" u="sng" strike="noStrike" spc="-1">
                <a:solidFill>
                  <a:schemeClr val="accent1"/>
                </a:solidFill>
                <a:uFillTx/>
                <a:latin typeface="Barlow Semi Condensed Medium"/>
                <a:ea typeface="Barlow Semi Condensed Medium"/>
                <a:hlinkClick r:id="rId5"/>
              </a:rPr>
              <a:t>Stories</a:t>
            </a:r>
            <a:endParaRPr lang="en-US" sz="1100" b="0" strike="noStrike" spc="-1">
              <a:solidFill>
                <a:srgbClr val="000000"/>
              </a:solidFill>
              <a:latin typeface="OpenSymbol"/>
            </a:endParaRPr>
          </a:p>
          <a:p>
            <a:pPr algn="ctr" defTabSz="914400">
              <a:lnSpc>
                <a:spcPct val="100000"/>
              </a:lnSpc>
              <a:tabLst>
                <a:tab pos="0" algn="l"/>
              </a:tabLst>
            </a:pPr>
            <a:endParaRPr lang="en-US" sz="1800" b="0" strike="noStrike" spc="-1">
              <a:solidFill>
                <a:srgbClr val="000000"/>
              </a:solidFill>
              <a:latin typeface="OpenSymbol"/>
            </a:endParaRPr>
          </a:p>
        </p:txBody>
      </p:sp>
      <p:cxnSp>
        <p:nvCxnSpPr>
          <p:cNvPr id="355" name="Google Shape;915;p19"/>
          <p:cNvCxnSpPr/>
          <p:nvPr/>
        </p:nvCxnSpPr>
        <p:spPr>
          <a:xfrm flipH="1">
            <a:off x="7682760" y="2910960"/>
            <a:ext cx="306720" cy="1133640"/>
          </a:xfrm>
          <a:prstGeom prst="straightConnector1">
            <a:avLst/>
          </a:prstGeom>
          <a:ln w="9525">
            <a:solidFill>
              <a:srgbClr val="494949"/>
            </a:solidFill>
            <a:round/>
          </a:ln>
        </p:spPr>
      </p:cxnSp>
      <p:cxnSp>
        <p:nvCxnSpPr>
          <p:cNvPr id="356" name="Google Shape;916;p19"/>
          <p:cNvCxnSpPr/>
          <p:nvPr/>
        </p:nvCxnSpPr>
        <p:spPr>
          <a:xfrm>
            <a:off x="7694640" y="1568880"/>
            <a:ext cx="315720" cy="1342440"/>
          </a:xfrm>
          <a:prstGeom prst="straightConnector1">
            <a:avLst/>
          </a:prstGeom>
          <a:ln w="9525">
            <a:solidFill>
              <a:srgbClr val="494949"/>
            </a:solidFill>
            <a:round/>
          </a:ln>
        </p:spPr>
      </p:cxnSp>
      <p:cxnSp>
        <p:nvCxnSpPr>
          <p:cNvPr id="357" name="Google Shape;917;p19"/>
          <p:cNvCxnSpPr/>
          <p:nvPr/>
        </p:nvCxnSpPr>
        <p:spPr>
          <a:xfrm flipH="1">
            <a:off x="7702200" y="266400"/>
            <a:ext cx="392400" cy="1332360"/>
          </a:xfrm>
          <a:prstGeom prst="straightConnector1">
            <a:avLst/>
          </a:prstGeom>
          <a:ln w="9525">
            <a:solidFill>
              <a:srgbClr val="494949"/>
            </a:solidFill>
            <a:round/>
          </a:ln>
        </p:spPr>
      </p:cxnSp>
      <p:cxnSp>
        <p:nvCxnSpPr>
          <p:cNvPr id="358" name="Google Shape;918;p19"/>
          <p:cNvCxnSpPr/>
          <p:nvPr/>
        </p:nvCxnSpPr>
        <p:spPr>
          <a:xfrm flipH="1">
            <a:off x="8101800" y="0"/>
            <a:ext cx="407160" cy="273960"/>
          </a:xfrm>
          <a:prstGeom prst="straightConnector1">
            <a:avLst/>
          </a:prstGeom>
          <a:ln w="9525">
            <a:solidFill>
              <a:srgbClr val="494949"/>
            </a:solidFill>
            <a:round/>
          </a:ln>
        </p:spPr>
      </p:cxnSp>
      <p:grpSp>
        <p:nvGrpSpPr>
          <p:cNvPr id="359" name="Google Shape;919;p19"/>
          <p:cNvGrpSpPr/>
          <p:nvPr/>
        </p:nvGrpSpPr>
        <p:grpSpPr>
          <a:xfrm>
            <a:off x="7407360" y="1284840"/>
            <a:ext cx="582120" cy="581400"/>
            <a:chOff x="7407360" y="1284840"/>
            <a:chExt cx="582120" cy="581400"/>
          </a:xfrm>
        </p:grpSpPr>
        <p:sp>
          <p:nvSpPr>
            <p:cNvPr id="360" name="Google Shape;920;p19"/>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921;p19"/>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922;p19"/>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923;p19"/>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924;p19"/>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925;p19"/>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928;p19"/>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929;p19"/>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930;p19"/>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1" name="Google Shape;931;p19"/>
          <p:cNvGrpSpPr/>
          <p:nvPr/>
        </p:nvGrpSpPr>
        <p:grpSpPr>
          <a:xfrm>
            <a:off x="8012880" y="177840"/>
            <a:ext cx="174600" cy="174600"/>
            <a:chOff x="8012880" y="177840"/>
            <a:chExt cx="174600" cy="174600"/>
          </a:xfrm>
        </p:grpSpPr>
        <p:sp>
          <p:nvSpPr>
            <p:cNvPr id="372" name="Google Shape;932;p19"/>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933;p19"/>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934;p19"/>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935;p19"/>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936;p19"/>
          <p:cNvGrpSpPr/>
          <p:nvPr/>
        </p:nvGrpSpPr>
        <p:grpSpPr>
          <a:xfrm>
            <a:off x="7551720" y="3880440"/>
            <a:ext cx="293040" cy="292680"/>
            <a:chOff x="7551720" y="3880440"/>
            <a:chExt cx="293040" cy="292680"/>
          </a:xfrm>
        </p:grpSpPr>
        <p:sp>
          <p:nvSpPr>
            <p:cNvPr id="377" name="Google Shape;937;p19"/>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938;p19"/>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939;p19"/>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0" name="Google Shape;940;p19"/>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941;p19"/>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942;p19"/>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3" name="Google Shape;943;p19"/>
          <p:cNvGrpSpPr/>
          <p:nvPr/>
        </p:nvGrpSpPr>
        <p:grpSpPr>
          <a:xfrm>
            <a:off x="8333280" y="249120"/>
            <a:ext cx="26640" cy="174600"/>
            <a:chOff x="8333280" y="249120"/>
            <a:chExt cx="26640" cy="174600"/>
          </a:xfrm>
        </p:grpSpPr>
        <p:sp>
          <p:nvSpPr>
            <p:cNvPr id="384" name="Google Shape;944;p19"/>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945;p19"/>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946;p19"/>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87" name="Google Shape;947;p19"/>
          <p:cNvCxnSpPr/>
          <p:nvPr/>
        </p:nvCxnSpPr>
        <p:spPr>
          <a:xfrm flipH="1" flipV="1">
            <a:off x="1513800" y="1824840"/>
            <a:ext cx="126360" cy="1672920"/>
          </a:xfrm>
          <a:prstGeom prst="straightConnector1">
            <a:avLst/>
          </a:prstGeom>
          <a:ln w="9525">
            <a:solidFill>
              <a:srgbClr val="494949"/>
            </a:solidFill>
            <a:round/>
          </a:ln>
        </p:spPr>
      </p:cxnSp>
      <p:cxnSp>
        <p:nvCxnSpPr>
          <p:cNvPr id="388" name="Google Shape;948;p19"/>
          <p:cNvCxnSpPr/>
          <p:nvPr/>
        </p:nvCxnSpPr>
        <p:spPr>
          <a:xfrm flipV="1">
            <a:off x="889920" y="3510720"/>
            <a:ext cx="743760" cy="829800"/>
          </a:xfrm>
          <a:prstGeom prst="straightConnector1">
            <a:avLst/>
          </a:prstGeom>
          <a:ln w="9525">
            <a:solidFill>
              <a:srgbClr val="494949"/>
            </a:solidFill>
            <a:round/>
          </a:ln>
        </p:spPr>
      </p:cxnSp>
      <p:cxnSp>
        <p:nvCxnSpPr>
          <p:cNvPr id="389" name="Google Shape;949;p19"/>
          <p:cNvCxnSpPr/>
          <p:nvPr/>
        </p:nvCxnSpPr>
        <p:spPr>
          <a:xfrm flipH="1" flipV="1">
            <a:off x="909720" y="4347000"/>
            <a:ext cx="1188360" cy="796680"/>
          </a:xfrm>
          <a:prstGeom prst="straightConnector1">
            <a:avLst/>
          </a:prstGeom>
          <a:ln w="9525">
            <a:solidFill>
              <a:srgbClr val="494949"/>
            </a:solidFill>
            <a:round/>
          </a:ln>
        </p:spPr>
      </p:cxnSp>
      <p:grpSp>
        <p:nvGrpSpPr>
          <p:cNvPr id="390" name="Google Shape;950;p19"/>
          <p:cNvGrpSpPr/>
          <p:nvPr/>
        </p:nvGrpSpPr>
        <p:grpSpPr>
          <a:xfrm>
            <a:off x="621360" y="4062240"/>
            <a:ext cx="582120"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7" name="Google Shape;957;p19"/>
          <p:cNvGrpSpPr/>
          <p:nvPr/>
        </p:nvGrpSpPr>
        <p:grpSpPr>
          <a:xfrm>
            <a:off x="1482840"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2" name="Google Shape;962;p19"/>
          <p:cNvGrpSpPr/>
          <p:nvPr/>
        </p:nvGrpSpPr>
        <p:grpSpPr>
          <a:xfrm>
            <a:off x="1595520" y="4790160"/>
            <a:ext cx="174600"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07" name="Google Shape;967;p19"/>
          <p:cNvSpPr/>
          <p:nvPr/>
        </p:nvSpPr>
        <p:spPr>
          <a:xfrm rot="5400000">
            <a:off x="1377360"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968;p19"/>
          <p:cNvSpPr/>
          <p:nvPr/>
        </p:nvSpPr>
        <p:spPr>
          <a:xfrm rot="5400000">
            <a:off x="1375200" y="168588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969;p19"/>
          <p:cNvSpPr/>
          <p:nvPr/>
        </p:nvSpPr>
        <p:spPr>
          <a:xfrm rot="5400000">
            <a:off x="1413720" y="17251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970;p19"/>
          <p:cNvSpPr/>
          <p:nvPr/>
        </p:nvSpPr>
        <p:spPr>
          <a:xfrm rot="5400000">
            <a:off x="1411560" y="17226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971;p19"/>
          <p:cNvSpPr/>
          <p:nvPr/>
        </p:nvSpPr>
        <p:spPr>
          <a:xfrm rot="5400000">
            <a:off x="1453680" y="17647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972;p19"/>
          <p:cNvSpPr/>
          <p:nvPr/>
        </p:nvSpPr>
        <p:spPr>
          <a:xfrm rot="5400000">
            <a:off x="1451160" y="17625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13" name="Google Shape;973;p19"/>
          <p:cNvGrpSpPr/>
          <p:nvPr/>
        </p:nvGrpSpPr>
        <p:grpSpPr>
          <a:xfrm>
            <a:off x="1775520" y="1441440"/>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7" name="Google Shape;977;p19"/>
          <p:cNvGrpSpPr/>
          <p:nvPr/>
        </p:nvGrpSpPr>
        <p:grpSpPr>
          <a:xfrm>
            <a:off x="1893960" y="4488120"/>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1" name="Google Shape;981;p19"/>
          <p:cNvGrpSpPr/>
          <p:nvPr/>
        </p:nvGrpSpPr>
        <p:grpSpPr>
          <a:xfrm>
            <a:off x="483120" y="4066920"/>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2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26" name="PlaceHolder 1"/>
          <p:cNvSpPr>
            <a:spLocks noGrp="1"/>
          </p:cNvSpPr>
          <p:nvPr>
            <p:ph type="title"/>
          </p:nvPr>
        </p:nvSpPr>
        <p:spPr>
          <a:xfrm>
            <a:off x="2825640" y="704160"/>
            <a:ext cx="3483720" cy="566640"/>
          </a:xfrm>
          <a:prstGeom prst="rect">
            <a:avLst/>
          </a:prstGeom>
          <a:noFill/>
          <a:ln w="0">
            <a:noFill/>
          </a:ln>
        </p:spPr>
        <p:txBody>
          <a:bodyPr lIns="91440" tIns="91440" rIns="91440" bIns="91440" anchor="b">
            <a:noAutofit/>
          </a:bodyPr>
          <a:lstStyle/>
          <a:p>
            <a:pPr indent="0" algn="ctr">
              <a:lnSpc>
                <a:spcPct val="100000"/>
              </a:lnSpc>
              <a:buNone/>
            </a:pPr>
            <a:r>
              <a:rPr lang="fr-FR" sz="3600" b="0" strike="noStrike" spc="-1">
                <a:solidFill>
                  <a:schemeClr val="dk2"/>
                </a:solidFill>
                <a:latin typeface="Fjalla One"/>
                <a:ea typeface="Fjalla One"/>
              </a:rPr>
              <a:t>xx%</a:t>
            </a:r>
            <a:endParaRPr lang="fr-FR" sz="3600" b="0" strike="noStrike" spc="-1">
              <a:solidFill>
                <a:schemeClr val="dk1"/>
              </a:solidFill>
              <a:latin typeface="Arial"/>
            </a:endParaRPr>
          </a:p>
        </p:txBody>
      </p:sp>
      <p:sp>
        <p:nvSpPr>
          <p:cNvPr id="427" name="PlaceHolder 2"/>
          <p:cNvSpPr>
            <a:spLocks noGrp="1"/>
          </p:cNvSpPr>
          <p:nvPr>
            <p:ph type="title"/>
          </p:nvPr>
        </p:nvSpPr>
        <p:spPr>
          <a:xfrm>
            <a:off x="2825640" y="2185560"/>
            <a:ext cx="3483720" cy="566640"/>
          </a:xfrm>
          <a:prstGeom prst="rect">
            <a:avLst/>
          </a:prstGeom>
          <a:noFill/>
          <a:ln w="0">
            <a:noFill/>
          </a:ln>
        </p:spPr>
        <p:txBody>
          <a:bodyPr lIns="91440" tIns="91440" rIns="91440" bIns="91440" anchor="b">
            <a:noAutofit/>
          </a:bodyPr>
          <a:lstStyle/>
          <a:p>
            <a:pPr indent="0" algn="ctr">
              <a:lnSpc>
                <a:spcPct val="100000"/>
              </a:lnSpc>
              <a:buNone/>
            </a:pPr>
            <a:r>
              <a:rPr lang="fr-FR" sz="3600" b="0" strike="noStrike" spc="-1">
                <a:solidFill>
                  <a:schemeClr val="dk2"/>
                </a:solidFill>
                <a:latin typeface="Fjalla One"/>
                <a:ea typeface="Fjalla One"/>
              </a:rPr>
              <a:t>xx%</a:t>
            </a:r>
            <a:endParaRPr lang="fr-FR" sz="3600" b="0" strike="noStrike" spc="-1">
              <a:solidFill>
                <a:schemeClr val="dk1"/>
              </a:solidFill>
              <a:latin typeface="Arial"/>
            </a:endParaRPr>
          </a:p>
        </p:txBody>
      </p:sp>
      <p:sp>
        <p:nvSpPr>
          <p:cNvPr id="428" name="PlaceHolder 3"/>
          <p:cNvSpPr>
            <a:spLocks noGrp="1"/>
          </p:cNvSpPr>
          <p:nvPr>
            <p:ph type="title"/>
          </p:nvPr>
        </p:nvSpPr>
        <p:spPr>
          <a:xfrm>
            <a:off x="2825640" y="3648600"/>
            <a:ext cx="3483720" cy="566640"/>
          </a:xfrm>
          <a:prstGeom prst="rect">
            <a:avLst/>
          </a:prstGeom>
          <a:noFill/>
          <a:ln w="0">
            <a:noFill/>
          </a:ln>
        </p:spPr>
        <p:txBody>
          <a:bodyPr lIns="91440" tIns="91440" rIns="91440" bIns="91440" anchor="b">
            <a:noAutofit/>
          </a:bodyPr>
          <a:lstStyle/>
          <a:p>
            <a:pPr indent="0" algn="ctr">
              <a:lnSpc>
                <a:spcPct val="100000"/>
              </a:lnSpc>
              <a:buNone/>
            </a:pPr>
            <a:r>
              <a:rPr lang="fr-FR" sz="3600" b="0" strike="noStrike" spc="-1">
                <a:solidFill>
                  <a:schemeClr val="dk2"/>
                </a:solidFill>
                <a:latin typeface="Fjalla One"/>
                <a:ea typeface="Fjalla One"/>
              </a:rPr>
              <a:t>xx%</a:t>
            </a:r>
            <a:endParaRPr lang="fr-FR" sz="3600" b="0" strike="noStrike" spc="-1">
              <a:solidFill>
                <a:schemeClr val="dk1"/>
              </a:solidFill>
              <a:latin typeface="Arial"/>
            </a:endParaRPr>
          </a:p>
        </p:txBody>
      </p:sp>
      <p:cxnSp>
        <p:nvCxnSpPr>
          <p:cNvPr id="429" name="Google Shape;992;p20"/>
          <p:cNvCxnSpPr/>
          <p:nvPr/>
        </p:nvCxnSpPr>
        <p:spPr>
          <a:xfrm flipH="1">
            <a:off x="7682760" y="2910960"/>
            <a:ext cx="306720" cy="1133640"/>
          </a:xfrm>
          <a:prstGeom prst="straightConnector1">
            <a:avLst/>
          </a:prstGeom>
          <a:ln w="9525">
            <a:solidFill>
              <a:srgbClr val="494949"/>
            </a:solidFill>
            <a:round/>
          </a:ln>
        </p:spPr>
      </p:cxnSp>
      <p:cxnSp>
        <p:nvCxnSpPr>
          <p:cNvPr id="430" name="Google Shape;993;p20"/>
          <p:cNvCxnSpPr/>
          <p:nvPr/>
        </p:nvCxnSpPr>
        <p:spPr>
          <a:xfrm>
            <a:off x="7694640" y="1568880"/>
            <a:ext cx="315720" cy="1342440"/>
          </a:xfrm>
          <a:prstGeom prst="straightConnector1">
            <a:avLst/>
          </a:prstGeom>
          <a:ln w="9525">
            <a:solidFill>
              <a:srgbClr val="494949"/>
            </a:solidFill>
            <a:round/>
          </a:ln>
        </p:spPr>
      </p:cxnSp>
      <p:cxnSp>
        <p:nvCxnSpPr>
          <p:cNvPr id="431" name="Google Shape;994;p20"/>
          <p:cNvCxnSpPr/>
          <p:nvPr/>
        </p:nvCxnSpPr>
        <p:spPr>
          <a:xfrm flipH="1">
            <a:off x="7702200" y="266400"/>
            <a:ext cx="392400" cy="1332360"/>
          </a:xfrm>
          <a:prstGeom prst="straightConnector1">
            <a:avLst/>
          </a:prstGeom>
          <a:ln w="9525">
            <a:solidFill>
              <a:srgbClr val="494949"/>
            </a:solidFill>
            <a:round/>
          </a:ln>
        </p:spPr>
      </p:cxnSp>
      <p:cxnSp>
        <p:nvCxnSpPr>
          <p:cNvPr id="432" name="Google Shape;995;p20"/>
          <p:cNvCxnSpPr/>
          <p:nvPr/>
        </p:nvCxnSpPr>
        <p:spPr>
          <a:xfrm flipH="1">
            <a:off x="8101800" y="0"/>
            <a:ext cx="407160" cy="273960"/>
          </a:xfrm>
          <a:prstGeom prst="straightConnector1">
            <a:avLst/>
          </a:prstGeom>
          <a:ln w="9525">
            <a:solidFill>
              <a:srgbClr val="494949"/>
            </a:solidFill>
            <a:round/>
          </a:ln>
        </p:spPr>
      </p:cxnSp>
      <p:grpSp>
        <p:nvGrpSpPr>
          <p:cNvPr id="433" name="Google Shape;996;p20"/>
          <p:cNvGrpSpPr/>
          <p:nvPr/>
        </p:nvGrpSpPr>
        <p:grpSpPr>
          <a:xfrm>
            <a:off x="7407360" y="1284840"/>
            <a:ext cx="582120" cy="581400"/>
            <a:chOff x="7407360" y="1284840"/>
            <a:chExt cx="582120" cy="581400"/>
          </a:xfrm>
        </p:grpSpPr>
        <p:sp>
          <p:nvSpPr>
            <p:cNvPr id="434" name="Google Shape;997;p20"/>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998;p20"/>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999;p20"/>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1000;p20"/>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1001;p20"/>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1002;p20"/>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0" name="Google Shape;1003;p20"/>
          <p:cNvGrpSpPr/>
          <p:nvPr/>
        </p:nvGrpSpPr>
        <p:grpSpPr>
          <a:xfrm>
            <a:off x="7869600" y="2754360"/>
            <a:ext cx="292320" cy="291600"/>
            <a:chOff x="7869600" y="2754360"/>
            <a:chExt cx="292320" cy="291600"/>
          </a:xfrm>
        </p:grpSpPr>
        <p:sp>
          <p:nvSpPr>
            <p:cNvPr id="441" name="Google Shape;1004;p20"/>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1005;p20"/>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3" name="Google Shape;1006;p20"/>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4" name="Google Shape;1007;p20"/>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5" name="Google Shape;1008;p20"/>
          <p:cNvGrpSpPr/>
          <p:nvPr/>
        </p:nvGrpSpPr>
        <p:grpSpPr>
          <a:xfrm>
            <a:off x="8012880" y="177840"/>
            <a:ext cx="174600" cy="174600"/>
            <a:chOff x="8012880" y="177840"/>
            <a:chExt cx="174600" cy="174600"/>
          </a:xfrm>
        </p:grpSpPr>
        <p:sp>
          <p:nvSpPr>
            <p:cNvPr id="446" name="Google Shape;1009;p20"/>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1010;p20"/>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1011;p20"/>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1012;p20"/>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0" name="Google Shape;1013;p20"/>
          <p:cNvGrpSpPr/>
          <p:nvPr/>
        </p:nvGrpSpPr>
        <p:grpSpPr>
          <a:xfrm>
            <a:off x="7551720" y="3880440"/>
            <a:ext cx="293040" cy="292680"/>
            <a:chOff x="7551720" y="3880440"/>
            <a:chExt cx="293040" cy="292680"/>
          </a:xfrm>
        </p:grpSpPr>
        <p:sp>
          <p:nvSpPr>
            <p:cNvPr id="451" name="Google Shape;1014;p20"/>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1015;p20"/>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1016;p20"/>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1017;p20"/>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1018;p20"/>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1019;p20"/>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1020;p20"/>
          <p:cNvGrpSpPr/>
          <p:nvPr/>
        </p:nvGrpSpPr>
        <p:grpSpPr>
          <a:xfrm>
            <a:off x="8333280" y="249120"/>
            <a:ext cx="26640" cy="174600"/>
            <a:chOff x="8333280" y="249120"/>
            <a:chExt cx="26640" cy="174600"/>
          </a:xfrm>
        </p:grpSpPr>
        <p:sp>
          <p:nvSpPr>
            <p:cNvPr id="458" name="Google Shape;1021;p20"/>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1022;p20"/>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1023;p20"/>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61" name="Google Shape;1024;p20"/>
          <p:cNvCxnSpPr/>
          <p:nvPr/>
        </p:nvCxnSpPr>
        <p:spPr>
          <a:xfrm flipH="1" flipV="1">
            <a:off x="1513800" y="1824840"/>
            <a:ext cx="126360" cy="1672920"/>
          </a:xfrm>
          <a:prstGeom prst="straightConnector1">
            <a:avLst/>
          </a:prstGeom>
          <a:ln w="9525">
            <a:solidFill>
              <a:srgbClr val="494949"/>
            </a:solidFill>
            <a:round/>
          </a:ln>
        </p:spPr>
      </p:cxnSp>
      <p:cxnSp>
        <p:nvCxnSpPr>
          <p:cNvPr id="462" name="Google Shape;1025;p20"/>
          <p:cNvCxnSpPr/>
          <p:nvPr/>
        </p:nvCxnSpPr>
        <p:spPr>
          <a:xfrm flipV="1">
            <a:off x="889920" y="3510720"/>
            <a:ext cx="743760" cy="829800"/>
          </a:xfrm>
          <a:prstGeom prst="straightConnector1">
            <a:avLst/>
          </a:prstGeom>
          <a:ln w="9525">
            <a:solidFill>
              <a:srgbClr val="494949"/>
            </a:solidFill>
            <a:round/>
          </a:ln>
        </p:spPr>
      </p:cxnSp>
      <p:cxnSp>
        <p:nvCxnSpPr>
          <p:cNvPr id="463" name="Google Shape;1026;p20"/>
          <p:cNvCxnSpPr/>
          <p:nvPr/>
        </p:nvCxnSpPr>
        <p:spPr>
          <a:xfrm flipH="1" flipV="1">
            <a:off x="909720" y="4347000"/>
            <a:ext cx="1188360" cy="796680"/>
          </a:xfrm>
          <a:prstGeom prst="straightConnector1">
            <a:avLst/>
          </a:prstGeom>
          <a:ln w="9525">
            <a:solidFill>
              <a:srgbClr val="494949"/>
            </a:solidFill>
            <a:round/>
          </a:ln>
        </p:spPr>
      </p:cxnSp>
      <p:grpSp>
        <p:nvGrpSpPr>
          <p:cNvPr id="464" name="Google Shape;1027;p20"/>
          <p:cNvGrpSpPr/>
          <p:nvPr/>
        </p:nvGrpSpPr>
        <p:grpSpPr>
          <a:xfrm>
            <a:off x="621360" y="4062240"/>
            <a:ext cx="582120" cy="581400"/>
            <a:chOff x="621360" y="4062240"/>
            <a:chExt cx="582120" cy="581400"/>
          </a:xfrm>
        </p:grpSpPr>
        <p:sp>
          <p:nvSpPr>
            <p:cNvPr id="465" name="Google Shape;1028;p20"/>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1029;p20"/>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1030;p20"/>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1031;p20"/>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9" name="Google Shape;1032;p20"/>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0" name="Google Shape;1033;p20"/>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1" name="Google Shape;1034;p20"/>
          <p:cNvGrpSpPr/>
          <p:nvPr/>
        </p:nvGrpSpPr>
        <p:grpSpPr>
          <a:xfrm>
            <a:off x="1482840" y="3351240"/>
            <a:ext cx="292320" cy="291600"/>
            <a:chOff x="1482840" y="3351240"/>
            <a:chExt cx="292320" cy="291600"/>
          </a:xfrm>
        </p:grpSpPr>
        <p:sp>
          <p:nvSpPr>
            <p:cNvPr id="472" name="Google Shape;1035;p20"/>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1036;p20"/>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1037;p20"/>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1038;p20"/>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6" name="Google Shape;1039;p20"/>
          <p:cNvGrpSpPr/>
          <p:nvPr/>
        </p:nvGrpSpPr>
        <p:grpSpPr>
          <a:xfrm>
            <a:off x="1595520" y="4790160"/>
            <a:ext cx="174600" cy="174600"/>
            <a:chOff x="1595520" y="4790160"/>
            <a:chExt cx="174600" cy="174600"/>
          </a:xfrm>
        </p:grpSpPr>
        <p:sp>
          <p:nvSpPr>
            <p:cNvPr id="477" name="Google Shape;1040;p20"/>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1041;p20"/>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1042;p20"/>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1043;p20"/>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81" name="Google Shape;1044;p20"/>
          <p:cNvSpPr/>
          <p:nvPr/>
        </p:nvSpPr>
        <p:spPr>
          <a:xfrm rot="5400000">
            <a:off x="1377360"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1045;p20"/>
          <p:cNvSpPr/>
          <p:nvPr/>
        </p:nvSpPr>
        <p:spPr>
          <a:xfrm rot="5400000">
            <a:off x="1375200" y="168588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1046;p20"/>
          <p:cNvSpPr/>
          <p:nvPr/>
        </p:nvSpPr>
        <p:spPr>
          <a:xfrm rot="5400000">
            <a:off x="1413720" y="17251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1047;p20"/>
          <p:cNvSpPr/>
          <p:nvPr/>
        </p:nvSpPr>
        <p:spPr>
          <a:xfrm rot="5400000">
            <a:off x="1411560" y="17226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1048;p20"/>
          <p:cNvSpPr/>
          <p:nvPr/>
        </p:nvSpPr>
        <p:spPr>
          <a:xfrm rot="5400000">
            <a:off x="1453680" y="17647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6" name="Google Shape;1049;p20"/>
          <p:cNvSpPr/>
          <p:nvPr/>
        </p:nvSpPr>
        <p:spPr>
          <a:xfrm rot="5400000">
            <a:off x="1451160" y="17625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87" name="Google Shape;1050;p20"/>
          <p:cNvGrpSpPr/>
          <p:nvPr/>
        </p:nvGrpSpPr>
        <p:grpSpPr>
          <a:xfrm>
            <a:off x="1775520" y="1441440"/>
            <a:ext cx="26640" cy="174600"/>
            <a:chOff x="1775520" y="1441440"/>
            <a:chExt cx="26640" cy="174600"/>
          </a:xfrm>
        </p:grpSpPr>
        <p:sp>
          <p:nvSpPr>
            <p:cNvPr id="488" name="Google Shape;1051;p20"/>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1052;p20"/>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1053;p20"/>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1" name="Google Shape;1054;p20"/>
          <p:cNvGrpSpPr/>
          <p:nvPr/>
        </p:nvGrpSpPr>
        <p:grpSpPr>
          <a:xfrm>
            <a:off x="1893960" y="4488120"/>
            <a:ext cx="26640" cy="174600"/>
            <a:chOff x="1893960" y="4488120"/>
            <a:chExt cx="26640" cy="174600"/>
          </a:xfrm>
        </p:grpSpPr>
        <p:sp>
          <p:nvSpPr>
            <p:cNvPr id="492" name="Google Shape;1055;p20"/>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3" name="Google Shape;1056;p20"/>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1057;p20"/>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5" name="Google Shape;1058;p20"/>
          <p:cNvGrpSpPr/>
          <p:nvPr/>
        </p:nvGrpSpPr>
        <p:grpSpPr>
          <a:xfrm>
            <a:off x="483120" y="4066920"/>
            <a:ext cx="26640" cy="174600"/>
            <a:chOff x="483120" y="4066920"/>
            <a:chExt cx="26640" cy="174600"/>
          </a:xfrm>
        </p:grpSpPr>
        <p:sp>
          <p:nvSpPr>
            <p:cNvPr id="496" name="Google Shape;1059;p20"/>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1060;p20"/>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1061;p20"/>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0" y="713160"/>
            <a:ext cx="4878360"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02" name="PlaceHolder 1"/>
          <p:cNvSpPr>
            <a:spLocks noGrp="1"/>
          </p:cNvSpPr>
          <p:nvPr>
            <p:ph type="title"/>
          </p:nvPr>
        </p:nvSpPr>
        <p:spPr>
          <a:xfrm>
            <a:off x="2971800" y="2231280"/>
            <a:ext cx="3200040"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0"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0" y="0"/>
            <a:ext cx="8278200"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56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4" name="PlaceHolder 1"/>
          <p:cNvSpPr>
            <a:spLocks noGrp="1"/>
          </p:cNvSpPr>
          <p:nvPr>
            <p:ph type="title"/>
          </p:nvPr>
        </p:nvSpPr>
        <p:spPr>
          <a:xfrm>
            <a:off x="2962800" y="338400"/>
            <a:ext cx="321840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565" name="Google Shape;1064;p21"/>
          <p:cNvGrpSpPr/>
          <p:nvPr/>
        </p:nvGrpSpPr>
        <p:grpSpPr>
          <a:xfrm>
            <a:off x="262080" y="-1080"/>
            <a:ext cx="8550000" cy="3981240"/>
            <a:chOff x="262080" y="-1080"/>
            <a:chExt cx="8550000" cy="3981240"/>
          </a:xfrm>
        </p:grpSpPr>
        <p:cxnSp>
          <p:nvCxnSpPr>
            <p:cNvPr id="566" name="Google Shape;1065;p21"/>
            <p:cNvCxnSpPr/>
            <p:nvPr/>
          </p:nvCxnSpPr>
          <p:spPr>
            <a:xfrm>
              <a:off x="515880" y="-1080"/>
              <a:ext cx="360" cy="3981600"/>
            </a:xfrm>
            <a:prstGeom prst="straightConnector1">
              <a:avLst/>
            </a:prstGeom>
            <a:ln w="9525">
              <a:solidFill>
                <a:srgbClr val="494949"/>
              </a:solidFill>
              <a:round/>
            </a:ln>
          </p:spPr>
        </p:cxnSp>
        <p:cxnSp>
          <p:nvCxnSpPr>
            <p:cNvPr id="567" name="Google Shape;1066;p21"/>
            <p:cNvCxnSpPr/>
            <p:nvPr/>
          </p:nvCxnSpPr>
          <p:spPr>
            <a:xfrm>
              <a:off x="8665920" y="-1080"/>
              <a:ext cx="360" cy="1902240"/>
            </a:xfrm>
            <a:prstGeom prst="straightConnector1">
              <a:avLst/>
            </a:prstGeom>
            <a:ln w="9525">
              <a:solidFill>
                <a:srgbClr val="494949"/>
              </a:solidFill>
              <a:round/>
            </a:ln>
          </p:spPr>
        </p:cxnSp>
        <p:grpSp>
          <p:nvGrpSpPr>
            <p:cNvPr id="568" name="Google Shape;1067;p21"/>
            <p:cNvGrpSpPr/>
            <p:nvPr/>
          </p:nvGrpSpPr>
          <p:grpSpPr>
            <a:xfrm>
              <a:off x="343440" y="3301200"/>
              <a:ext cx="344520" cy="344880"/>
              <a:chOff x="343440" y="3301200"/>
              <a:chExt cx="344520" cy="344880"/>
            </a:xfrm>
          </p:grpSpPr>
          <p:sp>
            <p:nvSpPr>
              <p:cNvPr id="569" name="Google Shape;1068;p21"/>
              <p:cNvSpPr/>
              <p:nvPr/>
            </p:nvSpPr>
            <p:spPr>
              <a:xfrm rot="10800000">
                <a:off x="348840" y="3306960"/>
                <a:ext cx="333360" cy="333360"/>
              </a:xfrm>
              <a:custGeom>
                <a:avLst/>
                <a:gdLst>
                  <a:gd name="textAreaLeft" fmla="*/ 0 w 333360"/>
                  <a:gd name="textAreaRight" fmla="*/ 333720 w 333360"/>
                  <a:gd name="textAreaTop" fmla="*/ 0 h 333360"/>
                  <a:gd name="textAreaBottom" fmla="*/ 333720 h 33336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1069;p21"/>
              <p:cNvSpPr/>
              <p:nvPr/>
            </p:nvSpPr>
            <p:spPr>
              <a:xfrm rot="10800000">
                <a:off x="343440" y="3301200"/>
                <a:ext cx="344520" cy="344880"/>
              </a:xfrm>
              <a:custGeom>
                <a:avLst/>
                <a:gdLst>
                  <a:gd name="textAreaLeft" fmla="*/ 0 w 344520"/>
                  <a:gd name="textAreaRight" fmla="*/ 344880 w 344520"/>
                  <a:gd name="textAreaTop" fmla="*/ 0 h 344880"/>
                  <a:gd name="textAreaBottom" fmla="*/ 345240 h 34488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1070;p21"/>
              <p:cNvSpPr/>
              <p:nvPr/>
            </p:nvSpPr>
            <p:spPr>
              <a:xfrm rot="10800000">
                <a:off x="422640" y="3380760"/>
                <a:ext cx="186480" cy="186480"/>
              </a:xfrm>
              <a:custGeom>
                <a:avLst/>
                <a:gdLst>
                  <a:gd name="textAreaLeft" fmla="*/ 0 w 186480"/>
                  <a:gd name="textAreaRight" fmla="*/ 186840 w 186480"/>
                  <a:gd name="textAreaTop" fmla="*/ 0 h 186480"/>
                  <a:gd name="textAreaBottom" fmla="*/ 186840 h 18648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1071;p21"/>
              <p:cNvSpPr/>
              <p:nvPr/>
            </p:nvSpPr>
            <p:spPr>
              <a:xfrm rot="10800000">
                <a:off x="416520" y="3375000"/>
                <a:ext cx="197640" cy="197640"/>
              </a:xfrm>
              <a:custGeom>
                <a:avLst/>
                <a:gdLst>
                  <a:gd name="textAreaLeft" fmla="*/ 0 w 197640"/>
                  <a:gd name="textAreaRight" fmla="*/ 198000 w 197640"/>
                  <a:gd name="textAreaTop" fmla="*/ 0 h 197640"/>
                  <a:gd name="textAreaBottom" fmla="*/ 198000 h 19764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3" name="Google Shape;1072;p21"/>
            <p:cNvGrpSpPr/>
            <p:nvPr/>
          </p:nvGrpSpPr>
          <p:grpSpPr>
            <a:xfrm>
              <a:off x="8520480" y="714960"/>
              <a:ext cx="291600" cy="292320"/>
              <a:chOff x="8520480" y="714960"/>
              <a:chExt cx="291600" cy="292320"/>
            </a:xfrm>
          </p:grpSpPr>
          <p:sp>
            <p:nvSpPr>
              <p:cNvPr id="574" name="Google Shape;1073;p21"/>
              <p:cNvSpPr/>
              <p:nvPr/>
            </p:nvSpPr>
            <p:spPr>
              <a:xfrm rot="10800000">
                <a:off x="8524800" y="72000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1074;p21"/>
              <p:cNvSpPr/>
              <p:nvPr/>
            </p:nvSpPr>
            <p:spPr>
              <a:xfrm rot="10800000">
                <a:off x="8520480" y="71496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1075;p21"/>
              <p:cNvSpPr/>
              <p:nvPr/>
            </p:nvSpPr>
            <p:spPr>
              <a:xfrm rot="10800000">
                <a:off x="8587080" y="78228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1076;p21"/>
              <p:cNvSpPr/>
              <p:nvPr/>
            </p:nvSpPr>
            <p:spPr>
              <a:xfrm rot="10800000">
                <a:off x="8582040" y="7776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8" name="Google Shape;1077;p21"/>
            <p:cNvGrpSpPr/>
            <p:nvPr/>
          </p:nvGrpSpPr>
          <p:grpSpPr>
            <a:xfrm>
              <a:off x="262080" y="465480"/>
              <a:ext cx="507240" cy="507600"/>
              <a:chOff x="262080" y="465480"/>
              <a:chExt cx="507240" cy="507600"/>
            </a:xfrm>
          </p:grpSpPr>
          <p:sp>
            <p:nvSpPr>
              <p:cNvPr id="579" name="Google Shape;1078;p21"/>
              <p:cNvSpPr/>
              <p:nvPr/>
            </p:nvSpPr>
            <p:spPr>
              <a:xfrm rot="10800000">
                <a:off x="266040" y="469800"/>
                <a:ext cx="499320" cy="498960"/>
              </a:xfrm>
              <a:custGeom>
                <a:avLst/>
                <a:gdLst>
                  <a:gd name="textAreaLeft" fmla="*/ 0 w 499320"/>
                  <a:gd name="textAreaRight" fmla="*/ 499680 w 499320"/>
                  <a:gd name="textAreaTop" fmla="*/ 0 h 498960"/>
                  <a:gd name="textAreaBottom" fmla="*/ 499320 h 49896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0" name="Google Shape;1079;p21"/>
              <p:cNvSpPr/>
              <p:nvPr/>
            </p:nvSpPr>
            <p:spPr>
              <a:xfrm rot="10800000">
                <a:off x="262080" y="465480"/>
                <a:ext cx="507240" cy="507600"/>
              </a:xfrm>
              <a:custGeom>
                <a:avLst/>
                <a:gdLst>
                  <a:gd name="textAreaLeft" fmla="*/ 0 w 507240"/>
                  <a:gd name="textAreaRight" fmla="*/ 507600 w 507240"/>
                  <a:gd name="textAreaTop" fmla="*/ 0 h 507600"/>
                  <a:gd name="textAreaBottom" fmla="*/ 507960 h 50760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1080;p21"/>
              <p:cNvSpPr/>
              <p:nvPr/>
            </p:nvSpPr>
            <p:spPr>
              <a:xfrm rot="10800000">
                <a:off x="329400" y="532800"/>
                <a:ext cx="372960" cy="372600"/>
              </a:xfrm>
              <a:custGeom>
                <a:avLst/>
                <a:gdLst>
                  <a:gd name="textAreaLeft" fmla="*/ 0 w 372960"/>
                  <a:gd name="textAreaRight" fmla="*/ 373320 w 372960"/>
                  <a:gd name="textAreaTop" fmla="*/ 0 h 372600"/>
                  <a:gd name="textAreaBottom" fmla="*/ 372960 h 37260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1081;p21"/>
              <p:cNvSpPr/>
              <p:nvPr/>
            </p:nvSpPr>
            <p:spPr>
              <a:xfrm rot="10800000">
                <a:off x="325080" y="528480"/>
                <a:ext cx="380880" cy="381240"/>
              </a:xfrm>
              <a:custGeom>
                <a:avLst/>
                <a:gdLst>
                  <a:gd name="textAreaLeft" fmla="*/ 0 w 380880"/>
                  <a:gd name="textAreaRight" fmla="*/ 381240 w 380880"/>
                  <a:gd name="textAreaTop" fmla="*/ 0 h 381240"/>
                  <a:gd name="textAreaBottom" fmla="*/ 381600 h 3812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1082;p21"/>
              <p:cNvSpPr/>
              <p:nvPr/>
            </p:nvSpPr>
            <p:spPr>
              <a:xfrm rot="10800000">
                <a:off x="398160" y="601560"/>
                <a:ext cx="235440" cy="235440"/>
              </a:xfrm>
              <a:custGeom>
                <a:avLst/>
                <a:gdLst>
                  <a:gd name="textAreaLeft" fmla="*/ 0 w 235440"/>
                  <a:gd name="textAreaRight" fmla="*/ 235800 w 235440"/>
                  <a:gd name="textAreaTop" fmla="*/ 0 h 235440"/>
                  <a:gd name="textAreaBottom" fmla="*/ 235800 h 23544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1083;p21"/>
              <p:cNvSpPr/>
              <p:nvPr/>
            </p:nvSpPr>
            <p:spPr>
              <a:xfrm rot="10800000">
                <a:off x="393840" y="597600"/>
                <a:ext cx="243720" cy="243360"/>
              </a:xfrm>
              <a:custGeom>
                <a:avLst/>
                <a:gdLst>
                  <a:gd name="textAreaLeft" fmla="*/ 0 w 243720"/>
                  <a:gd name="textAreaRight" fmla="*/ 244080 w 243720"/>
                  <a:gd name="textAreaTop" fmla="*/ 0 h 243360"/>
                  <a:gd name="textAreaBottom" fmla="*/ 243720 h 24336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585" name="Google Shape;1091;p22"/>
          <p:cNvCxnSpPr/>
          <p:nvPr/>
        </p:nvCxnSpPr>
        <p:spPr>
          <a:xfrm>
            <a:off x="590400" y="4340520"/>
            <a:ext cx="670320" cy="423360"/>
          </a:xfrm>
          <a:prstGeom prst="straightConnector1">
            <a:avLst/>
          </a:prstGeom>
          <a:ln w="9525">
            <a:solidFill>
              <a:srgbClr val="494949"/>
            </a:solidFill>
            <a:round/>
          </a:ln>
        </p:spPr>
      </p:cxnSp>
      <p:sp>
        <p:nvSpPr>
          <p:cNvPr id="586" name="PlaceHolder 1"/>
          <p:cNvSpPr>
            <a:spLocks noGrp="1"/>
          </p:cNvSpPr>
          <p:nvPr>
            <p:ph type="title"/>
          </p:nvPr>
        </p:nvSpPr>
        <p:spPr>
          <a:xfrm>
            <a:off x="2208240" y="342720"/>
            <a:ext cx="472752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cxnSp>
        <p:nvCxnSpPr>
          <p:cNvPr id="587" name="Google Shape;1093;p22"/>
          <p:cNvCxnSpPr/>
          <p:nvPr/>
        </p:nvCxnSpPr>
        <p:spPr>
          <a:xfrm flipV="1">
            <a:off x="0" y="4332240"/>
            <a:ext cx="590760" cy="664560"/>
          </a:xfrm>
          <a:prstGeom prst="straightConnector1">
            <a:avLst/>
          </a:prstGeom>
          <a:ln w="9525">
            <a:solidFill>
              <a:srgbClr val="494949"/>
            </a:solidFill>
            <a:round/>
          </a:ln>
        </p:spPr>
      </p:cxnSp>
      <p:grpSp>
        <p:nvGrpSpPr>
          <p:cNvPr id="588" name="Google Shape;1094;p22"/>
          <p:cNvGrpSpPr/>
          <p:nvPr/>
        </p:nvGrpSpPr>
        <p:grpSpPr>
          <a:xfrm>
            <a:off x="431640" y="4183920"/>
            <a:ext cx="291600" cy="292320"/>
            <a:chOff x="431640" y="4183920"/>
            <a:chExt cx="291600" cy="292320"/>
          </a:xfrm>
        </p:grpSpPr>
        <p:sp>
          <p:nvSpPr>
            <p:cNvPr id="589" name="Google Shape;1095;p22"/>
            <p:cNvSpPr/>
            <p:nvPr/>
          </p:nvSpPr>
          <p:spPr>
            <a:xfrm flipH="1">
              <a:off x="436320" y="418860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1096;p22"/>
            <p:cNvSpPr/>
            <p:nvPr/>
          </p:nvSpPr>
          <p:spPr>
            <a:xfrm flipH="1">
              <a:off x="431640" y="418392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1097;p22"/>
            <p:cNvSpPr/>
            <p:nvPr/>
          </p:nvSpPr>
          <p:spPr>
            <a:xfrm flipH="1">
              <a:off x="497880" y="425052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1098;p22"/>
            <p:cNvSpPr/>
            <p:nvPr/>
          </p:nvSpPr>
          <p:spPr>
            <a:xfrm flipH="1">
              <a:off x="492840" y="424620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3" name="Google Shape;1099;p22"/>
          <p:cNvGrpSpPr/>
          <p:nvPr/>
        </p:nvGrpSpPr>
        <p:grpSpPr>
          <a:xfrm>
            <a:off x="1075320" y="4604760"/>
            <a:ext cx="292680" cy="293040"/>
            <a:chOff x="1075320" y="4604760"/>
            <a:chExt cx="292680" cy="293040"/>
          </a:xfrm>
        </p:grpSpPr>
        <p:sp>
          <p:nvSpPr>
            <p:cNvPr id="594" name="Google Shape;1100;p22"/>
            <p:cNvSpPr/>
            <p:nvPr/>
          </p:nvSpPr>
          <p:spPr>
            <a:xfrm flipH="1">
              <a:off x="1077480" y="460728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101;p22"/>
            <p:cNvSpPr/>
            <p:nvPr/>
          </p:nvSpPr>
          <p:spPr>
            <a:xfrm flipH="1">
              <a:off x="1074960" y="460476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6" name="Google Shape;1102;p22"/>
            <p:cNvSpPr/>
            <p:nvPr/>
          </p:nvSpPr>
          <p:spPr>
            <a:xfrm flipH="1">
              <a:off x="1114560" y="464364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1103;p22"/>
            <p:cNvSpPr/>
            <p:nvPr/>
          </p:nvSpPr>
          <p:spPr>
            <a:xfrm flipH="1">
              <a:off x="1112400" y="464112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104;p22"/>
            <p:cNvSpPr/>
            <p:nvPr/>
          </p:nvSpPr>
          <p:spPr>
            <a:xfrm flipH="1">
              <a:off x="1153800" y="468324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1105;p22"/>
            <p:cNvSpPr/>
            <p:nvPr/>
          </p:nvSpPr>
          <p:spPr>
            <a:xfrm flipH="1">
              <a:off x="1151280" y="468108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00" name="Google Shape;1106;p22"/>
          <p:cNvCxnSpPr/>
          <p:nvPr/>
        </p:nvCxnSpPr>
        <p:spPr>
          <a:xfrm flipH="1" flipV="1">
            <a:off x="7196760" y="294840"/>
            <a:ext cx="1157400" cy="543240"/>
          </a:xfrm>
          <a:prstGeom prst="straightConnector1">
            <a:avLst/>
          </a:prstGeom>
          <a:ln w="9525">
            <a:solidFill>
              <a:srgbClr val="494949"/>
            </a:solidFill>
            <a:round/>
          </a:ln>
        </p:spPr>
      </p:cxnSp>
      <p:cxnSp>
        <p:nvCxnSpPr>
          <p:cNvPr id="601" name="Google Shape;1107;p22"/>
          <p:cNvCxnSpPr/>
          <p:nvPr/>
        </p:nvCxnSpPr>
        <p:spPr>
          <a:xfrm flipH="1">
            <a:off x="8353800" y="-6480"/>
            <a:ext cx="792000" cy="836280"/>
          </a:xfrm>
          <a:prstGeom prst="straightConnector1">
            <a:avLst/>
          </a:prstGeom>
          <a:ln w="9525">
            <a:solidFill>
              <a:srgbClr val="494949"/>
            </a:solidFill>
            <a:round/>
          </a:ln>
        </p:spPr>
      </p:cxnSp>
      <p:grpSp>
        <p:nvGrpSpPr>
          <p:cNvPr id="602" name="Google Shape;1108;p22"/>
          <p:cNvGrpSpPr/>
          <p:nvPr/>
        </p:nvGrpSpPr>
        <p:grpSpPr>
          <a:xfrm>
            <a:off x="8064360" y="527040"/>
            <a:ext cx="581400" cy="582120"/>
            <a:chOff x="8064360" y="527040"/>
            <a:chExt cx="581400" cy="582120"/>
          </a:xfrm>
        </p:grpSpPr>
        <p:sp>
          <p:nvSpPr>
            <p:cNvPr id="603" name="Google Shape;1109;p22"/>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10;p22"/>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1;p22"/>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12;p22"/>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1113;p22"/>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1114;p22"/>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9" name="Google Shape;1115;p22"/>
          <p:cNvGrpSpPr/>
          <p:nvPr/>
        </p:nvGrpSpPr>
        <p:grpSpPr>
          <a:xfrm>
            <a:off x="7034040" y="171000"/>
            <a:ext cx="291600" cy="292320"/>
            <a:chOff x="7034040" y="171000"/>
            <a:chExt cx="291600" cy="292320"/>
          </a:xfrm>
        </p:grpSpPr>
        <p:sp>
          <p:nvSpPr>
            <p:cNvPr id="610" name="Google Shape;1116;p22"/>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1" name="Google Shape;1117;p22"/>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2" name="Google Shape;1118;p22"/>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19;p22"/>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4" name="Google Shape;1120;p22"/>
          <p:cNvGrpSpPr/>
          <p:nvPr/>
        </p:nvGrpSpPr>
        <p:grpSpPr>
          <a:xfrm>
            <a:off x="8758080" y="229680"/>
            <a:ext cx="174600" cy="174600"/>
            <a:chOff x="8758080" y="229680"/>
            <a:chExt cx="174600" cy="174600"/>
          </a:xfrm>
        </p:grpSpPr>
        <p:sp>
          <p:nvSpPr>
            <p:cNvPr id="615" name="Google Shape;1121;p22"/>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122;p22"/>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123;p22"/>
            <p:cNvSpPr/>
            <p:nvPr/>
          </p:nvSpPr>
          <p:spPr>
            <a:xfrm>
              <a:off x="8799120" y="2710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124;p22"/>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9" name="Google Shape;1125;p22"/>
          <p:cNvGrpSpPr/>
          <p:nvPr/>
        </p:nvGrpSpPr>
        <p:grpSpPr>
          <a:xfrm>
            <a:off x="8489880" y="171000"/>
            <a:ext cx="174960" cy="26640"/>
            <a:chOff x="8489880" y="171000"/>
            <a:chExt cx="174960" cy="26640"/>
          </a:xfrm>
        </p:grpSpPr>
        <p:sp>
          <p:nvSpPr>
            <p:cNvPr id="620" name="Google Shape;1126;p2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1127;p2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1128;p2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3" name="Google Shape;1129;p22"/>
          <p:cNvGrpSpPr/>
          <p:nvPr/>
        </p:nvGrpSpPr>
        <p:grpSpPr>
          <a:xfrm>
            <a:off x="7916400" y="1124640"/>
            <a:ext cx="174600" cy="26640"/>
            <a:chOff x="7916400" y="1124640"/>
            <a:chExt cx="174600" cy="26640"/>
          </a:xfrm>
        </p:grpSpPr>
        <p:sp>
          <p:nvSpPr>
            <p:cNvPr id="624" name="Google Shape;1130;p22"/>
            <p:cNvSpPr/>
            <p:nvPr/>
          </p:nvSpPr>
          <p:spPr>
            <a:xfrm>
              <a:off x="7916400" y="11246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1131;p22"/>
            <p:cNvSpPr/>
            <p:nvPr/>
          </p:nvSpPr>
          <p:spPr>
            <a:xfrm>
              <a:off x="7990200" y="11246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6" name="Google Shape;1132;p22"/>
            <p:cNvSpPr/>
            <p:nvPr/>
          </p:nvSpPr>
          <p:spPr>
            <a:xfrm>
              <a:off x="8064360" y="11246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27" name="PlaceHolder 1"/>
          <p:cNvSpPr>
            <a:spLocks noGrp="1"/>
          </p:cNvSpPr>
          <p:nvPr>
            <p:ph type="title"/>
          </p:nvPr>
        </p:nvSpPr>
        <p:spPr>
          <a:xfrm>
            <a:off x="2532960" y="338400"/>
            <a:ext cx="4087080" cy="57564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628" name="PlaceHolder 2"/>
          <p:cNvSpPr>
            <a:spLocks noGrp="1"/>
          </p:cNvSpPr>
          <p:nvPr>
            <p:ph type="body"/>
          </p:nvPr>
        </p:nvSpPr>
        <p:spPr>
          <a:xfrm>
            <a:off x="714600" y="1152000"/>
            <a:ext cx="7705080" cy="352908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629" name="Google Shape;1142;p23"/>
          <p:cNvCxnSpPr/>
          <p:nvPr/>
        </p:nvCxnSpPr>
        <p:spPr>
          <a:xfrm flipH="1" flipV="1">
            <a:off x="302760" y="3359160"/>
            <a:ext cx="152280" cy="957600"/>
          </a:xfrm>
          <a:prstGeom prst="straightConnector1">
            <a:avLst/>
          </a:prstGeom>
          <a:ln w="9525">
            <a:solidFill>
              <a:srgbClr val="3D3D3D"/>
            </a:solidFill>
            <a:round/>
          </a:ln>
        </p:spPr>
      </p:cxnSp>
      <p:cxnSp>
        <p:nvCxnSpPr>
          <p:cNvPr id="630" name="Google Shape;1143;p23"/>
          <p:cNvCxnSpPr/>
          <p:nvPr/>
        </p:nvCxnSpPr>
        <p:spPr>
          <a:xfrm flipV="1">
            <a:off x="0" y="4332240"/>
            <a:ext cx="446760" cy="664560"/>
          </a:xfrm>
          <a:prstGeom prst="straightConnector1">
            <a:avLst/>
          </a:prstGeom>
          <a:ln w="9525">
            <a:solidFill>
              <a:srgbClr val="3D3D3D"/>
            </a:solidFill>
            <a:round/>
          </a:ln>
        </p:spPr>
      </p:cxnSp>
      <p:grpSp>
        <p:nvGrpSpPr>
          <p:cNvPr id="631" name="Google Shape;1144;p23"/>
          <p:cNvGrpSpPr/>
          <p:nvPr/>
        </p:nvGrpSpPr>
        <p:grpSpPr>
          <a:xfrm>
            <a:off x="300600" y="4167720"/>
            <a:ext cx="291600" cy="292320"/>
            <a:chOff x="300600" y="4167720"/>
            <a:chExt cx="291600" cy="292320"/>
          </a:xfrm>
        </p:grpSpPr>
        <p:sp>
          <p:nvSpPr>
            <p:cNvPr id="632" name="Google Shape;1145;p23"/>
            <p:cNvSpPr/>
            <p:nvPr/>
          </p:nvSpPr>
          <p:spPr>
            <a:xfrm flipH="1">
              <a:off x="305280" y="417276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3" name="Google Shape;1146;p23"/>
            <p:cNvSpPr/>
            <p:nvPr/>
          </p:nvSpPr>
          <p:spPr>
            <a:xfrm flipH="1">
              <a:off x="300600" y="416772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4" name="Google Shape;1147;p23"/>
            <p:cNvSpPr/>
            <p:nvPr/>
          </p:nvSpPr>
          <p:spPr>
            <a:xfrm flipH="1">
              <a:off x="366840" y="423468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148;p23"/>
            <p:cNvSpPr/>
            <p:nvPr/>
          </p:nvSpPr>
          <p:spPr>
            <a:xfrm flipH="1">
              <a:off x="361800" y="423036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36" name="Google Shape;1149;p23"/>
          <p:cNvGrpSpPr/>
          <p:nvPr/>
        </p:nvGrpSpPr>
        <p:grpSpPr>
          <a:xfrm>
            <a:off x="148320" y="3224160"/>
            <a:ext cx="292680" cy="293040"/>
            <a:chOff x="148320" y="3224160"/>
            <a:chExt cx="292680" cy="293040"/>
          </a:xfrm>
        </p:grpSpPr>
        <p:sp>
          <p:nvSpPr>
            <p:cNvPr id="637" name="Google Shape;1150;p23"/>
            <p:cNvSpPr/>
            <p:nvPr/>
          </p:nvSpPr>
          <p:spPr>
            <a:xfrm flipH="1">
              <a:off x="150480" y="322668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8" name="Google Shape;1151;p23"/>
            <p:cNvSpPr/>
            <p:nvPr/>
          </p:nvSpPr>
          <p:spPr>
            <a:xfrm flipH="1">
              <a:off x="147960" y="322416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9" name="Google Shape;1152;p23"/>
            <p:cNvSpPr/>
            <p:nvPr/>
          </p:nvSpPr>
          <p:spPr>
            <a:xfrm flipH="1">
              <a:off x="187560" y="326340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153;p23"/>
            <p:cNvSpPr/>
            <p:nvPr/>
          </p:nvSpPr>
          <p:spPr>
            <a:xfrm flipH="1">
              <a:off x="185400" y="326088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1" name="Google Shape;1154;p23"/>
            <p:cNvSpPr/>
            <p:nvPr/>
          </p:nvSpPr>
          <p:spPr>
            <a:xfrm flipH="1">
              <a:off x="226800" y="330300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155;p23"/>
            <p:cNvSpPr/>
            <p:nvPr/>
          </p:nvSpPr>
          <p:spPr>
            <a:xfrm flipH="1">
              <a:off x="224280" y="330084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643" name="Google Shape;1156;p23"/>
          <p:cNvCxnSpPr/>
          <p:nvPr/>
        </p:nvCxnSpPr>
        <p:spPr>
          <a:xfrm flipH="1" flipV="1">
            <a:off x="7196760" y="294840"/>
            <a:ext cx="1157400" cy="543240"/>
          </a:xfrm>
          <a:prstGeom prst="straightConnector1">
            <a:avLst/>
          </a:prstGeom>
          <a:ln w="9525">
            <a:solidFill>
              <a:srgbClr val="3D3D3D"/>
            </a:solidFill>
            <a:round/>
          </a:ln>
        </p:spPr>
      </p:cxnSp>
      <p:cxnSp>
        <p:nvCxnSpPr>
          <p:cNvPr id="644" name="Google Shape;1157;p23"/>
          <p:cNvCxnSpPr/>
          <p:nvPr/>
        </p:nvCxnSpPr>
        <p:spPr>
          <a:xfrm flipH="1">
            <a:off x="8353800" y="-6480"/>
            <a:ext cx="792000" cy="836280"/>
          </a:xfrm>
          <a:prstGeom prst="straightConnector1">
            <a:avLst/>
          </a:prstGeom>
          <a:ln w="9525">
            <a:solidFill>
              <a:srgbClr val="3D3D3D"/>
            </a:solidFill>
            <a:round/>
          </a:ln>
        </p:spPr>
      </p:cxnSp>
      <p:grpSp>
        <p:nvGrpSpPr>
          <p:cNvPr id="645" name="Google Shape;1158;p23"/>
          <p:cNvGrpSpPr/>
          <p:nvPr/>
        </p:nvGrpSpPr>
        <p:grpSpPr>
          <a:xfrm>
            <a:off x="8064360" y="527040"/>
            <a:ext cx="581400" cy="582120"/>
            <a:chOff x="8064360" y="527040"/>
            <a:chExt cx="581400" cy="582120"/>
          </a:xfrm>
        </p:grpSpPr>
        <p:sp>
          <p:nvSpPr>
            <p:cNvPr id="646" name="Google Shape;1159;p23"/>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7" name="Google Shape;1160;p23"/>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1161;p23"/>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1162;p23"/>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0" name="Google Shape;1163;p23"/>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1164;p23"/>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52" name="Google Shape;1165;p23"/>
          <p:cNvGrpSpPr/>
          <p:nvPr/>
        </p:nvGrpSpPr>
        <p:grpSpPr>
          <a:xfrm>
            <a:off x="7034040" y="171000"/>
            <a:ext cx="291600" cy="292320"/>
            <a:chOff x="7034040" y="171000"/>
            <a:chExt cx="291600" cy="292320"/>
          </a:xfrm>
        </p:grpSpPr>
        <p:sp>
          <p:nvSpPr>
            <p:cNvPr id="653" name="Google Shape;1166;p23"/>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1167;p23"/>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5" name="Google Shape;1168;p23"/>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169;p23"/>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57" name="Google Shape;1170;p23"/>
          <p:cNvGrpSpPr/>
          <p:nvPr/>
        </p:nvGrpSpPr>
        <p:grpSpPr>
          <a:xfrm>
            <a:off x="8758080" y="229680"/>
            <a:ext cx="174600" cy="174600"/>
            <a:chOff x="8758080" y="229680"/>
            <a:chExt cx="174600" cy="174600"/>
          </a:xfrm>
        </p:grpSpPr>
        <p:sp>
          <p:nvSpPr>
            <p:cNvPr id="658" name="Google Shape;1171;p23"/>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1172;p23"/>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0" name="Google Shape;1173;p23"/>
            <p:cNvSpPr/>
            <p:nvPr/>
          </p:nvSpPr>
          <p:spPr>
            <a:xfrm>
              <a:off x="8799120" y="2710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1" name="Google Shape;1174;p23"/>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62" name="Google Shape;1175;p23"/>
          <p:cNvGrpSpPr/>
          <p:nvPr/>
        </p:nvGrpSpPr>
        <p:grpSpPr>
          <a:xfrm>
            <a:off x="8489880" y="171000"/>
            <a:ext cx="174960" cy="26640"/>
            <a:chOff x="8489880" y="171000"/>
            <a:chExt cx="174960" cy="26640"/>
          </a:xfrm>
        </p:grpSpPr>
        <p:sp>
          <p:nvSpPr>
            <p:cNvPr id="663" name="Google Shape;1176;p23"/>
            <p:cNvSpPr/>
            <p:nvPr/>
          </p:nvSpPr>
          <p:spPr>
            <a:xfrm>
              <a:off x="848988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4" name="Google Shape;1177;p23"/>
            <p:cNvSpPr/>
            <p:nvPr/>
          </p:nvSpPr>
          <p:spPr>
            <a:xfrm>
              <a:off x="856404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5" name="Google Shape;1178;p23"/>
            <p:cNvSpPr/>
            <p:nvPr/>
          </p:nvSpPr>
          <p:spPr>
            <a:xfrm>
              <a:off x="863820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66" name="Google Shape;1179;p23"/>
          <p:cNvGrpSpPr/>
          <p:nvPr/>
        </p:nvGrpSpPr>
        <p:grpSpPr>
          <a:xfrm>
            <a:off x="7916400" y="1124640"/>
            <a:ext cx="174600" cy="26640"/>
            <a:chOff x="7916400" y="1124640"/>
            <a:chExt cx="174600" cy="26640"/>
          </a:xfrm>
        </p:grpSpPr>
        <p:sp>
          <p:nvSpPr>
            <p:cNvPr id="667" name="Google Shape;1180;p23"/>
            <p:cNvSpPr/>
            <p:nvPr/>
          </p:nvSpPr>
          <p:spPr>
            <a:xfrm>
              <a:off x="7916400" y="1124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8" name="Google Shape;1181;p23"/>
            <p:cNvSpPr/>
            <p:nvPr/>
          </p:nvSpPr>
          <p:spPr>
            <a:xfrm>
              <a:off x="7990200" y="1124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9" name="Google Shape;1182;p23"/>
            <p:cNvSpPr/>
            <p:nvPr/>
          </p:nvSpPr>
          <p:spPr>
            <a:xfrm>
              <a:off x="8064360" y="1124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0" name="PlaceHolder 1"/>
          <p:cNvSpPr>
            <a:spLocks noGrp="1"/>
          </p:cNvSpPr>
          <p:nvPr>
            <p:ph type="body"/>
          </p:nvPr>
        </p:nvSpPr>
        <p:spPr>
          <a:xfrm>
            <a:off x="586800" y="974520"/>
            <a:ext cx="3194280" cy="3194280"/>
          </a:xfrm>
          <a:prstGeom prst="rect">
            <a:avLst/>
          </a:prstGeom>
          <a:noFill/>
          <a:ln w="0">
            <a:noFill/>
          </a:ln>
        </p:spPr>
        <p:txBody>
          <a:bodyPr lIns="90000" tIns="45000" rIns="90000" bIns="45000" anchor="t">
            <a:normAutofit fontScale="50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71" name="PlaceHolder 2"/>
          <p:cNvSpPr>
            <a:spLocks noGrp="1"/>
          </p:cNvSpPr>
          <p:nvPr>
            <p:ph type="title"/>
          </p:nvPr>
        </p:nvSpPr>
        <p:spPr>
          <a:xfrm>
            <a:off x="4170600" y="1369080"/>
            <a:ext cx="3879360" cy="7387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672" name="PlaceHolder 3"/>
          <p:cNvSpPr>
            <a:spLocks noGrp="1"/>
          </p:cNvSpPr>
          <p:nvPr>
            <p:ph type="body"/>
          </p:nvPr>
        </p:nvSpPr>
        <p:spPr>
          <a:xfrm>
            <a:off x="4170600" y="2107800"/>
            <a:ext cx="3879360" cy="16938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673" name="Google Shape;1187;p24"/>
          <p:cNvCxnSpPr/>
          <p:nvPr/>
        </p:nvCxnSpPr>
        <p:spPr>
          <a:xfrm flipH="1">
            <a:off x="5825520" y="446760"/>
            <a:ext cx="1672560" cy="126360"/>
          </a:xfrm>
          <a:prstGeom prst="straightConnector1">
            <a:avLst/>
          </a:prstGeom>
          <a:ln w="9525">
            <a:solidFill>
              <a:srgbClr val="3D3D3D"/>
            </a:solidFill>
            <a:round/>
          </a:ln>
        </p:spPr>
      </p:cxnSp>
      <p:cxnSp>
        <p:nvCxnSpPr>
          <p:cNvPr id="674" name="Google Shape;1188;p24"/>
          <p:cNvCxnSpPr/>
          <p:nvPr/>
        </p:nvCxnSpPr>
        <p:spPr>
          <a:xfrm flipH="1" flipV="1">
            <a:off x="7511400" y="453240"/>
            <a:ext cx="829800" cy="743760"/>
          </a:xfrm>
          <a:prstGeom prst="straightConnector1">
            <a:avLst/>
          </a:prstGeom>
          <a:ln w="9525">
            <a:solidFill>
              <a:srgbClr val="3D3D3D"/>
            </a:solidFill>
            <a:round/>
          </a:ln>
        </p:spPr>
      </p:cxnSp>
      <p:cxnSp>
        <p:nvCxnSpPr>
          <p:cNvPr id="675" name="Google Shape;1189;p24"/>
          <p:cNvCxnSpPr/>
          <p:nvPr/>
        </p:nvCxnSpPr>
        <p:spPr>
          <a:xfrm flipH="1">
            <a:off x="8347320" y="-10800"/>
            <a:ext cx="797040" cy="1188000"/>
          </a:xfrm>
          <a:prstGeom prst="straightConnector1">
            <a:avLst/>
          </a:prstGeom>
          <a:ln w="9525">
            <a:solidFill>
              <a:srgbClr val="3D3D3D"/>
            </a:solidFill>
            <a:round/>
          </a:ln>
        </p:spPr>
      </p:cxnSp>
      <p:grpSp>
        <p:nvGrpSpPr>
          <p:cNvPr id="676" name="Google Shape;1190;p24"/>
          <p:cNvGrpSpPr/>
          <p:nvPr/>
        </p:nvGrpSpPr>
        <p:grpSpPr>
          <a:xfrm>
            <a:off x="8062920" y="883440"/>
            <a:ext cx="581400" cy="582120"/>
            <a:chOff x="8062920" y="883440"/>
            <a:chExt cx="581400" cy="582120"/>
          </a:xfrm>
        </p:grpSpPr>
        <p:sp>
          <p:nvSpPr>
            <p:cNvPr id="677" name="Google Shape;1191;p24"/>
            <p:cNvSpPr/>
            <p:nvPr/>
          </p:nvSpPr>
          <p:spPr>
            <a:xfrm>
              <a:off x="8067240" y="88848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192;p24"/>
            <p:cNvSpPr/>
            <p:nvPr/>
          </p:nvSpPr>
          <p:spPr>
            <a:xfrm>
              <a:off x="8062920" y="88344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9" name="Google Shape;1193;p24"/>
            <p:cNvSpPr/>
            <p:nvPr/>
          </p:nvSpPr>
          <p:spPr>
            <a:xfrm>
              <a:off x="8139600" y="9608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0" name="Google Shape;1194;p24"/>
            <p:cNvSpPr/>
            <p:nvPr/>
          </p:nvSpPr>
          <p:spPr>
            <a:xfrm>
              <a:off x="8135280" y="95580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1" name="Google Shape;1195;p24"/>
            <p:cNvSpPr/>
            <p:nvPr/>
          </p:nvSpPr>
          <p:spPr>
            <a:xfrm>
              <a:off x="8218440" y="103968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196;p24"/>
            <p:cNvSpPr/>
            <p:nvPr/>
          </p:nvSpPr>
          <p:spPr>
            <a:xfrm>
              <a:off x="8213760" y="103500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83" name="Google Shape;1197;p24"/>
          <p:cNvGrpSpPr/>
          <p:nvPr/>
        </p:nvGrpSpPr>
        <p:grpSpPr>
          <a:xfrm>
            <a:off x="7351560" y="311760"/>
            <a:ext cx="291600" cy="292320"/>
            <a:chOff x="7351560" y="311760"/>
            <a:chExt cx="291600" cy="292320"/>
          </a:xfrm>
        </p:grpSpPr>
        <p:sp>
          <p:nvSpPr>
            <p:cNvPr id="684" name="Google Shape;1198;p24"/>
            <p:cNvSpPr/>
            <p:nvPr/>
          </p:nvSpPr>
          <p:spPr>
            <a:xfrm>
              <a:off x="7356600" y="31680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1199;p24"/>
            <p:cNvSpPr/>
            <p:nvPr/>
          </p:nvSpPr>
          <p:spPr>
            <a:xfrm>
              <a:off x="7351560" y="31176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6" name="Google Shape;1200;p24"/>
            <p:cNvSpPr/>
            <p:nvPr/>
          </p:nvSpPr>
          <p:spPr>
            <a:xfrm>
              <a:off x="7418520" y="37872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1201;p24"/>
            <p:cNvSpPr/>
            <p:nvPr/>
          </p:nvSpPr>
          <p:spPr>
            <a:xfrm>
              <a:off x="7413840" y="3744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88" name="Google Shape;1202;p24"/>
          <p:cNvSpPr/>
          <p:nvPr/>
        </p:nvSpPr>
        <p:spPr>
          <a:xfrm>
            <a:off x="5689080" y="4215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9" name="Google Shape;1203;p24"/>
          <p:cNvSpPr/>
          <p:nvPr/>
        </p:nvSpPr>
        <p:spPr>
          <a:xfrm>
            <a:off x="5686920" y="41904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0" name="Google Shape;1204;p24"/>
          <p:cNvSpPr/>
          <p:nvPr/>
        </p:nvSpPr>
        <p:spPr>
          <a:xfrm>
            <a:off x="5725440" y="4579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205;p24"/>
          <p:cNvSpPr/>
          <p:nvPr/>
        </p:nvSpPr>
        <p:spPr>
          <a:xfrm>
            <a:off x="5723280" y="4554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2" name="Google Shape;1206;p24"/>
          <p:cNvSpPr/>
          <p:nvPr/>
        </p:nvSpPr>
        <p:spPr>
          <a:xfrm>
            <a:off x="5765040" y="4975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207;p24"/>
          <p:cNvSpPr/>
          <p:nvPr/>
        </p:nvSpPr>
        <p:spPr>
          <a:xfrm>
            <a:off x="5762880" y="4953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94" name="Google Shape;1208;p24"/>
          <p:cNvGrpSpPr/>
          <p:nvPr/>
        </p:nvGrpSpPr>
        <p:grpSpPr>
          <a:xfrm>
            <a:off x="5441760" y="284760"/>
            <a:ext cx="174600" cy="26640"/>
            <a:chOff x="5441760" y="284760"/>
            <a:chExt cx="174600" cy="26640"/>
          </a:xfrm>
        </p:grpSpPr>
        <p:sp>
          <p:nvSpPr>
            <p:cNvPr id="695" name="Google Shape;1209;p24"/>
            <p:cNvSpPr/>
            <p:nvPr/>
          </p:nvSpPr>
          <p:spPr>
            <a:xfrm>
              <a:off x="5441760" y="2847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6" name="Google Shape;1210;p24"/>
            <p:cNvSpPr/>
            <p:nvPr/>
          </p:nvSpPr>
          <p:spPr>
            <a:xfrm>
              <a:off x="5515920" y="2847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7" name="Google Shape;1211;p24"/>
            <p:cNvSpPr/>
            <p:nvPr/>
          </p:nvSpPr>
          <p:spPr>
            <a:xfrm>
              <a:off x="5589720" y="2847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98" name="Google Shape;1212;p24"/>
          <p:cNvGrpSpPr/>
          <p:nvPr/>
        </p:nvGrpSpPr>
        <p:grpSpPr>
          <a:xfrm>
            <a:off x="8488440" y="166680"/>
            <a:ext cx="174960" cy="26640"/>
            <a:chOff x="8488440" y="166680"/>
            <a:chExt cx="174960" cy="26640"/>
          </a:xfrm>
        </p:grpSpPr>
        <p:sp>
          <p:nvSpPr>
            <p:cNvPr id="699" name="Google Shape;1213;p24"/>
            <p:cNvSpPr/>
            <p:nvPr/>
          </p:nvSpPr>
          <p:spPr>
            <a:xfrm>
              <a:off x="8488440" y="1666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0" name="Google Shape;1214;p24"/>
            <p:cNvSpPr/>
            <p:nvPr/>
          </p:nvSpPr>
          <p:spPr>
            <a:xfrm>
              <a:off x="8562600" y="1666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1" name="Google Shape;1215;p24"/>
            <p:cNvSpPr/>
            <p:nvPr/>
          </p:nvSpPr>
          <p:spPr>
            <a:xfrm>
              <a:off x="8636760" y="1666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702" name="Google Shape;1216;p24"/>
          <p:cNvCxnSpPr/>
          <p:nvPr/>
        </p:nvCxnSpPr>
        <p:spPr>
          <a:xfrm flipH="1">
            <a:off x="7195320" y="4212360"/>
            <a:ext cx="1157400" cy="542880"/>
          </a:xfrm>
          <a:prstGeom prst="straightConnector1">
            <a:avLst/>
          </a:prstGeom>
          <a:ln w="9525">
            <a:solidFill>
              <a:srgbClr val="3D3D3D"/>
            </a:solidFill>
            <a:round/>
          </a:ln>
        </p:spPr>
      </p:cxnSp>
      <p:cxnSp>
        <p:nvCxnSpPr>
          <p:cNvPr id="703" name="Google Shape;1217;p24"/>
          <p:cNvCxnSpPr/>
          <p:nvPr/>
        </p:nvCxnSpPr>
        <p:spPr>
          <a:xfrm flipH="1" flipV="1">
            <a:off x="8352360" y="4220280"/>
            <a:ext cx="792000" cy="836640"/>
          </a:xfrm>
          <a:prstGeom prst="straightConnector1">
            <a:avLst/>
          </a:prstGeom>
          <a:ln w="9525">
            <a:solidFill>
              <a:srgbClr val="3D3D3D"/>
            </a:solidFill>
            <a:round/>
          </a:ln>
        </p:spPr>
      </p:cxnSp>
      <p:grpSp>
        <p:nvGrpSpPr>
          <p:cNvPr id="704" name="Google Shape;1218;p24"/>
          <p:cNvGrpSpPr/>
          <p:nvPr/>
        </p:nvGrpSpPr>
        <p:grpSpPr>
          <a:xfrm>
            <a:off x="8062920" y="3940560"/>
            <a:ext cx="581400" cy="582120"/>
            <a:chOff x="8062920" y="3940560"/>
            <a:chExt cx="581400" cy="582120"/>
          </a:xfrm>
        </p:grpSpPr>
        <p:sp>
          <p:nvSpPr>
            <p:cNvPr id="705" name="Google Shape;1219;p24"/>
            <p:cNvSpPr/>
            <p:nvPr/>
          </p:nvSpPr>
          <p:spPr>
            <a:xfrm flipV="1">
              <a:off x="8067240" y="394524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220;p24"/>
            <p:cNvSpPr/>
            <p:nvPr/>
          </p:nvSpPr>
          <p:spPr>
            <a:xfrm flipV="1">
              <a:off x="8062920" y="394020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7" name="Google Shape;1221;p24"/>
            <p:cNvSpPr/>
            <p:nvPr/>
          </p:nvSpPr>
          <p:spPr>
            <a:xfrm flipV="1">
              <a:off x="8139600" y="401832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8" name="Google Shape;1222;p24"/>
            <p:cNvSpPr/>
            <p:nvPr/>
          </p:nvSpPr>
          <p:spPr>
            <a:xfrm flipV="1">
              <a:off x="8135280" y="40132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9" name="Google Shape;1223;p24"/>
            <p:cNvSpPr/>
            <p:nvPr/>
          </p:nvSpPr>
          <p:spPr>
            <a:xfrm flipV="1">
              <a:off x="8218440" y="409680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1224;p24"/>
            <p:cNvSpPr/>
            <p:nvPr/>
          </p:nvSpPr>
          <p:spPr>
            <a:xfrm flipV="1">
              <a:off x="8213760" y="409176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11" name="Google Shape;1225;p24"/>
          <p:cNvGrpSpPr/>
          <p:nvPr/>
        </p:nvGrpSpPr>
        <p:grpSpPr>
          <a:xfrm>
            <a:off x="7032240" y="4586760"/>
            <a:ext cx="291600" cy="292320"/>
            <a:chOff x="7032240" y="4586760"/>
            <a:chExt cx="291600" cy="292320"/>
          </a:xfrm>
        </p:grpSpPr>
        <p:sp>
          <p:nvSpPr>
            <p:cNvPr id="712" name="Google Shape;1226;p24"/>
            <p:cNvSpPr/>
            <p:nvPr/>
          </p:nvSpPr>
          <p:spPr>
            <a:xfrm flipV="1">
              <a:off x="7037280" y="459180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3" name="Google Shape;1227;p24"/>
            <p:cNvSpPr/>
            <p:nvPr/>
          </p:nvSpPr>
          <p:spPr>
            <a:xfrm flipV="1">
              <a:off x="7032240" y="458676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4" name="Google Shape;1228;p24"/>
            <p:cNvSpPr/>
            <p:nvPr/>
          </p:nvSpPr>
          <p:spPr>
            <a:xfrm flipV="1">
              <a:off x="7099200" y="465336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5" name="Google Shape;1229;p24"/>
            <p:cNvSpPr/>
            <p:nvPr/>
          </p:nvSpPr>
          <p:spPr>
            <a:xfrm flipV="1">
              <a:off x="7094880" y="464832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16" name="Google Shape;1230;p24"/>
          <p:cNvGrpSpPr/>
          <p:nvPr/>
        </p:nvGrpSpPr>
        <p:grpSpPr>
          <a:xfrm>
            <a:off x="8756640" y="4645080"/>
            <a:ext cx="174600" cy="174600"/>
            <a:chOff x="8756640" y="4645080"/>
            <a:chExt cx="174600" cy="174600"/>
          </a:xfrm>
        </p:grpSpPr>
        <p:sp>
          <p:nvSpPr>
            <p:cNvPr id="717" name="Google Shape;1231;p24"/>
            <p:cNvSpPr/>
            <p:nvPr/>
          </p:nvSpPr>
          <p:spPr>
            <a:xfrm flipV="1">
              <a:off x="8760960" y="464940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1232;p24"/>
            <p:cNvSpPr/>
            <p:nvPr/>
          </p:nvSpPr>
          <p:spPr>
            <a:xfrm flipV="1">
              <a:off x="8756640" y="464472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9" name="Google Shape;1233;p24"/>
            <p:cNvSpPr/>
            <p:nvPr/>
          </p:nvSpPr>
          <p:spPr>
            <a:xfrm flipV="1">
              <a:off x="8797680" y="468612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0" name="Google Shape;1234;p24"/>
            <p:cNvSpPr/>
            <p:nvPr/>
          </p:nvSpPr>
          <p:spPr>
            <a:xfrm flipV="1">
              <a:off x="8792640" y="468180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21" name="Google Shape;1235;p24"/>
          <p:cNvGrpSpPr/>
          <p:nvPr/>
        </p:nvGrpSpPr>
        <p:grpSpPr>
          <a:xfrm>
            <a:off x="8488440" y="4852440"/>
            <a:ext cx="174960" cy="26640"/>
            <a:chOff x="8488440" y="4852440"/>
            <a:chExt cx="174960" cy="26640"/>
          </a:xfrm>
        </p:grpSpPr>
        <p:sp>
          <p:nvSpPr>
            <p:cNvPr id="722" name="Google Shape;1236;p24"/>
            <p:cNvSpPr/>
            <p:nvPr/>
          </p:nvSpPr>
          <p:spPr>
            <a:xfrm flipV="1">
              <a:off x="8488440" y="4852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3" name="Google Shape;1237;p24"/>
            <p:cNvSpPr/>
            <p:nvPr/>
          </p:nvSpPr>
          <p:spPr>
            <a:xfrm flipV="1">
              <a:off x="8562600" y="4852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4" name="Google Shape;1238;p24"/>
            <p:cNvSpPr/>
            <p:nvPr/>
          </p:nvSpPr>
          <p:spPr>
            <a:xfrm flipV="1">
              <a:off x="8636760" y="4852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25" name="PlaceHolder 1"/>
          <p:cNvSpPr>
            <a:spLocks noGrp="1"/>
          </p:cNvSpPr>
          <p:nvPr>
            <p:ph type="title"/>
          </p:nvPr>
        </p:nvSpPr>
        <p:spPr>
          <a:xfrm>
            <a:off x="723600" y="527040"/>
            <a:ext cx="769608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cxnSp>
        <p:nvCxnSpPr>
          <p:cNvPr id="726" name="Google Shape;1241;p25"/>
          <p:cNvCxnSpPr/>
          <p:nvPr/>
        </p:nvCxnSpPr>
        <p:spPr>
          <a:xfrm>
            <a:off x="590400" y="4340520"/>
            <a:ext cx="670320" cy="423360"/>
          </a:xfrm>
          <a:prstGeom prst="straightConnector1">
            <a:avLst/>
          </a:prstGeom>
          <a:ln w="9525">
            <a:solidFill>
              <a:srgbClr val="3D3D3D"/>
            </a:solidFill>
            <a:round/>
          </a:ln>
        </p:spPr>
      </p:cxnSp>
      <p:cxnSp>
        <p:nvCxnSpPr>
          <p:cNvPr id="727" name="Google Shape;1242;p25"/>
          <p:cNvCxnSpPr/>
          <p:nvPr/>
        </p:nvCxnSpPr>
        <p:spPr>
          <a:xfrm flipV="1">
            <a:off x="0" y="4332240"/>
            <a:ext cx="590760" cy="664560"/>
          </a:xfrm>
          <a:prstGeom prst="straightConnector1">
            <a:avLst/>
          </a:prstGeom>
          <a:ln w="9525">
            <a:solidFill>
              <a:srgbClr val="3D3D3D"/>
            </a:solidFill>
            <a:round/>
          </a:ln>
        </p:spPr>
      </p:cxnSp>
      <p:grpSp>
        <p:nvGrpSpPr>
          <p:cNvPr id="728" name="Google Shape;1243;p25"/>
          <p:cNvGrpSpPr/>
          <p:nvPr/>
        </p:nvGrpSpPr>
        <p:grpSpPr>
          <a:xfrm>
            <a:off x="431640" y="4183920"/>
            <a:ext cx="291600" cy="292320"/>
            <a:chOff x="431640" y="4183920"/>
            <a:chExt cx="291600" cy="292320"/>
          </a:xfrm>
        </p:grpSpPr>
        <p:sp>
          <p:nvSpPr>
            <p:cNvPr id="729" name="Google Shape;1244;p25"/>
            <p:cNvSpPr/>
            <p:nvPr/>
          </p:nvSpPr>
          <p:spPr>
            <a:xfrm flipH="1">
              <a:off x="436320" y="418860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0" name="Google Shape;1245;p25"/>
            <p:cNvSpPr/>
            <p:nvPr/>
          </p:nvSpPr>
          <p:spPr>
            <a:xfrm flipH="1">
              <a:off x="431640" y="418392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31" name="Google Shape;1246;p25"/>
            <p:cNvSpPr/>
            <p:nvPr/>
          </p:nvSpPr>
          <p:spPr>
            <a:xfrm flipH="1">
              <a:off x="497880" y="425052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1247;p25"/>
            <p:cNvSpPr/>
            <p:nvPr/>
          </p:nvSpPr>
          <p:spPr>
            <a:xfrm flipH="1">
              <a:off x="492840" y="424620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33" name="Google Shape;1248;p25"/>
          <p:cNvGrpSpPr/>
          <p:nvPr/>
        </p:nvGrpSpPr>
        <p:grpSpPr>
          <a:xfrm>
            <a:off x="1075320" y="4604760"/>
            <a:ext cx="292680" cy="293040"/>
            <a:chOff x="1075320" y="4604760"/>
            <a:chExt cx="292680" cy="293040"/>
          </a:xfrm>
        </p:grpSpPr>
        <p:sp>
          <p:nvSpPr>
            <p:cNvPr id="734" name="Google Shape;1249;p25"/>
            <p:cNvSpPr/>
            <p:nvPr/>
          </p:nvSpPr>
          <p:spPr>
            <a:xfrm flipH="1">
              <a:off x="1077480" y="460728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1250;p25"/>
            <p:cNvSpPr/>
            <p:nvPr/>
          </p:nvSpPr>
          <p:spPr>
            <a:xfrm flipH="1">
              <a:off x="1074960" y="460476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36" name="Google Shape;1251;p25"/>
            <p:cNvSpPr/>
            <p:nvPr/>
          </p:nvSpPr>
          <p:spPr>
            <a:xfrm flipH="1">
              <a:off x="1114560" y="464364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7" name="Google Shape;1252;p25"/>
            <p:cNvSpPr/>
            <p:nvPr/>
          </p:nvSpPr>
          <p:spPr>
            <a:xfrm flipH="1">
              <a:off x="1112400" y="464112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38" name="Google Shape;1253;p25"/>
            <p:cNvSpPr/>
            <p:nvPr/>
          </p:nvSpPr>
          <p:spPr>
            <a:xfrm flipH="1">
              <a:off x="1153800" y="468324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254;p25"/>
            <p:cNvSpPr/>
            <p:nvPr/>
          </p:nvSpPr>
          <p:spPr>
            <a:xfrm flipH="1">
              <a:off x="1151280" y="468108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740" name="Google Shape;1255;p25"/>
          <p:cNvCxnSpPr/>
          <p:nvPr/>
        </p:nvCxnSpPr>
        <p:spPr>
          <a:xfrm flipH="1" flipV="1">
            <a:off x="7196760" y="294840"/>
            <a:ext cx="1157400" cy="543240"/>
          </a:xfrm>
          <a:prstGeom prst="straightConnector1">
            <a:avLst/>
          </a:prstGeom>
          <a:ln w="9525">
            <a:solidFill>
              <a:srgbClr val="494949"/>
            </a:solidFill>
            <a:round/>
          </a:ln>
        </p:spPr>
      </p:cxnSp>
      <p:cxnSp>
        <p:nvCxnSpPr>
          <p:cNvPr id="741" name="Google Shape;1256;p25"/>
          <p:cNvCxnSpPr/>
          <p:nvPr/>
        </p:nvCxnSpPr>
        <p:spPr>
          <a:xfrm flipH="1">
            <a:off x="8353800" y="-6480"/>
            <a:ext cx="792000" cy="836280"/>
          </a:xfrm>
          <a:prstGeom prst="straightConnector1">
            <a:avLst/>
          </a:prstGeom>
          <a:ln w="9525">
            <a:solidFill>
              <a:srgbClr val="494949"/>
            </a:solidFill>
            <a:round/>
          </a:ln>
        </p:spPr>
      </p:cxnSp>
      <p:grpSp>
        <p:nvGrpSpPr>
          <p:cNvPr id="742" name="Google Shape;1257;p25"/>
          <p:cNvGrpSpPr/>
          <p:nvPr/>
        </p:nvGrpSpPr>
        <p:grpSpPr>
          <a:xfrm>
            <a:off x="8064360" y="527040"/>
            <a:ext cx="581400" cy="582120"/>
            <a:chOff x="8064360" y="527040"/>
            <a:chExt cx="581400" cy="582120"/>
          </a:xfrm>
        </p:grpSpPr>
        <p:sp>
          <p:nvSpPr>
            <p:cNvPr id="743" name="Google Shape;1258;p25"/>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4" name="Google Shape;1259;p25"/>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5" name="Google Shape;1260;p25"/>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6" name="Google Shape;1261;p25"/>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7" name="Google Shape;1262;p25"/>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8" name="Google Shape;1263;p25"/>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49" name="Google Shape;1264;p25"/>
          <p:cNvGrpSpPr/>
          <p:nvPr/>
        </p:nvGrpSpPr>
        <p:grpSpPr>
          <a:xfrm>
            <a:off x="7034040" y="171000"/>
            <a:ext cx="291600" cy="292320"/>
            <a:chOff x="7034040" y="171000"/>
            <a:chExt cx="291600" cy="292320"/>
          </a:xfrm>
        </p:grpSpPr>
        <p:sp>
          <p:nvSpPr>
            <p:cNvPr id="750" name="Google Shape;1265;p25"/>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1266;p25"/>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1267;p25"/>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1268;p25"/>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4" name="Google Shape;1269;p25"/>
          <p:cNvGrpSpPr/>
          <p:nvPr/>
        </p:nvGrpSpPr>
        <p:grpSpPr>
          <a:xfrm>
            <a:off x="8758080" y="229680"/>
            <a:ext cx="174600" cy="174600"/>
            <a:chOff x="8758080" y="229680"/>
            <a:chExt cx="174600" cy="174600"/>
          </a:xfrm>
        </p:grpSpPr>
        <p:sp>
          <p:nvSpPr>
            <p:cNvPr id="755" name="Google Shape;1270;p25"/>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1271;p25"/>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1272;p25"/>
            <p:cNvSpPr/>
            <p:nvPr/>
          </p:nvSpPr>
          <p:spPr>
            <a:xfrm>
              <a:off x="8799120" y="2710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8" name="Google Shape;1273;p25"/>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9" name="Google Shape;1274;p25"/>
          <p:cNvGrpSpPr/>
          <p:nvPr/>
        </p:nvGrpSpPr>
        <p:grpSpPr>
          <a:xfrm>
            <a:off x="8489880" y="171000"/>
            <a:ext cx="174960" cy="26640"/>
            <a:chOff x="8489880" y="171000"/>
            <a:chExt cx="174960" cy="26640"/>
          </a:xfrm>
        </p:grpSpPr>
        <p:sp>
          <p:nvSpPr>
            <p:cNvPr id="760" name="Google Shape;1275;p25"/>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1276;p25"/>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2" name="Google Shape;1277;p25"/>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3" name="Google Shape;1278;p25"/>
          <p:cNvGrpSpPr/>
          <p:nvPr/>
        </p:nvGrpSpPr>
        <p:grpSpPr>
          <a:xfrm>
            <a:off x="7916400" y="1124640"/>
            <a:ext cx="174600" cy="26640"/>
            <a:chOff x="7916400" y="1124640"/>
            <a:chExt cx="174600" cy="26640"/>
          </a:xfrm>
        </p:grpSpPr>
        <p:sp>
          <p:nvSpPr>
            <p:cNvPr id="764" name="Google Shape;1279;p25"/>
            <p:cNvSpPr/>
            <p:nvPr/>
          </p:nvSpPr>
          <p:spPr>
            <a:xfrm>
              <a:off x="7916400" y="11246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1280;p25"/>
            <p:cNvSpPr/>
            <p:nvPr/>
          </p:nvSpPr>
          <p:spPr>
            <a:xfrm>
              <a:off x="7990200" y="11246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1281;p25"/>
            <p:cNvSpPr/>
            <p:nvPr/>
          </p:nvSpPr>
          <p:spPr>
            <a:xfrm>
              <a:off x="8064360" y="11246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7" name="PlaceHolder 1"/>
          <p:cNvSpPr>
            <a:spLocks noGrp="1"/>
          </p:cNvSpPr>
          <p:nvPr>
            <p:ph type="title"/>
          </p:nvPr>
        </p:nvSpPr>
        <p:spPr>
          <a:xfrm>
            <a:off x="896040" y="1984320"/>
            <a:ext cx="3456720" cy="129168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cxnSp>
        <p:nvCxnSpPr>
          <p:cNvPr id="768" name="Google Shape;1284;p26"/>
          <p:cNvCxnSpPr/>
          <p:nvPr/>
        </p:nvCxnSpPr>
        <p:spPr>
          <a:xfrm>
            <a:off x="1645920" y="523080"/>
            <a:ext cx="1672560" cy="126360"/>
          </a:xfrm>
          <a:prstGeom prst="straightConnector1">
            <a:avLst/>
          </a:prstGeom>
          <a:ln w="9525">
            <a:solidFill>
              <a:srgbClr val="494949"/>
            </a:solidFill>
            <a:round/>
          </a:ln>
        </p:spPr>
      </p:cxnSp>
      <p:cxnSp>
        <p:nvCxnSpPr>
          <p:cNvPr id="769" name="Google Shape;1285;p26"/>
          <p:cNvCxnSpPr/>
          <p:nvPr/>
        </p:nvCxnSpPr>
        <p:spPr>
          <a:xfrm flipV="1">
            <a:off x="802800" y="529560"/>
            <a:ext cx="829800" cy="743760"/>
          </a:xfrm>
          <a:prstGeom prst="straightConnector1">
            <a:avLst/>
          </a:prstGeom>
          <a:ln w="9525">
            <a:solidFill>
              <a:srgbClr val="494949"/>
            </a:solidFill>
            <a:round/>
          </a:ln>
        </p:spPr>
      </p:cxnSp>
      <p:cxnSp>
        <p:nvCxnSpPr>
          <p:cNvPr id="770" name="Google Shape;1286;p26"/>
          <p:cNvCxnSpPr/>
          <p:nvPr/>
        </p:nvCxnSpPr>
        <p:spPr>
          <a:xfrm>
            <a:off x="0" y="65160"/>
            <a:ext cx="796680" cy="1188360"/>
          </a:xfrm>
          <a:prstGeom prst="straightConnector1">
            <a:avLst/>
          </a:prstGeom>
          <a:ln w="9525">
            <a:solidFill>
              <a:srgbClr val="494949"/>
            </a:solidFill>
            <a:round/>
          </a:ln>
        </p:spPr>
      </p:cxnSp>
      <p:grpSp>
        <p:nvGrpSpPr>
          <p:cNvPr id="771" name="Google Shape;1287;p26"/>
          <p:cNvGrpSpPr/>
          <p:nvPr/>
        </p:nvGrpSpPr>
        <p:grpSpPr>
          <a:xfrm>
            <a:off x="498960" y="959760"/>
            <a:ext cx="581400" cy="582120"/>
            <a:chOff x="498960" y="959760"/>
            <a:chExt cx="581400" cy="582120"/>
          </a:xfrm>
        </p:grpSpPr>
        <p:sp>
          <p:nvSpPr>
            <p:cNvPr id="772" name="Google Shape;1288;p26"/>
            <p:cNvSpPr/>
            <p:nvPr/>
          </p:nvSpPr>
          <p:spPr>
            <a:xfrm flipH="1">
              <a:off x="504000" y="964800"/>
              <a:ext cx="572400" cy="572040"/>
            </a:xfrm>
            <a:custGeom>
              <a:avLst/>
              <a:gdLst>
                <a:gd name="textAreaLeft" fmla="*/ 360 w 572400"/>
                <a:gd name="textAreaRight" fmla="*/ 57312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1289;p26"/>
            <p:cNvSpPr/>
            <p:nvPr/>
          </p:nvSpPr>
          <p:spPr>
            <a:xfrm flipH="1">
              <a:off x="498600" y="959760"/>
              <a:ext cx="581400" cy="582120"/>
            </a:xfrm>
            <a:custGeom>
              <a:avLst/>
              <a:gdLst>
                <a:gd name="textAreaLeft" fmla="*/ -360 w 581400"/>
                <a:gd name="textAreaRight" fmla="*/ 58140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1290;p26"/>
            <p:cNvSpPr/>
            <p:nvPr/>
          </p:nvSpPr>
          <p:spPr>
            <a:xfrm flipH="1">
              <a:off x="576360" y="1037160"/>
              <a:ext cx="427680" cy="426960"/>
            </a:xfrm>
            <a:custGeom>
              <a:avLst/>
              <a:gdLst>
                <a:gd name="textAreaLeft" fmla="*/ 360 w 427680"/>
                <a:gd name="textAreaRight" fmla="*/ 42840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291;p26"/>
            <p:cNvSpPr/>
            <p:nvPr/>
          </p:nvSpPr>
          <p:spPr>
            <a:xfrm flipH="1">
              <a:off x="570960" y="1032120"/>
              <a:ext cx="436680" cy="437040"/>
            </a:xfrm>
            <a:custGeom>
              <a:avLst/>
              <a:gdLst>
                <a:gd name="textAreaLeft" fmla="*/ -360 w 436680"/>
                <a:gd name="textAreaRight" fmla="*/ 43668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6" name="Google Shape;1292;p26"/>
            <p:cNvSpPr/>
            <p:nvPr/>
          </p:nvSpPr>
          <p:spPr>
            <a:xfrm flipH="1">
              <a:off x="655560" y="1115640"/>
              <a:ext cx="270000" cy="270000"/>
            </a:xfrm>
            <a:custGeom>
              <a:avLst/>
              <a:gdLst>
                <a:gd name="textAreaLeft" fmla="*/ 360 w 270000"/>
                <a:gd name="textAreaRight" fmla="*/ 27072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7" name="Google Shape;1293;p26"/>
            <p:cNvSpPr/>
            <p:nvPr/>
          </p:nvSpPr>
          <p:spPr>
            <a:xfrm flipH="1">
              <a:off x="650520" y="1111320"/>
              <a:ext cx="279360" cy="279000"/>
            </a:xfrm>
            <a:custGeom>
              <a:avLst/>
              <a:gdLst>
                <a:gd name="textAreaLeft" fmla="*/ 360 w 279360"/>
                <a:gd name="textAreaRight" fmla="*/ 28008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8" name="Google Shape;1294;p26"/>
          <p:cNvGrpSpPr/>
          <p:nvPr/>
        </p:nvGrpSpPr>
        <p:grpSpPr>
          <a:xfrm>
            <a:off x="1500480" y="388080"/>
            <a:ext cx="291600" cy="292320"/>
            <a:chOff x="1500480" y="388080"/>
            <a:chExt cx="291600" cy="292320"/>
          </a:xfrm>
        </p:grpSpPr>
        <p:sp>
          <p:nvSpPr>
            <p:cNvPr id="779" name="Google Shape;1295;p26"/>
            <p:cNvSpPr/>
            <p:nvPr/>
          </p:nvSpPr>
          <p:spPr>
            <a:xfrm flipH="1">
              <a:off x="1504800" y="39312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0" name="Google Shape;1296;p26"/>
            <p:cNvSpPr/>
            <p:nvPr/>
          </p:nvSpPr>
          <p:spPr>
            <a:xfrm flipH="1">
              <a:off x="1500480" y="38808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1297;p26"/>
            <p:cNvSpPr/>
            <p:nvPr/>
          </p:nvSpPr>
          <p:spPr>
            <a:xfrm flipH="1">
              <a:off x="1566720" y="45504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2" name="Google Shape;1298;p26"/>
            <p:cNvSpPr/>
            <p:nvPr/>
          </p:nvSpPr>
          <p:spPr>
            <a:xfrm flipH="1">
              <a:off x="1561680" y="45036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83" name="Google Shape;1299;p26"/>
          <p:cNvSpPr/>
          <p:nvPr/>
        </p:nvSpPr>
        <p:spPr>
          <a:xfrm flipH="1">
            <a:off x="3165480" y="49752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1300;p26"/>
          <p:cNvSpPr/>
          <p:nvPr/>
        </p:nvSpPr>
        <p:spPr>
          <a:xfrm flipH="1">
            <a:off x="3163320" y="49500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5" name="Google Shape;1301;p26"/>
          <p:cNvSpPr/>
          <p:nvPr/>
        </p:nvSpPr>
        <p:spPr>
          <a:xfrm flipH="1">
            <a:off x="3202920" y="53424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6" name="Google Shape;1302;p26"/>
          <p:cNvSpPr/>
          <p:nvPr/>
        </p:nvSpPr>
        <p:spPr>
          <a:xfrm flipH="1">
            <a:off x="3200400" y="53172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303;p26"/>
          <p:cNvSpPr/>
          <p:nvPr/>
        </p:nvSpPr>
        <p:spPr>
          <a:xfrm flipH="1">
            <a:off x="3241800" y="57384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304;p26"/>
          <p:cNvSpPr/>
          <p:nvPr/>
        </p:nvSpPr>
        <p:spPr>
          <a:xfrm flipH="1">
            <a:off x="3239280" y="57132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89" name="Google Shape;1305;p26"/>
          <p:cNvGrpSpPr/>
          <p:nvPr/>
        </p:nvGrpSpPr>
        <p:grpSpPr>
          <a:xfrm>
            <a:off x="3527280" y="361080"/>
            <a:ext cx="174600" cy="26640"/>
            <a:chOff x="3527280" y="361080"/>
            <a:chExt cx="174600" cy="26640"/>
          </a:xfrm>
        </p:grpSpPr>
        <p:sp>
          <p:nvSpPr>
            <p:cNvPr id="790" name="Google Shape;1306;p26"/>
            <p:cNvSpPr/>
            <p:nvPr/>
          </p:nvSpPr>
          <p:spPr>
            <a:xfrm flipH="1">
              <a:off x="3675240" y="361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1" name="Google Shape;1307;p26"/>
            <p:cNvSpPr/>
            <p:nvPr/>
          </p:nvSpPr>
          <p:spPr>
            <a:xfrm flipH="1">
              <a:off x="3601080" y="361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2" name="Google Shape;1308;p26"/>
            <p:cNvSpPr/>
            <p:nvPr/>
          </p:nvSpPr>
          <p:spPr>
            <a:xfrm flipH="1">
              <a:off x="3527280" y="361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3" name="Google Shape;1309;p26"/>
          <p:cNvGrpSpPr/>
          <p:nvPr/>
        </p:nvGrpSpPr>
        <p:grpSpPr>
          <a:xfrm>
            <a:off x="480240" y="242640"/>
            <a:ext cx="174960" cy="26640"/>
            <a:chOff x="480240" y="242640"/>
            <a:chExt cx="174960" cy="26640"/>
          </a:xfrm>
        </p:grpSpPr>
        <p:sp>
          <p:nvSpPr>
            <p:cNvPr id="794" name="Google Shape;1310;p26"/>
            <p:cNvSpPr/>
            <p:nvPr/>
          </p:nvSpPr>
          <p:spPr>
            <a:xfrm flipH="1">
              <a:off x="628560" y="2426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5" name="Google Shape;1311;p26"/>
            <p:cNvSpPr/>
            <p:nvPr/>
          </p:nvSpPr>
          <p:spPr>
            <a:xfrm flipH="1">
              <a:off x="554400" y="2426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6" name="Google Shape;1312;p26"/>
            <p:cNvSpPr/>
            <p:nvPr/>
          </p:nvSpPr>
          <p:spPr>
            <a:xfrm flipH="1">
              <a:off x="480240" y="2426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7" name="Google Shape;1313;p26"/>
          <p:cNvGrpSpPr/>
          <p:nvPr/>
        </p:nvGrpSpPr>
        <p:grpSpPr>
          <a:xfrm>
            <a:off x="901800" y="1653480"/>
            <a:ext cx="174600" cy="26640"/>
            <a:chOff x="901800" y="1653480"/>
            <a:chExt cx="174600" cy="26640"/>
          </a:xfrm>
        </p:grpSpPr>
        <p:sp>
          <p:nvSpPr>
            <p:cNvPr id="798" name="Google Shape;1314;p26"/>
            <p:cNvSpPr/>
            <p:nvPr/>
          </p:nvSpPr>
          <p:spPr>
            <a:xfrm flipH="1">
              <a:off x="1049760" y="16534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9" name="Google Shape;1315;p26"/>
            <p:cNvSpPr/>
            <p:nvPr/>
          </p:nvSpPr>
          <p:spPr>
            <a:xfrm flipH="1">
              <a:off x="975600" y="16534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0" name="Google Shape;1316;p26"/>
            <p:cNvSpPr/>
            <p:nvPr/>
          </p:nvSpPr>
          <p:spPr>
            <a:xfrm flipH="1">
              <a:off x="901800" y="16534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801" name="Google Shape;1317;p26"/>
          <p:cNvCxnSpPr/>
          <p:nvPr/>
        </p:nvCxnSpPr>
        <p:spPr>
          <a:xfrm>
            <a:off x="791280" y="4212360"/>
            <a:ext cx="1157400" cy="542880"/>
          </a:xfrm>
          <a:prstGeom prst="straightConnector1">
            <a:avLst/>
          </a:prstGeom>
          <a:ln w="9525">
            <a:solidFill>
              <a:srgbClr val="494949"/>
            </a:solidFill>
            <a:round/>
          </a:ln>
        </p:spPr>
      </p:cxnSp>
      <p:cxnSp>
        <p:nvCxnSpPr>
          <p:cNvPr id="802" name="Google Shape;1318;p26"/>
          <p:cNvCxnSpPr/>
          <p:nvPr/>
        </p:nvCxnSpPr>
        <p:spPr>
          <a:xfrm flipV="1">
            <a:off x="0" y="4220280"/>
            <a:ext cx="791640" cy="836640"/>
          </a:xfrm>
          <a:prstGeom prst="straightConnector1">
            <a:avLst/>
          </a:prstGeom>
          <a:ln w="9525">
            <a:solidFill>
              <a:srgbClr val="494949"/>
            </a:solidFill>
            <a:round/>
          </a:ln>
        </p:spPr>
      </p:cxnSp>
      <p:grpSp>
        <p:nvGrpSpPr>
          <p:cNvPr id="803" name="Google Shape;1319;p26"/>
          <p:cNvGrpSpPr/>
          <p:nvPr/>
        </p:nvGrpSpPr>
        <p:grpSpPr>
          <a:xfrm>
            <a:off x="499680" y="3941280"/>
            <a:ext cx="581400" cy="582120"/>
            <a:chOff x="499680" y="3941280"/>
            <a:chExt cx="581400" cy="582120"/>
          </a:xfrm>
        </p:grpSpPr>
        <p:sp>
          <p:nvSpPr>
            <p:cNvPr id="804" name="Google Shape;1320;p26"/>
            <p:cNvSpPr/>
            <p:nvPr/>
          </p:nvSpPr>
          <p:spPr>
            <a:xfrm rot="10800000">
              <a:off x="504360" y="3946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321;p26"/>
            <p:cNvSpPr/>
            <p:nvPr/>
          </p:nvSpPr>
          <p:spPr>
            <a:xfrm rot="10800000">
              <a:off x="499680" y="3941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6" name="Google Shape;1322;p26"/>
            <p:cNvSpPr/>
            <p:nvPr/>
          </p:nvSpPr>
          <p:spPr>
            <a:xfrm rot="10800000">
              <a:off x="576720" y="4018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7" name="Google Shape;1323;p26"/>
            <p:cNvSpPr/>
            <p:nvPr/>
          </p:nvSpPr>
          <p:spPr>
            <a:xfrm rot="10800000">
              <a:off x="572040" y="4013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8" name="Google Shape;1324;p26"/>
            <p:cNvSpPr/>
            <p:nvPr/>
          </p:nvSpPr>
          <p:spPr>
            <a:xfrm rot="10800000">
              <a:off x="655560" y="4097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9" name="Google Shape;1325;p26"/>
            <p:cNvSpPr/>
            <p:nvPr/>
          </p:nvSpPr>
          <p:spPr>
            <a:xfrm rot="10800000">
              <a:off x="650880" y="4092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0" name="Google Shape;1326;p26"/>
          <p:cNvGrpSpPr/>
          <p:nvPr/>
        </p:nvGrpSpPr>
        <p:grpSpPr>
          <a:xfrm>
            <a:off x="1820160" y="4587120"/>
            <a:ext cx="291600" cy="292320"/>
            <a:chOff x="1820160" y="4587120"/>
            <a:chExt cx="291600" cy="292320"/>
          </a:xfrm>
        </p:grpSpPr>
        <p:sp>
          <p:nvSpPr>
            <p:cNvPr id="811" name="Google Shape;1327;p26"/>
            <p:cNvSpPr/>
            <p:nvPr/>
          </p:nvSpPr>
          <p:spPr>
            <a:xfrm rot="10800000">
              <a:off x="1824480" y="459216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2" name="Google Shape;1328;p26"/>
            <p:cNvSpPr/>
            <p:nvPr/>
          </p:nvSpPr>
          <p:spPr>
            <a:xfrm rot="10800000">
              <a:off x="1820160" y="458712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3" name="Google Shape;1329;p26"/>
            <p:cNvSpPr/>
            <p:nvPr/>
          </p:nvSpPr>
          <p:spPr>
            <a:xfrm rot="10800000">
              <a:off x="1886760" y="46544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4" name="Google Shape;1330;p26"/>
            <p:cNvSpPr/>
            <p:nvPr/>
          </p:nvSpPr>
          <p:spPr>
            <a:xfrm rot="10800000">
              <a:off x="1881720" y="46494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5" name="Google Shape;1331;p26"/>
          <p:cNvGrpSpPr/>
          <p:nvPr/>
        </p:nvGrpSpPr>
        <p:grpSpPr>
          <a:xfrm>
            <a:off x="212760" y="4645800"/>
            <a:ext cx="174600" cy="174600"/>
            <a:chOff x="212760" y="4645800"/>
            <a:chExt cx="174600" cy="174600"/>
          </a:xfrm>
        </p:grpSpPr>
        <p:sp>
          <p:nvSpPr>
            <p:cNvPr id="816" name="Google Shape;1332;p26"/>
            <p:cNvSpPr/>
            <p:nvPr/>
          </p:nvSpPr>
          <p:spPr>
            <a:xfrm rot="10800000">
              <a:off x="217440" y="465012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333;p26"/>
            <p:cNvSpPr/>
            <p:nvPr/>
          </p:nvSpPr>
          <p:spPr>
            <a:xfrm rot="10800000">
              <a:off x="212760" y="464580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334;p26"/>
            <p:cNvSpPr/>
            <p:nvPr/>
          </p:nvSpPr>
          <p:spPr>
            <a:xfrm rot="10800000">
              <a:off x="254160" y="46864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1335;p26"/>
            <p:cNvSpPr/>
            <p:nvPr/>
          </p:nvSpPr>
          <p:spPr>
            <a:xfrm rot="10800000">
              <a:off x="249120" y="46821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0" name="Google Shape;1336;p26"/>
          <p:cNvGrpSpPr/>
          <p:nvPr/>
        </p:nvGrpSpPr>
        <p:grpSpPr>
          <a:xfrm>
            <a:off x="480600" y="4852800"/>
            <a:ext cx="174960" cy="26640"/>
            <a:chOff x="480600" y="4852800"/>
            <a:chExt cx="174960" cy="26640"/>
          </a:xfrm>
        </p:grpSpPr>
        <p:sp>
          <p:nvSpPr>
            <p:cNvPr id="821" name="Google Shape;1337;p26"/>
            <p:cNvSpPr/>
            <p:nvPr/>
          </p:nvSpPr>
          <p:spPr>
            <a:xfrm rot="10800000">
              <a:off x="628920" y="48528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2" name="Google Shape;1338;p26"/>
            <p:cNvSpPr/>
            <p:nvPr/>
          </p:nvSpPr>
          <p:spPr>
            <a:xfrm rot="10800000">
              <a:off x="554760" y="48528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3" name="Google Shape;1339;p26"/>
            <p:cNvSpPr/>
            <p:nvPr/>
          </p:nvSpPr>
          <p:spPr>
            <a:xfrm rot="10800000">
              <a:off x="480600" y="48528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4" name="Google Shape;1340;p26"/>
          <p:cNvGrpSpPr/>
          <p:nvPr/>
        </p:nvGrpSpPr>
        <p:grpSpPr>
          <a:xfrm>
            <a:off x="1054440" y="3898800"/>
            <a:ext cx="174600" cy="26640"/>
            <a:chOff x="1054440" y="3898800"/>
            <a:chExt cx="174600" cy="26640"/>
          </a:xfrm>
        </p:grpSpPr>
        <p:sp>
          <p:nvSpPr>
            <p:cNvPr id="825" name="Google Shape;1341;p26"/>
            <p:cNvSpPr/>
            <p:nvPr/>
          </p:nvSpPr>
          <p:spPr>
            <a:xfrm rot="10800000">
              <a:off x="1202400" y="38988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1342;p26"/>
            <p:cNvSpPr/>
            <p:nvPr/>
          </p:nvSpPr>
          <p:spPr>
            <a:xfrm rot="10800000">
              <a:off x="1128600" y="38988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1343;p26"/>
            <p:cNvSpPr/>
            <p:nvPr/>
          </p:nvSpPr>
          <p:spPr>
            <a:xfrm rot="10800000">
              <a:off x="1054440" y="38988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8" name="PlaceHolder 1"/>
          <p:cNvSpPr>
            <a:spLocks noGrp="1"/>
          </p:cNvSpPr>
          <p:nvPr>
            <p:ph type="title"/>
          </p:nvPr>
        </p:nvSpPr>
        <p:spPr>
          <a:xfrm>
            <a:off x="723600" y="527040"/>
            <a:ext cx="769608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cxnSp>
        <p:nvCxnSpPr>
          <p:cNvPr id="829" name="Google Shape;1346;p27"/>
          <p:cNvCxnSpPr/>
          <p:nvPr/>
        </p:nvCxnSpPr>
        <p:spPr>
          <a:xfrm flipH="1" flipV="1">
            <a:off x="8109000" y="501120"/>
            <a:ext cx="738000" cy="738000"/>
          </a:xfrm>
          <a:prstGeom prst="straightConnector1">
            <a:avLst/>
          </a:prstGeom>
          <a:ln w="9525">
            <a:solidFill>
              <a:srgbClr val="494949"/>
            </a:solidFill>
            <a:round/>
          </a:ln>
        </p:spPr>
      </p:cxnSp>
      <p:cxnSp>
        <p:nvCxnSpPr>
          <p:cNvPr id="830" name="Google Shape;1347;p27"/>
          <p:cNvCxnSpPr/>
          <p:nvPr/>
        </p:nvCxnSpPr>
        <p:spPr>
          <a:xfrm>
            <a:off x="582120" y="281880"/>
            <a:ext cx="1213560" cy="423360"/>
          </a:xfrm>
          <a:prstGeom prst="straightConnector1">
            <a:avLst/>
          </a:prstGeom>
          <a:ln w="9525">
            <a:solidFill>
              <a:srgbClr val="494949"/>
            </a:solidFill>
            <a:round/>
          </a:ln>
        </p:spPr>
      </p:cxnSp>
      <p:cxnSp>
        <p:nvCxnSpPr>
          <p:cNvPr id="831" name="Google Shape;1348;p27"/>
          <p:cNvCxnSpPr/>
          <p:nvPr/>
        </p:nvCxnSpPr>
        <p:spPr>
          <a:xfrm flipV="1">
            <a:off x="0" y="273960"/>
            <a:ext cx="582840" cy="654840"/>
          </a:xfrm>
          <a:prstGeom prst="straightConnector1">
            <a:avLst/>
          </a:prstGeom>
          <a:ln w="9525">
            <a:solidFill>
              <a:srgbClr val="494949"/>
            </a:solidFill>
            <a:round/>
          </a:ln>
        </p:spPr>
      </p:cxnSp>
      <p:grpSp>
        <p:nvGrpSpPr>
          <p:cNvPr id="832" name="Google Shape;1349;p27"/>
          <p:cNvGrpSpPr/>
          <p:nvPr/>
        </p:nvGrpSpPr>
        <p:grpSpPr>
          <a:xfrm>
            <a:off x="423720" y="125280"/>
            <a:ext cx="291600" cy="292320"/>
            <a:chOff x="423720" y="125280"/>
            <a:chExt cx="291600" cy="292320"/>
          </a:xfrm>
        </p:grpSpPr>
        <p:sp>
          <p:nvSpPr>
            <p:cNvPr id="833" name="Google Shape;1350;p27"/>
            <p:cNvSpPr/>
            <p:nvPr/>
          </p:nvSpPr>
          <p:spPr>
            <a:xfrm flipH="1">
              <a:off x="428040" y="13032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351;p27"/>
            <p:cNvSpPr/>
            <p:nvPr/>
          </p:nvSpPr>
          <p:spPr>
            <a:xfrm flipH="1">
              <a:off x="423720" y="12528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1352;p27"/>
            <p:cNvSpPr/>
            <p:nvPr/>
          </p:nvSpPr>
          <p:spPr>
            <a:xfrm flipH="1">
              <a:off x="489960" y="19224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6" name="Google Shape;1353;p27"/>
            <p:cNvSpPr/>
            <p:nvPr/>
          </p:nvSpPr>
          <p:spPr>
            <a:xfrm flipH="1">
              <a:off x="484920" y="18792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37" name="Google Shape;1354;p27"/>
          <p:cNvGrpSpPr/>
          <p:nvPr/>
        </p:nvGrpSpPr>
        <p:grpSpPr>
          <a:xfrm>
            <a:off x="1638360" y="558000"/>
            <a:ext cx="292680" cy="293040"/>
            <a:chOff x="1638360" y="558000"/>
            <a:chExt cx="292680" cy="293040"/>
          </a:xfrm>
        </p:grpSpPr>
        <p:sp>
          <p:nvSpPr>
            <p:cNvPr id="838" name="Google Shape;1355;p27"/>
            <p:cNvSpPr/>
            <p:nvPr/>
          </p:nvSpPr>
          <p:spPr>
            <a:xfrm flipH="1">
              <a:off x="1640160" y="56052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1356;p27"/>
            <p:cNvSpPr/>
            <p:nvPr/>
          </p:nvSpPr>
          <p:spPr>
            <a:xfrm flipH="1">
              <a:off x="1638000" y="55800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357;p27"/>
            <p:cNvSpPr/>
            <p:nvPr/>
          </p:nvSpPr>
          <p:spPr>
            <a:xfrm flipH="1">
              <a:off x="1677600" y="59724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1" name="Google Shape;1358;p27"/>
            <p:cNvSpPr/>
            <p:nvPr/>
          </p:nvSpPr>
          <p:spPr>
            <a:xfrm flipH="1">
              <a:off x="1675080" y="59472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2" name="Google Shape;1359;p27"/>
            <p:cNvSpPr/>
            <p:nvPr/>
          </p:nvSpPr>
          <p:spPr>
            <a:xfrm flipH="1">
              <a:off x="1716480" y="63684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360;p27"/>
            <p:cNvSpPr/>
            <p:nvPr/>
          </p:nvSpPr>
          <p:spPr>
            <a:xfrm flipH="1">
              <a:off x="1713960" y="63468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4" name="Google Shape;1361;p27"/>
          <p:cNvGrpSpPr/>
          <p:nvPr/>
        </p:nvGrpSpPr>
        <p:grpSpPr>
          <a:xfrm>
            <a:off x="1591920" y="362520"/>
            <a:ext cx="174600" cy="26640"/>
            <a:chOff x="1591920" y="362520"/>
            <a:chExt cx="174600" cy="26640"/>
          </a:xfrm>
        </p:grpSpPr>
        <p:sp>
          <p:nvSpPr>
            <p:cNvPr id="845" name="Google Shape;1362;p27"/>
            <p:cNvSpPr/>
            <p:nvPr/>
          </p:nvSpPr>
          <p:spPr>
            <a:xfrm>
              <a:off x="1591920" y="3625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6" name="Google Shape;1363;p27"/>
            <p:cNvSpPr/>
            <p:nvPr/>
          </p:nvSpPr>
          <p:spPr>
            <a:xfrm>
              <a:off x="1665720" y="3625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1364;p27"/>
            <p:cNvSpPr/>
            <p:nvPr/>
          </p:nvSpPr>
          <p:spPr>
            <a:xfrm>
              <a:off x="1739880" y="3625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848" name="Google Shape;1365;p27"/>
          <p:cNvCxnSpPr/>
          <p:nvPr/>
        </p:nvCxnSpPr>
        <p:spPr>
          <a:xfrm flipH="1">
            <a:off x="8151120" y="6840"/>
            <a:ext cx="1002960" cy="494640"/>
          </a:xfrm>
          <a:prstGeom prst="straightConnector1">
            <a:avLst/>
          </a:prstGeom>
          <a:ln w="9525">
            <a:solidFill>
              <a:srgbClr val="494949"/>
            </a:solidFill>
            <a:round/>
          </a:ln>
        </p:spPr>
      </p:cxnSp>
      <p:grpSp>
        <p:nvGrpSpPr>
          <p:cNvPr id="849" name="Google Shape;1366;p27"/>
          <p:cNvGrpSpPr/>
          <p:nvPr/>
        </p:nvGrpSpPr>
        <p:grpSpPr>
          <a:xfrm>
            <a:off x="7823880" y="202320"/>
            <a:ext cx="581400" cy="582120"/>
            <a:chOff x="7823880" y="202320"/>
            <a:chExt cx="581400" cy="582120"/>
          </a:xfrm>
        </p:grpSpPr>
        <p:sp>
          <p:nvSpPr>
            <p:cNvPr id="850" name="Google Shape;1367;p27"/>
            <p:cNvSpPr/>
            <p:nvPr/>
          </p:nvSpPr>
          <p:spPr>
            <a:xfrm>
              <a:off x="7828200" y="20736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1" name="Google Shape;1368;p27"/>
            <p:cNvSpPr/>
            <p:nvPr/>
          </p:nvSpPr>
          <p:spPr>
            <a:xfrm>
              <a:off x="7823880" y="20232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2" name="Google Shape;1369;p27"/>
            <p:cNvSpPr/>
            <p:nvPr/>
          </p:nvSpPr>
          <p:spPr>
            <a:xfrm>
              <a:off x="7900920" y="27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370;p27"/>
            <p:cNvSpPr/>
            <p:nvPr/>
          </p:nvSpPr>
          <p:spPr>
            <a:xfrm>
              <a:off x="7896240" y="27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1371;p27"/>
            <p:cNvSpPr/>
            <p:nvPr/>
          </p:nvSpPr>
          <p:spPr>
            <a:xfrm>
              <a:off x="7979400" y="3585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5" name="Google Shape;1372;p27"/>
            <p:cNvSpPr/>
            <p:nvPr/>
          </p:nvSpPr>
          <p:spPr>
            <a:xfrm>
              <a:off x="7975080" y="35388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6" name="Google Shape;1373;p27"/>
          <p:cNvGrpSpPr/>
          <p:nvPr/>
        </p:nvGrpSpPr>
        <p:grpSpPr>
          <a:xfrm>
            <a:off x="8698680" y="1117440"/>
            <a:ext cx="291600" cy="292320"/>
            <a:chOff x="8698680" y="1117440"/>
            <a:chExt cx="291600" cy="292320"/>
          </a:xfrm>
        </p:grpSpPr>
        <p:sp>
          <p:nvSpPr>
            <p:cNvPr id="857" name="Google Shape;1374;p27"/>
            <p:cNvSpPr/>
            <p:nvPr/>
          </p:nvSpPr>
          <p:spPr>
            <a:xfrm flipH="1">
              <a:off x="8703000" y="112248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1375;p27"/>
            <p:cNvSpPr/>
            <p:nvPr/>
          </p:nvSpPr>
          <p:spPr>
            <a:xfrm flipH="1">
              <a:off x="8698680" y="111744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9" name="Google Shape;1376;p27"/>
            <p:cNvSpPr/>
            <p:nvPr/>
          </p:nvSpPr>
          <p:spPr>
            <a:xfrm flipH="1">
              <a:off x="8764920" y="118440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0" name="Google Shape;1377;p27"/>
            <p:cNvSpPr/>
            <p:nvPr/>
          </p:nvSpPr>
          <p:spPr>
            <a:xfrm flipH="1">
              <a:off x="8759880" y="117972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61" name="Google Shape;1378;p27"/>
          <p:cNvGrpSpPr/>
          <p:nvPr/>
        </p:nvGrpSpPr>
        <p:grpSpPr>
          <a:xfrm>
            <a:off x="8678520" y="1581840"/>
            <a:ext cx="174600" cy="26640"/>
            <a:chOff x="8678520" y="1581840"/>
            <a:chExt cx="174600" cy="26640"/>
          </a:xfrm>
        </p:grpSpPr>
        <p:sp>
          <p:nvSpPr>
            <p:cNvPr id="862" name="Google Shape;1379;p27"/>
            <p:cNvSpPr/>
            <p:nvPr/>
          </p:nvSpPr>
          <p:spPr>
            <a:xfrm>
              <a:off x="867852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3" name="Google Shape;1380;p27"/>
            <p:cNvSpPr/>
            <p:nvPr/>
          </p:nvSpPr>
          <p:spPr>
            <a:xfrm>
              <a:off x="875232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4" name="Google Shape;1381;p27"/>
            <p:cNvSpPr/>
            <p:nvPr/>
          </p:nvSpPr>
          <p:spPr>
            <a:xfrm>
              <a:off x="88264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7" name="Google Shape;546;p11"/>
          <p:cNvGrpSpPr/>
          <p:nvPr/>
        </p:nvGrpSpPr>
        <p:grpSpPr>
          <a:xfrm>
            <a:off x="1955160" y="1125000"/>
            <a:ext cx="5234040" cy="3069000"/>
            <a:chOff x="1955160" y="1125000"/>
            <a:chExt cx="5234040" cy="3069000"/>
          </a:xfrm>
        </p:grpSpPr>
        <p:sp>
          <p:nvSpPr>
            <p:cNvPr id="38" name="Google Shape;547;p11"/>
            <p:cNvSpPr/>
            <p:nvPr/>
          </p:nvSpPr>
          <p:spPr>
            <a:xfrm rot="10800000">
              <a:off x="1955160" y="1125720"/>
              <a:ext cx="5234040" cy="3068280"/>
            </a:xfrm>
            <a:custGeom>
              <a:avLst/>
              <a:gdLst>
                <a:gd name="textAreaLeft" fmla="*/ 0 w 5234040"/>
                <a:gd name="textAreaRight" fmla="*/ 5234400 w 5234040"/>
                <a:gd name="textAreaTop" fmla="*/ 0 h 3068280"/>
                <a:gd name="textAreaBottom" fmla="*/ 3068640 h 3068280"/>
              </a:gdLst>
              <a:ahLst/>
              <a:cxnLst/>
              <a:rect l="textAreaLeft" t="textAreaTop" r="textAreaRight" b="textAreaBottom"/>
              <a:pathLst>
                <a:path w="214347" h="206954">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548;p11"/>
            <p:cNvSpPr/>
            <p:nvPr/>
          </p:nvSpPr>
          <p:spPr>
            <a:xfrm rot="10800000">
              <a:off x="1955160" y="1125720"/>
              <a:ext cx="5234040" cy="3068280"/>
            </a:xfrm>
            <a:custGeom>
              <a:avLst/>
              <a:gdLst>
                <a:gd name="textAreaLeft" fmla="*/ 0 w 5234040"/>
                <a:gd name="textAreaRight" fmla="*/ 5234400 w 5234040"/>
                <a:gd name="textAreaTop" fmla="*/ 0 h 3068280"/>
                <a:gd name="textAreaBottom" fmla="*/ 3068640 h 3068280"/>
              </a:gdLst>
              <a:ahLst/>
              <a:cxnLst/>
              <a:rect l="textAreaLeft" t="textAreaTop" r="textAreaRight" b="textAreaBottom"/>
              <a:pathLst>
                <a:path w="214347" h="206954">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549;p11"/>
            <p:cNvSpPr/>
            <p:nvPr/>
          </p:nvSpPr>
          <p:spPr>
            <a:xfrm rot="10800000">
              <a:off x="1960920" y="1125000"/>
              <a:ext cx="5207760" cy="3068640"/>
            </a:xfrm>
            <a:custGeom>
              <a:avLst/>
              <a:gdLst>
                <a:gd name="textAreaLeft" fmla="*/ 0 w 5207760"/>
                <a:gd name="textAreaRight" fmla="*/ 5208120 w 5207760"/>
                <a:gd name="textAreaTop" fmla="*/ 0 h 3068640"/>
                <a:gd name="textAreaBottom" fmla="*/ 3069000 h 3068640"/>
              </a:gdLst>
              <a:ahLst/>
              <a:cxnLst/>
              <a:rect l="textAreaLeft" t="textAreaTop" r="textAreaRight" b="textAreaBottom"/>
              <a:pathLst>
                <a:path w="213267" h="206972">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1" name="Google Shape;551;p11"/>
          <p:cNvCxnSpPr/>
          <p:nvPr/>
        </p:nvCxnSpPr>
        <p:spPr>
          <a:xfrm flipH="1">
            <a:off x="7682760" y="2910960"/>
            <a:ext cx="306720" cy="1133640"/>
          </a:xfrm>
          <a:prstGeom prst="straightConnector1">
            <a:avLst/>
          </a:prstGeom>
          <a:ln w="9525">
            <a:solidFill>
              <a:srgbClr val="3D3D3D"/>
            </a:solidFill>
            <a:round/>
          </a:ln>
        </p:spPr>
      </p:cxnSp>
      <p:cxnSp>
        <p:nvCxnSpPr>
          <p:cNvPr id="42" name="Google Shape;552;p11"/>
          <p:cNvCxnSpPr/>
          <p:nvPr/>
        </p:nvCxnSpPr>
        <p:spPr>
          <a:xfrm>
            <a:off x="7694640" y="1568880"/>
            <a:ext cx="315720" cy="1342440"/>
          </a:xfrm>
          <a:prstGeom prst="straightConnector1">
            <a:avLst/>
          </a:prstGeom>
          <a:ln w="9525">
            <a:solidFill>
              <a:srgbClr val="3D3D3D"/>
            </a:solidFill>
            <a:round/>
          </a:ln>
        </p:spPr>
      </p:cxnSp>
      <p:cxnSp>
        <p:nvCxnSpPr>
          <p:cNvPr id="43" name="Google Shape;553;p11"/>
          <p:cNvCxnSpPr/>
          <p:nvPr/>
        </p:nvCxnSpPr>
        <p:spPr>
          <a:xfrm flipH="1">
            <a:off x="7702200" y="266400"/>
            <a:ext cx="392400" cy="1332360"/>
          </a:xfrm>
          <a:prstGeom prst="straightConnector1">
            <a:avLst/>
          </a:prstGeom>
          <a:ln w="9525">
            <a:solidFill>
              <a:srgbClr val="3D3D3D"/>
            </a:solidFill>
            <a:round/>
          </a:ln>
        </p:spPr>
      </p:cxnSp>
      <p:cxnSp>
        <p:nvCxnSpPr>
          <p:cNvPr id="44" name="Google Shape;554;p11"/>
          <p:cNvCxnSpPr/>
          <p:nvPr/>
        </p:nvCxnSpPr>
        <p:spPr>
          <a:xfrm flipH="1">
            <a:off x="8101800" y="0"/>
            <a:ext cx="407160" cy="273960"/>
          </a:xfrm>
          <a:prstGeom prst="straightConnector1">
            <a:avLst/>
          </a:prstGeom>
          <a:ln w="9525">
            <a:solidFill>
              <a:srgbClr val="3D3D3D"/>
            </a:solidFill>
            <a:round/>
          </a:ln>
        </p:spPr>
      </p:cxnSp>
      <p:grpSp>
        <p:nvGrpSpPr>
          <p:cNvPr id="45" name="Google Shape;555;p11"/>
          <p:cNvGrpSpPr/>
          <p:nvPr/>
        </p:nvGrpSpPr>
        <p:grpSpPr>
          <a:xfrm>
            <a:off x="7407360" y="1284840"/>
            <a:ext cx="582120" cy="581400"/>
            <a:chOff x="7407360" y="1284840"/>
            <a:chExt cx="582120" cy="581400"/>
          </a:xfrm>
        </p:grpSpPr>
        <p:sp>
          <p:nvSpPr>
            <p:cNvPr id="46" name="Google Shape;556;p11"/>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557;p11"/>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 name="Google Shape;558;p11"/>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559;p11"/>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 name="Google Shape;560;p11"/>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561;p11"/>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2" name="Google Shape;562;p11"/>
          <p:cNvGrpSpPr/>
          <p:nvPr/>
        </p:nvGrpSpPr>
        <p:grpSpPr>
          <a:xfrm>
            <a:off x="7869600" y="2754360"/>
            <a:ext cx="292320" cy="291600"/>
            <a:chOff x="7869600" y="2754360"/>
            <a:chExt cx="292320" cy="291600"/>
          </a:xfrm>
        </p:grpSpPr>
        <p:sp>
          <p:nvSpPr>
            <p:cNvPr id="53" name="Google Shape;563;p11"/>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564;p11"/>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 name="Google Shape;565;p11"/>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566;p11"/>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7" name="Google Shape;567;p11"/>
          <p:cNvGrpSpPr/>
          <p:nvPr/>
        </p:nvGrpSpPr>
        <p:grpSpPr>
          <a:xfrm>
            <a:off x="8012880" y="177840"/>
            <a:ext cx="174600" cy="174600"/>
            <a:chOff x="8012880" y="177840"/>
            <a:chExt cx="174600" cy="174600"/>
          </a:xfrm>
        </p:grpSpPr>
        <p:sp>
          <p:nvSpPr>
            <p:cNvPr id="58" name="Google Shape;568;p11"/>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569;p11"/>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0" name="Google Shape;570;p11"/>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571;p11"/>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2" name="Google Shape;572;p11"/>
          <p:cNvGrpSpPr/>
          <p:nvPr/>
        </p:nvGrpSpPr>
        <p:grpSpPr>
          <a:xfrm>
            <a:off x="7551720" y="3880440"/>
            <a:ext cx="293040" cy="292680"/>
            <a:chOff x="7551720" y="3880440"/>
            <a:chExt cx="293040" cy="292680"/>
          </a:xfrm>
        </p:grpSpPr>
        <p:sp>
          <p:nvSpPr>
            <p:cNvPr id="63" name="Google Shape;573;p11"/>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574;p11"/>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 name="Google Shape;575;p11"/>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576;p11"/>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 name="Google Shape;577;p11"/>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578;p11"/>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9" name="Google Shape;579;p11"/>
          <p:cNvGrpSpPr/>
          <p:nvPr/>
        </p:nvGrpSpPr>
        <p:grpSpPr>
          <a:xfrm>
            <a:off x="8333280" y="249120"/>
            <a:ext cx="26640" cy="174600"/>
            <a:chOff x="8333280" y="249120"/>
            <a:chExt cx="26640" cy="174600"/>
          </a:xfrm>
        </p:grpSpPr>
        <p:sp>
          <p:nvSpPr>
            <p:cNvPr id="70" name="Google Shape;580;p11"/>
            <p:cNvSpPr/>
            <p:nvPr/>
          </p:nvSpPr>
          <p:spPr>
            <a:xfrm rot="16200000" flipV="1">
              <a:off x="8333280" y="397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 name="Google Shape;581;p11"/>
            <p:cNvSpPr/>
            <p:nvPr/>
          </p:nvSpPr>
          <p:spPr>
            <a:xfrm rot="16200000" flipV="1">
              <a:off x="8333280" y="3232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 name="Google Shape;582;p11"/>
            <p:cNvSpPr/>
            <p:nvPr/>
          </p:nvSpPr>
          <p:spPr>
            <a:xfrm rot="16200000" flipV="1">
              <a:off x="8333280" y="2491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73" name="Google Shape;583;p11"/>
          <p:cNvCxnSpPr/>
          <p:nvPr/>
        </p:nvCxnSpPr>
        <p:spPr>
          <a:xfrm flipH="1" flipV="1">
            <a:off x="1513800" y="1824840"/>
            <a:ext cx="126360" cy="1672920"/>
          </a:xfrm>
          <a:prstGeom prst="straightConnector1">
            <a:avLst/>
          </a:prstGeom>
          <a:ln w="9525">
            <a:solidFill>
              <a:srgbClr val="3D3D3D"/>
            </a:solidFill>
            <a:round/>
          </a:ln>
        </p:spPr>
      </p:cxnSp>
      <p:cxnSp>
        <p:nvCxnSpPr>
          <p:cNvPr id="74" name="Google Shape;584;p11"/>
          <p:cNvCxnSpPr/>
          <p:nvPr/>
        </p:nvCxnSpPr>
        <p:spPr>
          <a:xfrm flipV="1">
            <a:off x="889920" y="3510720"/>
            <a:ext cx="743760" cy="829800"/>
          </a:xfrm>
          <a:prstGeom prst="straightConnector1">
            <a:avLst/>
          </a:prstGeom>
          <a:ln w="9525">
            <a:solidFill>
              <a:srgbClr val="3D3D3D"/>
            </a:solidFill>
            <a:round/>
          </a:ln>
        </p:spPr>
      </p:cxnSp>
      <p:cxnSp>
        <p:nvCxnSpPr>
          <p:cNvPr id="75" name="Google Shape;585;p11"/>
          <p:cNvCxnSpPr/>
          <p:nvPr/>
        </p:nvCxnSpPr>
        <p:spPr>
          <a:xfrm flipH="1" flipV="1">
            <a:off x="909720" y="4347000"/>
            <a:ext cx="1188360" cy="796680"/>
          </a:xfrm>
          <a:prstGeom prst="straightConnector1">
            <a:avLst/>
          </a:prstGeom>
          <a:ln w="9525">
            <a:solidFill>
              <a:srgbClr val="3D3D3D"/>
            </a:solidFill>
            <a:round/>
          </a:ln>
        </p:spPr>
      </p:cxnSp>
      <p:grpSp>
        <p:nvGrpSpPr>
          <p:cNvPr id="76" name="Google Shape;586;p11"/>
          <p:cNvGrpSpPr/>
          <p:nvPr/>
        </p:nvGrpSpPr>
        <p:grpSpPr>
          <a:xfrm>
            <a:off x="621360" y="4062240"/>
            <a:ext cx="582120" cy="581400"/>
            <a:chOff x="621360" y="4062240"/>
            <a:chExt cx="582120" cy="581400"/>
          </a:xfrm>
        </p:grpSpPr>
        <p:sp>
          <p:nvSpPr>
            <p:cNvPr id="77" name="Google Shape;587;p11"/>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588;p11"/>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 name="Google Shape;589;p11"/>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590;p11"/>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 name="Google Shape;591;p11"/>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592;p11"/>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3" name="Google Shape;593;p11"/>
          <p:cNvGrpSpPr/>
          <p:nvPr/>
        </p:nvGrpSpPr>
        <p:grpSpPr>
          <a:xfrm>
            <a:off x="1482840" y="3351240"/>
            <a:ext cx="292320" cy="291600"/>
            <a:chOff x="1482840" y="3351240"/>
            <a:chExt cx="292320" cy="291600"/>
          </a:xfrm>
        </p:grpSpPr>
        <p:sp>
          <p:nvSpPr>
            <p:cNvPr id="84" name="Google Shape;594;p11"/>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595;p11"/>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 name="Google Shape;596;p11"/>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597;p11"/>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8" name="Google Shape;598;p11"/>
          <p:cNvGrpSpPr/>
          <p:nvPr/>
        </p:nvGrpSpPr>
        <p:grpSpPr>
          <a:xfrm>
            <a:off x="1595520" y="4790160"/>
            <a:ext cx="174600" cy="174600"/>
            <a:chOff x="1595520" y="4790160"/>
            <a:chExt cx="174600" cy="174600"/>
          </a:xfrm>
        </p:grpSpPr>
        <p:sp>
          <p:nvSpPr>
            <p:cNvPr id="89" name="Google Shape;599;p11"/>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600;p11"/>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 name="Google Shape;601;p11"/>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602;p11"/>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93" name="Google Shape;603;p11"/>
          <p:cNvSpPr/>
          <p:nvPr/>
        </p:nvSpPr>
        <p:spPr>
          <a:xfrm rot="5400000">
            <a:off x="1377360"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604;p11"/>
          <p:cNvSpPr/>
          <p:nvPr/>
        </p:nvSpPr>
        <p:spPr>
          <a:xfrm rot="5400000">
            <a:off x="1375200" y="168588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5" name="Google Shape;605;p11"/>
          <p:cNvSpPr/>
          <p:nvPr/>
        </p:nvSpPr>
        <p:spPr>
          <a:xfrm rot="5400000">
            <a:off x="1413720" y="17251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606;p11"/>
          <p:cNvSpPr/>
          <p:nvPr/>
        </p:nvSpPr>
        <p:spPr>
          <a:xfrm rot="5400000">
            <a:off x="1411560" y="17226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 name="Google Shape;607;p11"/>
          <p:cNvSpPr/>
          <p:nvPr/>
        </p:nvSpPr>
        <p:spPr>
          <a:xfrm rot="5400000">
            <a:off x="1453680" y="17647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608;p11"/>
          <p:cNvSpPr/>
          <p:nvPr/>
        </p:nvSpPr>
        <p:spPr>
          <a:xfrm rot="5400000">
            <a:off x="1451160" y="17625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9" name="Google Shape;609;p11"/>
          <p:cNvGrpSpPr/>
          <p:nvPr/>
        </p:nvGrpSpPr>
        <p:grpSpPr>
          <a:xfrm>
            <a:off x="1775520" y="1441440"/>
            <a:ext cx="26640" cy="174600"/>
            <a:chOff x="1775520" y="1441440"/>
            <a:chExt cx="26640" cy="174600"/>
          </a:xfrm>
        </p:grpSpPr>
        <p:sp>
          <p:nvSpPr>
            <p:cNvPr id="100" name="Google Shape;610;p11"/>
            <p:cNvSpPr/>
            <p:nvPr/>
          </p:nvSpPr>
          <p:spPr>
            <a:xfrm rot="5400000">
              <a:off x="1775520" y="1441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 name="Google Shape;611;p11"/>
            <p:cNvSpPr/>
            <p:nvPr/>
          </p:nvSpPr>
          <p:spPr>
            <a:xfrm rot="5400000">
              <a:off x="1775520" y="15152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 name="Google Shape;612;p11"/>
            <p:cNvSpPr/>
            <p:nvPr/>
          </p:nvSpPr>
          <p:spPr>
            <a:xfrm rot="5400000">
              <a:off x="1775520" y="15894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3" name="Google Shape;613;p11"/>
          <p:cNvGrpSpPr/>
          <p:nvPr/>
        </p:nvGrpSpPr>
        <p:grpSpPr>
          <a:xfrm>
            <a:off x="1893960" y="4488120"/>
            <a:ext cx="26640" cy="174600"/>
            <a:chOff x="1893960" y="4488120"/>
            <a:chExt cx="26640" cy="174600"/>
          </a:xfrm>
        </p:grpSpPr>
        <p:sp>
          <p:nvSpPr>
            <p:cNvPr id="104" name="Google Shape;614;p11"/>
            <p:cNvSpPr/>
            <p:nvPr/>
          </p:nvSpPr>
          <p:spPr>
            <a:xfrm rot="5400000">
              <a:off x="1893960" y="44881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 name="Google Shape;615;p11"/>
            <p:cNvSpPr/>
            <p:nvPr/>
          </p:nvSpPr>
          <p:spPr>
            <a:xfrm rot="5400000">
              <a:off x="1893960" y="45619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 name="Google Shape;616;p11"/>
            <p:cNvSpPr/>
            <p:nvPr/>
          </p:nvSpPr>
          <p:spPr>
            <a:xfrm rot="5400000">
              <a:off x="1893960" y="4636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7" name="Google Shape;617;p11"/>
          <p:cNvGrpSpPr/>
          <p:nvPr/>
        </p:nvGrpSpPr>
        <p:grpSpPr>
          <a:xfrm>
            <a:off x="483120" y="4066920"/>
            <a:ext cx="26640" cy="174600"/>
            <a:chOff x="483120" y="4066920"/>
            <a:chExt cx="26640" cy="174600"/>
          </a:xfrm>
        </p:grpSpPr>
        <p:sp>
          <p:nvSpPr>
            <p:cNvPr id="108" name="Google Shape;618;p11"/>
            <p:cNvSpPr/>
            <p:nvPr/>
          </p:nvSpPr>
          <p:spPr>
            <a:xfrm rot="5400000">
              <a:off x="483120" y="40669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 name="Google Shape;619;p11"/>
            <p:cNvSpPr/>
            <p:nvPr/>
          </p:nvSpPr>
          <p:spPr>
            <a:xfrm rot="5400000">
              <a:off x="483120" y="41407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 name="Google Shape;620;p11"/>
            <p:cNvSpPr/>
            <p:nvPr/>
          </p:nvSpPr>
          <p:spPr>
            <a:xfrm rot="5400000">
              <a:off x="483120" y="4214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11" name="PlaceHolder 1"/>
          <p:cNvSpPr>
            <a:spLocks noGrp="1"/>
          </p:cNvSpPr>
          <p:nvPr>
            <p:ph type="title"/>
          </p:nvPr>
        </p:nvSpPr>
        <p:spPr>
          <a:xfrm>
            <a:off x="2624400" y="2057400"/>
            <a:ext cx="3904200" cy="78588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865" name="Google Shape;1383;p28"/>
          <p:cNvCxnSpPr/>
          <p:nvPr/>
        </p:nvCxnSpPr>
        <p:spPr>
          <a:xfrm flipH="1">
            <a:off x="7682760" y="2910960"/>
            <a:ext cx="306720" cy="1133640"/>
          </a:xfrm>
          <a:prstGeom prst="straightConnector1">
            <a:avLst/>
          </a:prstGeom>
          <a:ln w="9525">
            <a:solidFill>
              <a:srgbClr val="1A2E35"/>
            </a:solidFill>
            <a:round/>
          </a:ln>
        </p:spPr>
      </p:cxnSp>
      <p:cxnSp>
        <p:nvCxnSpPr>
          <p:cNvPr id="866" name="Google Shape;1384;p28"/>
          <p:cNvCxnSpPr/>
          <p:nvPr/>
        </p:nvCxnSpPr>
        <p:spPr>
          <a:xfrm>
            <a:off x="7694640" y="1568880"/>
            <a:ext cx="315720" cy="1342440"/>
          </a:xfrm>
          <a:prstGeom prst="straightConnector1">
            <a:avLst/>
          </a:prstGeom>
          <a:ln w="9525">
            <a:solidFill>
              <a:srgbClr val="1A2E35"/>
            </a:solidFill>
            <a:round/>
          </a:ln>
        </p:spPr>
      </p:cxnSp>
      <p:cxnSp>
        <p:nvCxnSpPr>
          <p:cNvPr id="867" name="Google Shape;1385;p28"/>
          <p:cNvCxnSpPr/>
          <p:nvPr/>
        </p:nvCxnSpPr>
        <p:spPr>
          <a:xfrm flipH="1">
            <a:off x="7702200" y="266400"/>
            <a:ext cx="392400" cy="1332360"/>
          </a:xfrm>
          <a:prstGeom prst="straightConnector1">
            <a:avLst/>
          </a:prstGeom>
          <a:ln w="9525">
            <a:solidFill>
              <a:srgbClr val="1A2E35"/>
            </a:solidFill>
            <a:round/>
          </a:ln>
        </p:spPr>
      </p:cxnSp>
      <p:cxnSp>
        <p:nvCxnSpPr>
          <p:cNvPr id="868" name="Google Shape;1386;p28"/>
          <p:cNvCxnSpPr/>
          <p:nvPr/>
        </p:nvCxnSpPr>
        <p:spPr>
          <a:xfrm flipH="1">
            <a:off x="8101800" y="0"/>
            <a:ext cx="407160" cy="273960"/>
          </a:xfrm>
          <a:prstGeom prst="straightConnector1">
            <a:avLst/>
          </a:prstGeom>
          <a:ln w="9525">
            <a:solidFill>
              <a:srgbClr val="1A2E35"/>
            </a:solidFill>
            <a:round/>
          </a:ln>
        </p:spPr>
      </p:cxnSp>
      <p:grpSp>
        <p:nvGrpSpPr>
          <p:cNvPr id="869" name="Google Shape;1387;p28"/>
          <p:cNvGrpSpPr/>
          <p:nvPr/>
        </p:nvGrpSpPr>
        <p:grpSpPr>
          <a:xfrm>
            <a:off x="7407360" y="1284840"/>
            <a:ext cx="582120" cy="581400"/>
            <a:chOff x="7407360" y="1284840"/>
            <a:chExt cx="582120" cy="581400"/>
          </a:xfrm>
        </p:grpSpPr>
        <p:sp>
          <p:nvSpPr>
            <p:cNvPr id="870" name="Google Shape;1388;p28"/>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1" name="Google Shape;1389;p28"/>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2" name="Google Shape;1390;p28"/>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391;p28"/>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392;p28"/>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393;p28"/>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76" name="Google Shape;1394;p28"/>
          <p:cNvGrpSpPr/>
          <p:nvPr/>
        </p:nvGrpSpPr>
        <p:grpSpPr>
          <a:xfrm>
            <a:off x="7869600" y="2754360"/>
            <a:ext cx="292320" cy="291600"/>
            <a:chOff x="7869600" y="2754360"/>
            <a:chExt cx="292320" cy="291600"/>
          </a:xfrm>
        </p:grpSpPr>
        <p:sp>
          <p:nvSpPr>
            <p:cNvPr id="877" name="Google Shape;1395;p28"/>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8" name="Google Shape;1396;p28"/>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9" name="Google Shape;1397;p28"/>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0" name="Google Shape;1398;p28"/>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81" name="Google Shape;1399;p28"/>
          <p:cNvGrpSpPr/>
          <p:nvPr/>
        </p:nvGrpSpPr>
        <p:grpSpPr>
          <a:xfrm>
            <a:off x="8012880" y="177840"/>
            <a:ext cx="174600" cy="174600"/>
            <a:chOff x="8012880" y="177840"/>
            <a:chExt cx="174600" cy="174600"/>
          </a:xfrm>
        </p:grpSpPr>
        <p:sp>
          <p:nvSpPr>
            <p:cNvPr id="882" name="Google Shape;1400;p28"/>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3" name="Google Shape;1401;p28"/>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402;p28"/>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1403;p28"/>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86" name="Google Shape;1404;p28"/>
          <p:cNvGrpSpPr/>
          <p:nvPr/>
        </p:nvGrpSpPr>
        <p:grpSpPr>
          <a:xfrm>
            <a:off x="7551720" y="3880440"/>
            <a:ext cx="293040" cy="292680"/>
            <a:chOff x="7551720" y="3880440"/>
            <a:chExt cx="293040" cy="292680"/>
          </a:xfrm>
        </p:grpSpPr>
        <p:sp>
          <p:nvSpPr>
            <p:cNvPr id="887" name="Google Shape;1405;p28"/>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406;p28"/>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407;p28"/>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408;p28"/>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409;p28"/>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410;p28"/>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93" name="Google Shape;1411;p28"/>
          <p:cNvGrpSpPr/>
          <p:nvPr/>
        </p:nvGrpSpPr>
        <p:grpSpPr>
          <a:xfrm>
            <a:off x="8333280" y="249120"/>
            <a:ext cx="26640" cy="174600"/>
            <a:chOff x="8333280" y="249120"/>
            <a:chExt cx="26640" cy="174600"/>
          </a:xfrm>
        </p:grpSpPr>
        <p:sp>
          <p:nvSpPr>
            <p:cNvPr id="894" name="Google Shape;1412;p28"/>
            <p:cNvSpPr/>
            <p:nvPr/>
          </p:nvSpPr>
          <p:spPr>
            <a:xfrm rot="16200000" flipV="1">
              <a:off x="8333280" y="3970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413;p28"/>
            <p:cNvSpPr/>
            <p:nvPr/>
          </p:nvSpPr>
          <p:spPr>
            <a:xfrm rot="16200000" flipV="1">
              <a:off x="8333280" y="3232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414;p28"/>
            <p:cNvSpPr/>
            <p:nvPr/>
          </p:nvSpPr>
          <p:spPr>
            <a:xfrm rot="16200000" flipV="1">
              <a:off x="8333280" y="2491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897" name="Google Shape;1415;p28"/>
          <p:cNvCxnSpPr/>
          <p:nvPr/>
        </p:nvCxnSpPr>
        <p:spPr>
          <a:xfrm flipH="1" flipV="1">
            <a:off x="1513800" y="1824840"/>
            <a:ext cx="126360" cy="1672920"/>
          </a:xfrm>
          <a:prstGeom prst="straightConnector1">
            <a:avLst/>
          </a:prstGeom>
          <a:ln w="9525">
            <a:solidFill>
              <a:srgbClr val="1A2E35"/>
            </a:solidFill>
            <a:round/>
          </a:ln>
        </p:spPr>
      </p:cxnSp>
      <p:cxnSp>
        <p:nvCxnSpPr>
          <p:cNvPr id="898" name="Google Shape;1416;p28"/>
          <p:cNvCxnSpPr/>
          <p:nvPr/>
        </p:nvCxnSpPr>
        <p:spPr>
          <a:xfrm flipV="1">
            <a:off x="889920" y="3510720"/>
            <a:ext cx="743760" cy="829800"/>
          </a:xfrm>
          <a:prstGeom prst="straightConnector1">
            <a:avLst/>
          </a:prstGeom>
          <a:ln w="9525">
            <a:solidFill>
              <a:srgbClr val="1A2E35"/>
            </a:solidFill>
            <a:round/>
          </a:ln>
        </p:spPr>
      </p:cxnSp>
      <p:cxnSp>
        <p:nvCxnSpPr>
          <p:cNvPr id="899" name="Google Shape;1417;p28"/>
          <p:cNvCxnSpPr/>
          <p:nvPr/>
        </p:nvCxnSpPr>
        <p:spPr>
          <a:xfrm flipH="1" flipV="1">
            <a:off x="909720" y="4347000"/>
            <a:ext cx="1188360" cy="796680"/>
          </a:xfrm>
          <a:prstGeom prst="straightConnector1">
            <a:avLst/>
          </a:prstGeom>
          <a:ln w="9525">
            <a:solidFill>
              <a:srgbClr val="1A2E35"/>
            </a:solidFill>
            <a:round/>
          </a:ln>
        </p:spPr>
      </p:cxnSp>
      <p:grpSp>
        <p:nvGrpSpPr>
          <p:cNvPr id="900" name="Google Shape;1418;p28"/>
          <p:cNvGrpSpPr/>
          <p:nvPr/>
        </p:nvGrpSpPr>
        <p:grpSpPr>
          <a:xfrm>
            <a:off x="621360" y="4062240"/>
            <a:ext cx="582120" cy="581400"/>
            <a:chOff x="621360" y="4062240"/>
            <a:chExt cx="582120" cy="581400"/>
          </a:xfrm>
        </p:grpSpPr>
        <p:sp>
          <p:nvSpPr>
            <p:cNvPr id="901" name="Google Shape;1419;p28"/>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2" name="Google Shape;1420;p28"/>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421;p28"/>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422;p28"/>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423;p28"/>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424;p28"/>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07" name="Google Shape;1425;p28"/>
          <p:cNvGrpSpPr/>
          <p:nvPr/>
        </p:nvGrpSpPr>
        <p:grpSpPr>
          <a:xfrm>
            <a:off x="1482840" y="3351240"/>
            <a:ext cx="292320" cy="291600"/>
            <a:chOff x="1482840" y="3351240"/>
            <a:chExt cx="292320" cy="291600"/>
          </a:xfrm>
        </p:grpSpPr>
        <p:sp>
          <p:nvSpPr>
            <p:cNvPr id="908" name="Google Shape;1426;p28"/>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1427;p28"/>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428;p28"/>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429;p28"/>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12" name="Google Shape;1430;p28"/>
          <p:cNvGrpSpPr/>
          <p:nvPr/>
        </p:nvGrpSpPr>
        <p:grpSpPr>
          <a:xfrm>
            <a:off x="1595520" y="4790160"/>
            <a:ext cx="174600" cy="174600"/>
            <a:chOff x="1595520" y="4790160"/>
            <a:chExt cx="174600" cy="174600"/>
          </a:xfrm>
        </p:grpSpPr>
        <p:sp>
          <p:nvSpPr>
            <p:cNvPr id="913" name="Google Shape;1431;p28"/>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4" name="Google Shape;1432;p28"/>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433;p28"/>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6" name="Google Shape;1434;p28"/>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17" name="Google Shape;1435;p28"/>
          <p:cNvSpPr/>
          <p:nvPr/>
        </p:nvSpPr>
        <p:spPr>
          <a:xfrm rot="5400000">
            <a:off x="1377360"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436;p28"/>
          <p:cNvSpPr/>
          <p:nvPr/>
        </p:nvSpPr>
        <p:spPr>
          <a:xfrm rot="5400000">
            <a:off x="1375200" y="168588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437;p28"/>
          <p:cNvSpPr/>
          <p:nvPr/>
        </p:nvSpPr>
        <p:spPr>
          <a:xfrm rot="5400000">
            <a:off x="1413720" y="17251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438;p28"/>
          <p:cNvSpPr/>
          <p:nvPr/>
        </p:nvSpPr>
        <p:spPr>
          <a:xfrm rot="5400000">
            <a:off x="1411560" y="17226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439;p28"/>
          <p:cNvSpPr/>
          <p:nvPr/>
        </p:nvSpPr>
        <p:spPr>
          <a:xfrm rot="5400000">
            <a:off x="1453680" y="17647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2" name="Google Shape;1440;p28"/>
          <p:cNvSpPr/>
          <p:nvPr/>
        </p:nvSpPr>
        <p:spPr>
          <a:xfrm rot="5400000">
            <a:off x="1451160" y="17625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23" name="Google Shape;1441;p28"/>
          <p:cNvGrpSpPr/>
          <p:nvPr/>
        </p:nvGrpSpPr>
        <p:grpSpPr>
          <a:xfrm>
            <a:off x="1775520" y="1441440"/>
            <a:ext cx="26640" cy="174600"/>
            <a:chOff x="1775520" y="1441440"/>
            <a:chExt cx="26640" cy="174600"/>
          </a:xfrm>
        </p:grpSpPr>
        <p:sp>
          <p:nvSpPr>
            <p:cNvPr id="924" name="Google Shape;1442;p28"/>
            <p:cNvSpPr/>
            <p:nvPr/>
          </p:nvSpPr>
          <p:spPr>
            <a:xfrm rot="5400000">
              <a:off x="1775520" y="144144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5" name="Google Shape;1443;p28"/>
            <p:cNvSpPr/>
            <p:nvPr/>
          </p:nvSpPr>
          <p:spPr>
            <a:xfrm rot="5400000">
              <a:off x="1775520" y="151524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444;p28"/>
            <p:cNvSpPr/>
            <p:nvPr/>
          </p:nvSpPr>
          <p:spPr>
            <a:xfrm rot="5400000">
              <a:off x="1775520" y="158940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7" name="Google Shape;1445;p28"/>
          <p:cNvGrpSpPr/>
          <p:nvPr/>
        </p:nvGrpSpPr>
        <p:grpSpPr>
          <a:xfrm>
            <a:off x="1893960" y="4488120"/>
            <a:ext cx="26640" cy="174600"/>
            <a:chOff x="1893960" y="4488120"/>
            <a:chExt cx="26640" cy="174600"/>
          </a:xfrm>
        </p:grpSpPr>
        <p:sp>
          <p:nvSpPr>
            <p:cNvPr id="928" name="Google Shape;1446;p28"/>
            <p:cNvSpPr/>
            <p:nvPr/>
          </p:nvSpPr>
          <p:spPr>
            <a:xfrm rot="5400000">
              <a:off x="1893960" y="44881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447;p28"/>
            <p:cNvSpPr/>
            <p:nvPr/>
          </p:nvSpPr>
          <p:spPr>
            <a:xfrm rot="5400000">
              <a:off x="1893960" y="4561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448;p28"/>
            <p:cNvSpPr/>
            <p:nvPr/>
          </p:nvSpPr>
          <p:spPr>
            <a:xfrm rot="5400000">
              <a:off x="1893960" y="46360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31" name="Google Shape;1449;p28"/>
          <p:cNvGrpSpPr/>
          <p:nvPr/>
        </p:nvGrpSpPr>
        <p:grpSpPr>
          <a:xfrm>
            <a:off x="483120" y="4066920"/>
            <a:ext cx="26640" cy="174600"/>
            <a:chOff x="483120" y="4066920"/>
            <a:chExt cx="26640" cy="174600"/>
          </a:xfrm>
        </p:grpSpPr>
        <p:sp>
          <p:nvSpPr>
            <p:cNvPr id="932" name="Google Shape;1450;p28"/>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451;p28"/>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452;p28"/>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35" name="Google Shape;1454;p29"/>
          <p:cNvGrpSpPr/>
          <p:nvPr/>
        </p:nvGrpSpPr>
        <p:grpSpPr>
          <a:xfrm>
            <a:off x="262080" y="-1080"/>
            <a:ext cx="8550000" cy="3981240"/>
            <a:chOff x="262080" y="-1080"/>
            <a:chExt cx="8550000" cy="3981240"/>
          </a:xfrm>
        </p:grpSpPr>
        <p:cxnSp>
          <p:nvCxnSpPr>
            <p:cNvPr id="936" name="Google Shape;1455;p29"/>
            <p:cNvCxnSpPr/>
            <p:nvPr/>
          </p:nvCxnSpPr>
          <p:spPr>
            <a:xfrm>
              <a:off x="515880" y="-1080"/>
              <a:ext cx="360" cy="3981600"/>
            </a:xfrm>
            <a:prstGeom prst="straightConnector1">
              <a:avLst/>
            </a:prstGeom>
            <a:ln w="9525">
              <a:solidFill>
                <a:srgbClr val="595959"/>
              </a:solidFill>
              <a:round/>
            </a:ln>
          </p:spPr>
        </p:cxnSp>
        <p:cxnSp>
          <p:nvCxnSpPr>
            <p:cNvPr id="937" name="Google Shape;1456;p29"/>
            <p:cNvCxnSpPr/>
            <p:nvPr/>
          </p:nvCxnSpPr>
          <p:spPr>
            <a:xfrm>
              <a:off x="8665920" y="-1080"/>
              <a:ext cx="360" cy="1902240"/>
            </a:xfrm>
            <a:prstGeom prst="straightConnector1">
              <a:avLst/>
            </a:prstGeom>
            <a:ln w="9525">
              <a:solidFill>
                <a:srgbClr val="595959"/>
              </a:solidFill>
              <a:round/>
            </a:ln>
          </p:spPr>
        </p:cxnSp>
        <p:grpSp>
          <p:nvGrpSpPr>
            <p:cNvPr id="938" name="Google Shape;1457;p29"/>
            <p:cNvGrpSpPr/>
            <p:nvPr/>
          </p:nvGrpSpPr>
          <p:grpSpPr>
            <a:xfrm>
              <a:off x="343440" y="3301200"/>
              <a:ext cx="344520" cy="344880"/>
              <a:chOff x="343440" y="3301200"/>
              <a:chExt cx="344520" cy="344880"/>
            </a:xfrm>
          </p:grpSpPr>
          <p:sp>
            <p:nvSpPr>
              <p:cNvPr id="939" name="Google Shape;1458;p29"/>
              <p:cNvSpPr/>
              <p:nvPr/>
            </p:nvSpPr>
            <p:spPr>
              <a:xfrm rot="10800000">
                <a:off x="348840" y="3306960"/>
                <a:ext cx="333360" cy="333360"/>
              </a:xfrm>
              <a:custGeom>
                <a:avLst/>
                <a:gdLst>
                  <a:gd name="textAreaLeft" fmla="*/ 0 w 333360"/>
                  <a:gd name="textAreaRight" fmla="*/ 333720 w 333360"/>
                  <a:gd name="textAreaTop" fmla="*/ 0 h 333360"/>
                  <a:gd name="textAreaBottom" fmla="*/ 333720 h 33336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0" name="Google Shape;1459;p29"/>
              <p:cNvSpPr/>
              <p:nvPr/>
            </p:nvSpPr>
            <p:spPr>
              <a:xfrm rot="10800000">
                <a:off x="343440" y="3301200"/>
                <a:ext cx="344520" cy="344880"/>
              </a:xfrm>
              <a:custGeom>
                <a:avLst/>
                <a:gdLst>
                  <a:gd name="textAreaLeft" fmla="*/ 0 w 344520"/>
                  <a:gd name="textAreaRight" fmla="*/ 344880 w 344520"/>
                  <a:gd name="textAreaTop" fmla="*/ 0 h 344880"/>
                  <a:gd name="textAreaBottom" fmla="*/ 345240 h 34488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1" name="Google Shape;1460;p29"/>
              <p:cNvSpPr/>
              <p:nvPr/>
            </p:nvSpPr>
            <p:spPr>
              <a:xfrm rot="10800000">
                <a:off x="422640" y="3380760"/>
                <a:ext cx="186480" cy="186480"/>
              </a:xfrm>
              <a:custGeom>
                <a:avLst/>
                <a:gdLst>
                  <a:gd name="textAreaLeft" fmla="*/ 0 w 186480"/>
                  <a:gd name="textAreaRight" fmla="*/ 186840 w 186480"/>
                  <a:gd name="textAreaTop" fmla="*/ 0 h 186480"/>
                  <a:gd name="textAreaBottom" fmla="*/ 186840 h 18648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461;p29"/>
              <p:cNvSpPr/>
              <p:nvPr/>
            </p:nvSpPr>
            <p:spPr>
              <a:xfrm rot="10800000">
                <a:off x="416520" y="3375000"/>
                <a:ext cx="197640" cy="197640"/>
              </a:xfrm>
              <a:custGeom>
                <a:avLst/>
                <a:gdLst>
                  <a:gd name="textAreaLeft" fmla="*/ 0 w 197640"/>
                  <a:gd name="textAreaRight" fmla="*/ 198000 w 197640"/>
                  <a:gd name="textAreaTop" fmla="*/ 0 h 197640"/>
                  <a:gd name="textAreaBottom" fmla="*/ 198000 h 19764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3" name="Google Shape;1462;p29"/>
            <p:cNvGrpSpPr/>
            <p:nvPr/>
          </p:nvGrpSpPr>
          <p:grpSpPr>
            <a:xfrm>
              <a:off x="8520480" y="714960"/>
              <a:ext cx="291600" cy="292320"/>
              <a:chOff x="8520480" y="714960"/>
              <a:chExt cx="291600" cy="292320"/>
            </a:xfrm>
          </p:grpSpPr>
          <p:sp>
            <p:nvSpPr>
              <p:cNvPr id="944" name="Google Shape;1463;p29"/>
              <p:cNvSpPr/>
              <p:nvPr/>
            </p:nvSpPr>
            <p:spPr>
              <a:xfrm rot="10800000">
                <a:off x="8524800" y="72000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464;p29"/>
              <p:cNvSpPr/>
              <p:nvPr/>
            </p:nvSpPr>
            <p:spPr>
              <a:xfrm rot="10800000">
                <a:off x="8520480" y="71496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465;p29"/>
              <p:cNvSpPr/>
              <p:nvPr/>
            </p:nvSpPr>
            <p:spPr>
              <a:xfrm rot="10800000">
                <a:off x="8587080" y="78228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466;p29"/>
              <p:cNvSpPr/>
              <p:nvPr/>
            </p:nvSpPr>
            <p:spPr>
              <a:xfrm rot="10800000">
                <a:off x="8582040" y="7776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8" name="Google Shape;1467;p29"/>
            <p:cNvGrpSpPr/>
            <p:nvPr/>
          </p:nvGrpSpPr>
          <p:grpSpPr>
            <a:xfrm>
              <a:off x="262080" y="465480"/>
              <a:ext cx="507240" cy="507600"/>
              <a:chOff x="262080" y="465480"/>
              <a:chExt cx="507240" cy="507600"/>
            </a:xfrm>
          </p:grpSpPr>
          <p:sp>
            <p:nvSpPr>
              <p:cNvPr id="949" name="Google Shape;1468;p29"/>
              <p:cNvSpPr/>
              <p:nvPr/>
            </p:nvSpPr>
            <p:spPr>
              <a:xfrm rot="10800000">
                <a:off x="266040" y="469800"/>
                <a:ext cx="499320" cy="498960"/>
              </a:xfrm>
              <a:custGeom>
                <a:avLst/>
                <a:gdLst>
                  <a:gd name="textAreaLeft" fmla="*/ 0 w 499320"/>
                  <a:gd name="textAreaRight" fmla="*/ 499680 w 499320"/>
                  <a:gd name="textAreaTop" fmla="*/ 0 h 498960"/>
                  <a:gd name="textAreaBottom" fmla="*/ 499320 h 49896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469;p29"/>
              <p:cNvSpPr/>
              <p:nvPr/>
            </p:nvSpPr>
            <p:spPr>
              <a:xfrm rot="10800000">
                <a:off x="262080" y="465480"/>
                <a:ext cx="507240" cy="507600"/>
              </a:xfrm>
              <a:custGeom>
                <a:avLst/>
                <a:gdLst>
                  <a:gd name="textAreaLeft" fmla="*/ 0 w 507240"/>
                  <a:gd name="textAreaRight" fmla="*/ 507600 w 507240"/>
                  <a:gd name="textAreaTop" fmla="*/ 0 h 507600"/>
                  <a:gd name="textAreaBottom" fmla="*/ 507960 h 50760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1" name="Google Shape;1470;p29"/>
              <p:cNvSpPr/>
              <p:nvPr/>
            </p:nvSpPr>
            <p:spPr>
              <a:xfrm rot="10800000">
                <a:off x="329400" y="532800"/>
                <a:ext cx="372960" cy="372600"/>
              </a:xfrm>
              <a:custGeom>
                <a:avLst/>
                <a:gdLst>
                  <a:gd name="textAreaLeft" fmla="*/ 0 w 372960"/>
                  <a:gd name="textAreaRight" fmla="*/ 373320 w 372960"/>
                  <a:gd name="textAreaTop" fmla="*/ 0 h 372600"/>
                  <a:gd name="textAreaBottom" fmla="*/ 372960 h 37260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2" name="Google Shape;1471;p29"/>
              <p:cNvSpPr/>
              <p:nvPr/>
            </p:nvSpPr>
            <p:spPr>
              <a:xfrm rot="10800000">
                <a:off x="325080" y="528480"/>
                <a:ext cx="380880" cy="381240"/>
              </a:xfrm>
              <a:custGeom>
                <a:avLst/>
                <a:gdLst>
                  <a:gd name="textAreaLeft" fmla="*/ 0 w 380880"/>
                  <a:gd name="textAreaRight" fmla="*/ 381240 w 380880"/>
                  <a:gd name="textAreaTop" fmla="*/ 0 h 381240"/>
                  <a:gd name="textAreaBottom" fmla="*/ 381600 h 3812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3" name="Google Shape;1472;p29"/>
              <p:cNvSpPr/>
              <p:nvPr/>
            </p:nvSpPr>
            <p:spPr>
              <a:xfrm rot="10800000">
                <a:off x="398160" y="601560"/>
                <a:ext cx="235440" cy="235440"/>
              </a:xfrm>
              <a:custGeom>
                <a:avLst/>
                <a:gdLst>
                  <a:gd name="textAreaLeft" fmla="*/ 0 w 235440"/>
                  <a:gd name="textAreaRight" fmla="*/ 235800 w 235440"/>
                  <a:gd name="textAreaTop" fmla="*/ 0 h 235440"/>
                  <a:gd name="textAreaBottom" fmla="*/ 235800 h 23544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4" name="Google Shape;1473;p29"/>
              <p:cNvSpPr/>
              <p:nvPr/>
            </p:nvSpPr>
            <p:spPr>
              <a:xfrm rot="10800000">
                <a:off x="393840" y="597600"/>
                <a:ext cx="243720" cy="243360"/>
              </a:xfrm>
              <a:custGeom>
                <a:avLst/>
                <a:gdLst>
                  <a:gd name="textAreaLeft" fmla="*/ 0 w 243720"/>
                  <a:gd name="textAreaRight" fmla="*/ 244080 w 243720"/>
                  <a:gd name="textAreaTop" fmla="*/ 0 h 243360"/>
                  <a:gd name="textAreaBottom" fmla="*/ 243720 h 24336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5" name="Google Shape;1475;p30"/>
          <p:cNvGrpSpPr/>
          <p:nvPr/>
        </p:nvGrpSpPr>
        <p:grpSpPr>
          <a:xfrm>
            <a:off x="432720" y="0"/>
            <a:ext cx="8278200" cy="5165640"/>
            <a:chOff x="432720" y="0"/>
            <a:chExt cx="8278200" cy="5165640"/>
          </a:xfrm>
        </p:grpSpPr>
        <p:cxnSp>
          <p:nvCxnSpPr>
            <p:cNvPr id="956" name="Google Shape;1476;p30"/>
            <p:cNvCxnSpPr/>
            <p:nvPr/>
          </p:nvCxnSpPr>
          <p:spPr>
            <a:xfrm flipV="1">
              <a:off x="8420040" y="2664000"/>
              <a:ext cx="360" cy="2502000"/>
            </a:xfrm>
            <a:prstGeom prst="straightConnector1">
              <a:avLst/>
            </a:prstGeom>
            <a:ln w="9525">
              <a:solidFill>
                <a:srgbClr val="595959"/>
              </a:solidFill>
              <a:round/>
            </a:ln>
          </p:spPr>
        </p:cxnSp>
        <p:grpSp>
          <p:nvGrpSpPr>
            <p:cNvPr id="957" name="Google Shape;1477;p30"/>
            <p:cNvGrpSpPr/>
            <p:nvPr/>
          </p:nvGrpSpPr>
          <p:grpSpPr>
            <a:xfrm>
              <a:off x="8129520" y="4292280"/>
              <a:ext cx="581400" cy="582120"/>
              <a:chOff x="8129520" y="4292280"/>
              <a:chExt cx="581400" cy="582120"/>
            </a:xfrm>
          </p:grpSpPr>
          <p:sp>
            <p:nvSpPr>
              <p:cNvPr id="958" name="Google Shape;1478;p30"/>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479;p30"/>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480;p30"/>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481;p30"/>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2" name="Google Shape;1482;p30"/>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3" name="Google Shape;1483;p30"/>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4" name="Google Shape;1484;p30"/>
            <p:cNvGrpSpPr/>
            <p:nvPr/>
          </p:nvGrpSpPr>
          <p:grpSpPr>
            <a:xfrm>
              <a:off x="8274240" y="3720600"/>
              <a:ext cx="291600" cy="292320"/>
              <a:chOff x="8274240" y="3720600"/>
              <a:chExt cx="291600" cy="292320"/>
            </a:xfrm>
          </p:grpSpPr>
          <p:sp>
            <p:nvSpPr>
              <p:cNvPr id="965" name="Google Shape;1485;p30"/>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486;p30"/>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487;p30"/>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488;p30"/>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9" name="Google Shape;1489;p30"/>
            <p:cNvGrpSpPr/>
            <p:nvPr/>
          </p:nvGrpSpPr>
          <p:grpSpPr>
            <a:xfrm>
              <a:off x="8332920" y="3212640"/>
              <a:ext cx="174600" cy="174600"/>
              <a:chOff x="8332920" y="3212640"/>
              <a:chExt cx="174600" cy="174600"/>
            </a:xfrm>
          </p:grpSpPr>
          <p:sp>
            <p:nvSpPr>
              <p:cNvPr id="970" name="Google Shape;1490;p30"/>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491;p30"/>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2" name="Google Shape;1492;p30"/>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493;p30"/>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974" name="Google Shape;1494;p30"/>
            <p:cNvCxnSpPr/>
            <p:nvPr/>
          </p:nvCxnSpPr>
          <p:spPr>
            <a:xfrm>
              <a:off x="723600" y="360"/>
              <a:ext cx="360" cy="2502000"/>
            </a:xfrm>
            <a:prstGeom prst="straightConnector1">
              <a:avLst/>
            </a:prstGeom>
            <a:ln w="9525">
              <a:solidFill>
                <a:srgbClr val="595959"/>
              </a:solidFill>
              <a:round/>
            </a:ln>
          </p:spPr>
        </p:cxnSp>
        <p:grpSp>
          <p:nvGrpSpPr>
            <p:cNvPr id="975" name="Google Shape;1495;p30"/>
            <p:cNvGrpSpPr/>
            <p:nvPr/>
          </p:nvGrpSpPr>
          <p:grpSpPr>
            <a:xfrm>
              <a:off x="433080" y="291960"/>
              <a:ext cx="581400" cy="582120"/>
              <a:chOff x="433080" y="291960"/>
              <a:chExt cx="581400" cy="582120"/>
            </a:xfrm>
          </p:grpSpPr>
          <p:sp>
            <p:nvSpPr>
              <p:cNvPr id="976" name="Google Shape;1496;p30"/>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7" name="Google Shape;1497;p30"/>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8" name="Google Shape;1498;p30"/>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9" name="Google Shape;1499;p30"/>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500;p30"/>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1" name="Google Shape;1501;p30"/>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82" name="Google Shape;1502;p30"/>
            <p:cNvGrpSpPr/>
            <p:nvPr/>
          </p:nvGrpSpPr>
          <p:grpSpPr>
            <a:xfrm>
              <a:off x="578160" y="1153440"/>
              <a:ext cx="291600" cy="292320"/>
              <a:chOff x="578160" y="1153440"/>
              <a:chExt cx="291600" cy="292320"/>
            </a:xfrm>
          </p:grpSpPr>
          <p:sp>
            <p:nvSpPr>
              <p:cNvPr id="983" name="Google Shape;1503;p30"/>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4" name="Google Shape;1504;p30"/>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5" name="Google Shape;1505;p30"/>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6" name="Google Shape;1506;p30"/>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87" name="Google Shape;1507;p30"/>
            <p:cNvGrpSpPr/>
            <p:nvPr/>
          </p:nvGrpSpPr>
          <p:grpSpPr>
            <a:xfrm>
              <a:off x="636480" y="1779120"/>
              <a:ext cx="174600" cy="174600"/>
              <a:chOff x="636480" y="1779120"/>
              <a:chExt cx="174600" cy="174600"/>
            </a:xfrm>
          </p:grpSpPr>
          <p:sp>
            <p:nvSpPr>
              <p:cNvPr id="988" name="Google Shape;1508;p30"/>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9" name="Google Shape;1509;p30"/>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0" name="Google Shape;1510;p30"/>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1" name="Google Shape;1511;p30"/>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2" name="Google Shape;1512;p30"/>
            <p:cNvGrpSpPr/>
            <p:nvPr/>
          </p:nvGrpSpPr>
          <p:grpSpPr>
            <a:xfrm>
              <a:off x="432720" y="2003040"/>
              <a:ext cx="174960" cy="26640"/>
              <a:chOff x="432720" y="2003040"/>
              <a:chExt cx="174960" cy="26640"/>
            </a:xfrm>
          </p:grpSpPr>
          <p:sp>
            <p:nvSpPr>
              <p:cNvPr id="993" name="Google Shape;1513;p30"/>
              <p:cNvSpPr/>
              <p:nvPr/>
            </p:nvSpPr>
            <p:spPr>
              <a:xfrm>
                <a:off x="432720" y="200304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4" name="Google Shape;1514;p30"/>
              <p:cNvSpPr/>
              <p:nvPr/>
            </p:nvSpPr>
            <p:spPr>
              <a:xfrm>
                <a:off x="506880" y="200304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5" name="Google Shape;1515;p30"/>
              <p:cNvSpPr/>
              <p:nvPr/>
            </p:nvSpPr>
            <p:spPr>
              <a:xfrm>
                <a:off x="581040" y="200304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6" name="Google Shape;1516;p30"/>
            <p:cNvGrpSpPr/>
            <p:nvPr/>
          </p:nvGrpSpPr>
          <p:grpSpPr>
            <a:xfrm>
              <a:off x="788040" y="208440"/>
              <a:ext cx="174600" cy="26640"/>
              <a:chOff x="788040" y="208440"/>
              <a:chExt cx="174600" cy="26640"/>
            </a:xfrm>
          </p:grpSpPr>
          <p:sp>
            <p:nvSpPr>
              <p:cNvPr id="997" name="Google Shape;1517;p30"/>
              <p:cNvSpPr/>
              <p:nvPr/>
            </p:nvSpPr>
            <p:spPr>
              <a:xfrm>
                <a:off x="788040" y="20844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518;p30"/>
              <p:cNvSpPr/>
              <p:nvPr/>
            </p:nvSpPr>
            <p:spPr>
              <a:xfrm>
                <a:off x="862200" y="20844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519;p30"/>
              <p:cNvSpPr/>
              <p:nvPr/>
            </p:nvSpPr>
            <p:spPr>
              <a:xfrm>
                <a:off x="936000" y="20844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0" name="Google Shape;1520;p30"/>
            <p:cNvGrpSpPr/>
            <p:nvPr/>
          </p:nvGrpSpPr>
          <p:grpSpPr>
            <a:xfrm>
              <a:off x="8129520" y="4988880"/>
              <a:ext cx="174600" cy="26640"/>
              <a:chOff x="8129520" y="4988880"/>
              <a:chExt cx="174600" cy="26640"/>
            </a:xfrm>
          </p:grpSpPr>
          <p:sp>
            <p:nvSpPr>
              <p:cNvPr id="1001" name="Google Shape;1521;p30"/>
              <p:cNvSpPr/>
              <p:nvPr/>
            </p:nvSpPr>
            <p:spPr>
              <a:xfrm>
                <a:off x="8129520" y="4988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2" name="Google Shape;1522;p30"/>
              <p:cNvSpPr/>
              <p:nvPr/>
            </p:nvSpPr>
            <p:spPr>
              <a:xfrm>
                <a:off x="8203320" y="4988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3" name="Google Shape;1523;p30"/>
              <p:cNvSpPr/>
              <p:nvPr/>
            </p:nvSpPr>
            <p:spPr>
              <a:xfrm>
                <a:off x="8277480" y="4988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4" name="Google Shape;1524;p30"/>
            <p:cNvGrpSpPr/>
            <p:nvPr/>
          </p:nvGrpSpPr>
          <p:grpSpPr>
            <a:xfrm>
              <a:off x="8497440" y="3429360"/>
              <a:ext cx="174600" cy="26640"/>
              <a:chOff x="8497440" y="3429360"/>
              <a:chExt cx="174600" cy="26640"/>
            </a:xfrm>
          </p:grpSpPr>
          <p:sp>
            <p:nvSpPr>
              <p:cNvPr id="1005" name="Google Shape;1525;p30"/>
              <p:cNvSpPr/>
              <p:nvPr/>
            </p:nvSpPr>
            <p:spPr>
              <a:xfrm>
                <a:off x="8497440" y="342936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6" name="Google Shape;1526;p30"/>
              <p:cNvSpPr/>
              <p:nvPr/>
            </p:nvSpPr>
            <p:spPr>
              <a:xfrm>
                <a:off x="8571600" y="342936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7" name="Google Shape;1527;p30"/>
              <p:cNvSpPr/>
              <p:nvPr/>
            </p:nvSpPr>
            <p:spPr>
              <a:xfrm>
                <a:off x="8645400" y="342936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008" name="Google Shape;1528;p30"/>
            <p:cNvCxnSpPr/>
            <p:nvPr/>
          </p:nvCxnSpPr>
          <p:spPr>
            <a:xfrm>
              <a:off x="8407080" y="0"/>
              <a:ext cx="360" cy="2161080"/>
            </a:xfrm>
            <a:prstGeom prst="straightConnector1">
              <a:avLst/>
            </a:prstGeom>
            <a:ln w="9525">
              <a:solidFill>
                <a:srgbClr val="595959"/>
              </a:solidFill>
              <a:round/>
            </a:ln>
          </p:spPr>
        </p:cxnSp>
        <p:cxnSp>
          <p:nvCxnSpPr>
            <p:cNvPr id="1009" name="Google Shape;1529;p30"/>
            <p:cNvCxnSpPr/>
            <p:nvPr/>
          </p:nvCxnSpPr>
          <p:spPr>
            <a:xfrm>
              <a:off x="717840" y="2985480"/>
              <a:ext cx="360" cy="2161080"/>
            </a:xfrm>
            <a:prstGeom prst="straightConnector1">
              <a:avLst/>
            </a:prstGeom>
            <a:ln w="9525">
              <a:solidFill>
                <a:srgbClr val="595959"/>
              </a:solidFill>
              <a:round/>
            </a:ln>
          </p:spPr>
        </p:cxnSp>
        <p:sp>
          <p:nvSpPr>
            <p:cNvPr id="1010" name="Google Shape;1530;p30"/>
            <p:cNvSpPr/>
            <p:nvPr/>
          </p:nvSpPr>
          <p:spPr>
            <a:xfrm>
              <a:off x="671760" y="4587840"/>
              <a:ext cx="92160" cy="92160"/>
            </a:xfrm>
            <a:prstGeom prst="ellipse">
              <a:avLst/>
            </a:prstGeom>
            <a:solidFill>
              <a:srgbClr val="595959"/>
            </a:solidFill>
            <a:ln w="9525">
              <a:solidFill>
                <a:srgbClr val="595959"/>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531;p30"/>
            <p:cNvSpPr/>
            <p:nvPr/>
          </p:nvSpPr>
          <p:spPr>
            <a:xfrm>
              <a:off x="671760" y="3940200"/>
              <a:ext cx="92160" cy="92160"/>
            </a:xfrm>
            <a:prstGeom prst="ellipse">
              <a:avLst/>
            </a:prstGeom>
            <a:solidFill>
              <a:srgbClr val="595959"/>
            </a:solidFill>
            <a:ln w="9525">
              <a:solidFill>
                <a:srgbClr val="595959"/>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532;p30"/>
            <p:cNvSpPr/>
            <p:nvPr/>
          </p:nvSpPr>
          <p:spPr>
            <a:xfrm>
              <a:off x="8361000" y="1453680"/>
              <a:ext cx="92160" cy="92160"/>
            </a:xfrm>
            <a:prstGeom prst="ellipse">
              <a:avLst/>
            </a:prstGeom>
            <a:solidFill>
              <a:srgbClr val="595959"/>
            </a:solidFill>
            <a:ln w="9525">
              <a:solidFill>
                <a:srgbClr val="595959"/>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533;p30"/>
            <p:cNvSpPr/>
            <p:nvPr/>
          </p:nvSpPr>
          <p:spPr>
            <a:xfrm>
              <a:off x="8361000" y="234720"/>
              <a:ext cx="92160" cy="92160"/>
            </a:xfrm>
            <a:prstGeom prst="ellipse">
              <a:avLst/>
            </a:prstGeom>
            <a:solidFill>
              <a:srgbClr val="595959"/>
            </a:solidFill>
            <a:ln w="9525">
              <a:solidFill>
                <a:srgbClr val="595959"/>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14" name="Google Shape;111;p4"/>
          <p:cNvGrpSpPr/>
          <p:nvPr/>
        </p:nvGrpSpPr>
        <p:grpSpPr>
          <a:xfrm>
            <a:off x="4484520" y="4433040"/>
            <a:ext cx="174600" cy="26640"/>
            <a:chOff x="4484520" y="4433040"/>
            <a:chExt cx="174600" cy="26640"/>
          </a:xfrm>
        </p:grpSpPr>
        <p:sp>
          <p:nvSpPr>
            <p:cNvPr id="1015" name="Google Shape;112;p4"/>
            <p:cNvSpPr/>
            <p:nvPr/>
          </p:nvSpPr>
          <p:spPr>
            <a:xfrm>
              <a:off x="4484520" y="443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6" name="Google Shape;113;p4"/>
            <p:cNvSpPr/>
            <p:nvPr/>
          </p:nvSpPr>
          <p:spPr>
            <a:xfrm>
              <a:off x="4558680" y="443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7" name="Google Shape;114;p4"/>
            <p:cNvSpPr/>
            <p:nvPr/>
          </p:nvSpPr>
          <p:spPr>
            <a:xfrm>
              <a:off x="4632480" y="443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018" name="PlaceHolder 1"/>
          <p:cNvSpPr>
            <a:spLocks noGrp="1"/>
          </p:cNvSpPr>
          <p:nvPr>
            <p:ph type="title"/>
          </p:nvPr>
        </p:nvSpPr>
        <p:spPr>
          <a:xfrm>
            <a:off x="1794960" y="2477880"/>
            <a:ext cx="5553720" cy="57564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019" name="Google Shape;116;p4"/>
          <p:cNvGrpSpPr/>
          <p:nvPr/>
        </p:nvGrpSpPr>
        <p:grpSpPr>
          <a:xfrm>
            <a:off x="432720" y="0"/>
            <a:ext cx="8278200" cy="5165640"/>
            <a:chOff x="432720" y="0"/>
            <a:chExt cx="8278200" cy="5165640"/>
          </a:xfrm>
        </p:grpSpPr>
        <p:cxnSp>
          <p:nvCxnSpPr>
            <p:cNvPr id="1020" name="Google Shape;117;p4"/>
            <p:cNvCxnSpPr/>
            <p:nvPr/>
          </p:nvCxnSpPr>
          <p:spPr>
            <a:xfrm flipV="1">
              <a:off x="8420040" y="2664000"/>
              <a:ext cx="360" cy="2502000"/>
            </a:xfrm>
            <a:prstGeom prst="straightConnector1">
              <a:avLst/>
            </a:prstGeom>
            <a:ln w="9525">
              <a:solidFill>
                <a:srgbClr val="3D3D3D"/>
              </a:solidFill>
              <a:round/>
            </a:ln>
          </p:spPr>
        </p:cxnSp>
        <p:grpSp>
          <p:nvGrpSpPr>
            <p:cNvPr id="1021" name="Google Shape;118;p4"/>
            <p:cNvGrpSpPr/>
            <p:nvPr/>
          </p:nvGrpSpPr>
          <p:grpSpPr>
            <a:xfrm>
              <a:off x="8129520" y="4292280"/>
              <a:ext cx="581400" cy="582120"/>
              <a:chOff x="8129520" y="4292280"/>
              <a:chExt cx="581400" cy="582120"/>
            </a:xfrm>
          </p:grpSpPr>
          <p:sp>
            <p:nvSpPr>
              <p:cNvPr id="1022" name="Google Shape;119;p4"/>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3" name="Google Shape;120;p4"/>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4" name="Google Shape;121;p4"/>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22;p4"/>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6" name="Google Shape;123;p4"/>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7" name="Google Shape;124;p4"/>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28" name="Google Shape;125;p4"/>
            <p:cNvGrpSpPr/>
            <p:nvPr/>
          </p:nvGrpSpPr>
          <p:grpSpPr>
            <a:xfrm>
              <a:off x="8274240" y="3720600"/>
              <a:ext cx="291600" cy="292320"/>
              <a:chOff x="8274240" y="3720600"/>
              <a:chExt cx="291600" cy="292320"/>
            </a:xfrm>
          </p:grpSpPr>
          <p:sp>
            <p:nvSpPr>
              <p:cNvPr id="1029" name="Google Shape;126;p4"/>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0" name="Google Shape;127;p4"/>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1" name="Google Shape;128;p4"/>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29;p4"/>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33" name="Google Shape;130;p4"/>
            <p:cNvGrpSpPr/>
            <p:nvPr/>
          </p:nvGrpSpPr>
          <p:grpSpPr>
            <a:xfrm>
              <a:off x="8332920" y="3212640"/>
              <a:ext cx="174600" cy="174600"/>
              <a:chOff x="8332920" y="3212640"/>
              <a:chExt cx="174600" cy="174600"/>
            </a:xfrm>
          </p:grpSpPr>
          <p:sp>
            <p:nvSpPr>
              <p:cNvPr id="1034" name="Google Shape;131;p4"/>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32;p4"/>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6" name="Google Shape;133;p4"/>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7" name="Google Shape;134;p4"/>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038" name="Google Shape;135;p4"/>
            <p:cNvCxnSpPr/>
            <p:nvPr/>
          </p:nvCxnSpPr>
          <p:spPr>
            <a:xfrm>
              <a:off x="723600" y="360"/>
              <a:ext cx="360" cy="2502000"/>
            </a:xfrm>
            <a:prstGeom prst="straightConnector1">
              <a:avLst/>
            </a:prstGeom>
            <a:ln w="9525">
              <a:solidFill>
                <a:srgbClr val="3D3D3D"/>
              </a:solidFill>
              <a:round/>
            </a:ln>
          </p:spPr>
        </p:cxnSp>
        <p:grpSp>
          <p:nvGrpSpPr>
            <p:cNvPr id="1039" name="Google Shape;136;p4"/>
            <p:cNvGrpSpPr/>
            <p:nvPr/>
          </p:nvGrpSpPr>
          <p:grpSpPr>
            <a:xfrm>
              <a:off x="433080" y="291960"/>
              <a:ext cx="581400" cy="582120"/>
              <a:chOff x="433080" y="291960"/>
              <a:chExt cx="581400" cy="582120"/>
            </a:xfrm>
          </p:grpSpPr>
          <p:sp>
            <p:nvSpPr>
              <p:cNvPr id="1040" name="Google Shape;137;p4"/>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138;p4"/>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2" name="Google Shape;139;p4"/>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3" name="Google Shape;140;p4"/>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4" name="Google Shape;141;p4"/>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142;p4"/>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46" name="Google Shape;143;p4"/>
            <p:cNvGrpSpPr/>
            <p:nvPr/>
          </p:nvGrpSpPr>
          <p:grpSpPr>
            <a:xfrm>
              <a:off x="578160" y="1153440"/>
              <a:ext cx="291600" cy="292320"/>
              <a:chOff x="578160" y="1153440"/>
              <a:chExt cx="291600" cy="292320"/>
            </a:xfrm>
          </p:grpSpPr>
          <p:sp>
            <p:nvSpPr>
              <p:cNvPr id="1047" name="Google Shape;144;p4"/>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145;p4"/>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9" name="Google Shape;146;p4"/>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0" name="Google Shape;147;p4"/>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1" name="Google Shape;148;p4"/>
            <p:cNvGrpSpPr/>
            <p:nvPr/>
          </p:nvGrpSpPr>
          <p:grpSpPr>
            <a:xfrm>
              <a:off x="636480" y="1779120"/>
              <a:ext cx="174600" cy="174600"/>
              <a:chOff x="636480" y="1779120"/>
              <a:chExt cx="174600" cy="174600"/>
            </a:xfrm>
          </p:grpSpPr>
          <p:sp>
            <p:nvSpPr>
              <p:cNvPr id="1052" name="Google Shape;149;p4"/>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3" name="Google Shape;150;p4"/>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4" name="Google Shape;151;p4"/>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152;p4"/>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6" name="Google Shape;153;p4"/>
            <p:cNvGrpSpPr/>
            <p:nvPr/>
          </p:nvGrpSpPr>
          <p:grpSpPr>
            <a:xfrm>
              <a:off x="432720" y="2003040"/>
              <a:ext cx="174960" cy="26640"/>
              <a:chOff x="432720" y="2003040"/>
              <a:chExt cx="174960" cy="26640"/>
            </a:xfrm>
          </p:grpSpPr>
          <p:sp>
            <p:nvSpPr>
              <p:cNvPr id="1057" name="Google Shape;154;p4"/>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8" name="Google Shape;155;p4"/>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9" name="Google Shape;156;p4"/>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60" name="Google Shape;157;p4"/>
            <p:cNvGrpSpPr/>
            <p:nvPr/>
          </p:nvGrpSpPr>
          <p:grpSpPr>
            <a:xfrm>
              <a:off x="788040" y="208440"/>
              <a:ext cx="174600" cy="26640"/>
              <a:chOff x="788040" y="208440"/>
              <a:chExt cx="174600" cy="26640"/>
            </a:xfrm>
          </p:grpSpPr>
          <p:sp>
            <p:nvSpPr>
              <p:cNvPr id="1061" name="Google Shape;158;p4"/>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2" name="Google Shape;159;p4"/>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3" name="Google Shape;160;p4"/>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64" name="Google Shape;161;p4"/>
            <p:cNvGrpSpPr/>
            <p:nvPr/>
          </p:nvGrpSpPr>
          <p:grpSpPr>
            <a:xfrm>
              <a:off x="8129520" y="4988880"/>
              <a:ext cx="174600" cy="26640"/>
              <a:chOff x="8129520" y="4988880"/>
              <a:chExt cx="174600" cy="26640"/>
            </a:xfrm>
          </p:grpSpPr>
          <p:sp>
            <p:nvSpPr>
              <p:cNvPr id="1065" name="Google Shape;162;p4"/>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6" name="Google Shape;163;p4"/>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7" name="Google Shape;164;p4"/>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68" name="Google Shape;165;p4"/>
            <p:cNvGrpSpPr/>
            <p:nvPr/>
          </p:nvGrpSpPr>
          <p:grpSpPr>
            <a:xfrm>
              <a:off x="8497440" y="3429360"/>
              <a:ext cx="174600" cy="26640"/>
              <a:chOff x="8497440" y="3429360"/>
              <a:chExt cx="174600" cy="26640"/>
            </a:xfrm>
          </p:grpSpPr>
          <p:sp>
            <p:nvSpPr>
              <p:cNvPr id="1069" name="Google Shape;166;p4"/>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0" name="Google Shape;167;p4"/>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1" name="Google Shape;168;p4"/>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072" name="Google Shape;169;p4"/>
            <p:cNvCxnSpPr/>
            <p:nvPr/>
          </p:nvCxnSpPr>
          <p:spPr>
            <a:xfrm>
              <a:off x="8407080" y="0"/>
              <a:ext cx="360" cy="2161080"/>
            </a:xfrm>
            <a:prstGeom prst="straightConnector1">
              <a:avLst/>
            </a:prstGeom>
            <a:ln w="9525">
              <a:solidFill>
                <a:srgbClr val="3D3D3D"/>
              </a:solidFill>
              <a:round/>
            </a:ln>
          </p:spPr>
        </p:cxnSp>
        <p:cxnSp>
          <p:nvCxnSpPr>
            <p:cNvPr id="1073" name="Google Shape;170;p4"/>
            <p:cNvCxnSpPr/>
            <p:nvPr/>
          </p:nvCxnSpPr>
          <p:spPr>
            <a:xfrm>
              <a:off x="717840" y="2985480"/>
              <a:ext cx="360" cy="2161080"/>
            </a:xfrm>
            <a:prstGeom prst="straightConnector1">
              <a:avLst/>
            </a:prstGeom>
            <a:ln w="9525">
              <a:solidFill>
                <a:srgbClr val="3D3D3D"/>
              </a:solidFill>
              <a:round/>
            </a:ln>
          </p:spPr>
        </p:cxnSp>
        <p:sp>
          <p:nvSpPr>
            <p:cNvPr id="1074" name="Google Shape;171;p4"/>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5" name="Google Shape;172;p4"/>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6" name="Google Shape;173;p4"/>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7" name="Google Shape;174;p4"/>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07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81" name="Google Shape;1535;p31"/>
          <p:cNvGrpSpPr/>
          <p:nvPr/>
        </p:nvGrpSpPr>
        <p:grpSpPr>
          <a:xfrm>
            <a:off x="-6840" y="-6480"/>
            <a:ext cx="9152280" cy="5101560"/>
            <a:chOff x="-6840" y="-6480"/>
            <a:chExt cx="9152280" cy="5101560"/>
          </a:xfrm>
        </p:grpSpPr>
        <p:cxnSp>
          <p:nvCxnSpPr>
            <p:cNvPr id="1082" name="Google Shape;1536;p31"/>
            <p:cNvCxnSpPr/>
            <p:nvPr/>
          </p:nvCxnSpPr>
          <p:spPr>
            <a:xfrm>
              <a:off x="2904120" y="4512960"/>
              <a:ext cx="1133280" cy="306720"/>
            </a:xfrm>
            <a:prstGeom prst="straightConnector1">
              <a:avLst/>
            </a:prstGeom>
            <a:ln w="9525">
              <a:solidFill>
                <a:srgbClr val="494949"/>
              </a:solidFill>
              <a:round/>
            </a:ln>
          </p:spPr>
        </p:cxnSp>
        <p:cxnSp>
          <p:nvCxnSpPr>
            <p:cNvPr id="1083" name="Google Shape;1537;p31"/>
            <p:cNvCxnSpPr/>
            <p:nvPr/>
          </p:nvCxnSpPr>
          <p:spPr>
            <a:xfrm flipV="1">
              <a:off x="1562040" y="4492080"/>
              <a:ext cx="1342440" cy="315720"/>
            </a:xfrm>
            <a:prstGeom prst="straightConnector1">
              <a:avLst/>
            </a:prstGeom>
            <a:ln w="9525">
              <a:solidFill>
                <a:srgbClr val="494949"/>
              </a:solidFill>
              <a:round/>
            </a:ln>
          </p:spPr>
        </p:cxnSp>
        <p:cxnSp>
          <p:nvCxnSpPr>
            <p:cNvPr id="1084" name="Google Shape;1538;p31"/>
            <p:cNvCxnSpPr/>
            <p:nvPr/>
          </p:nvCxnSpPr>
          <p:spPr>
            <a:xfrm>
              <a:off x="259200" y="4407840"/>
              <a:ext cx="1332360" cy="392400"/>
            </a:xfrm>
            <a:prstGeom prst="straightConnector1">
              <a:avLst/>
            </a:prstGeom>
            <a:ln w="9525">
              <a:solidFill>
                <a:srgbClr val="494949"/>
              </a:solidFill>
              <a:round/>
            </a:ln>
          </p:spPr>
        </p:cxnSp>
        <p:cxnSp>
          <p:nvCxnSpPr>
            <p:cNvPr id="1085" name="Google Shape;1539;p31"/>
            <p:cNvCxnSpPr/>
            <p:nvPr/>
          </p:nvCxnSpPr>
          <p:spPr>
            <a:xfrm>
              <a:off x="-6840" y="3993480"/>
              <a:ext cx="273960" cy="407520"/>
            </a:xfrm>
            <a:prstGeom prst="straightConnector1">
              <a:avLst/>
            </a:prstGeom>
            <a:ln w="9525">
              <a:solidFill>
                <a:srgbClr val="494949"/>
              </a:solidFill>
              <a:round/>
            </a:ln>
          </p:spPr>
        </p:cxnSp>
        <p:grpSp>
          <p:nvGrpSpPr>
            <p:cNvPr id="1086" name="Google Shape;1540;p31"/>
            <p:cNvGrpSpPr/>
            <p:nvPr/>
          </p:nvGrpSpPr>
          <p:grpSpPr>
            <a:xfrm>
              <a:off x="1278000" y="4512960"/>
              <a:ext cx="581400" cy="582120"/>
              <a:chOff x="1278000" y="4512960"/>
              <a:chExt cx="581400" cy="582120"/>
            </a:xfrm>
          </p:grpSpPr>
          <p:sp>
            <p:nvSpPr>
              <p:cNvPr id="1087" name="Google Shape;1541;p31"/>
              <p:cNvSpPr/>
              <p:nvPr/>
            </p:nvSpPr>
            <p:spPr>
              <a:xfrm flipH="1">
                <a:off x="1282680" y="4518000"/>
                <a:ext cx="572400" cy="572040"/>
              </a:xfrm>
              <a:custGeom>
                <a:avLst/>
                <a:gdLst>
                  <a:gd name="textAreaLeft" fmla="*/ 360 w 572400"/>
                  <a:gd name="textAreaRight" fmla="*/ 57312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8" name="Google Shape;1542;p31"/>
              <p:cNvSpPr/>
              <p:nvPr/>
            </p:nvSpPr>
            <p:spPr>
              <a:xfrm flipH="1">
                <a:off x="1277640" y="4512960"/>
                <a:ext cx="581400" cy="582120"/>
              </a:xfrm>
              <a:custGeom>
                <a:avLst/>
                <a:gdLst>
                  <a:gd name="textAreaLeft" fmla="*/ -360 w 581400"/>
                  <a:gd name="textAreaRight" fmla="*/ 58140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1543;p31"/>
              <p:cNvSpPr/>
              <p:nvPr/>
            </p:nvSpPr>
            <p:spPr>
              <a:xfrm flipH="1">
                <a:off x="1355400" y="4590720"/>
                <a:ext cx="427680" cy="426960"/>
              </a:xfrm>
              <a:custGeom>
                <a:avLst/>
                <a:gdLst>
                  <a:gd name="textAreaLeft" fmla="*/ 360 w 427680"/>
                  <a:gd name="textAreaRight" fmla="*/ 42840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0" name="Google Shape;1544;p31"/>
              <p:cNvSpPr/>
              <p:nvPr/>
            </p:nvSpPr>
            <p:spPr>
              <a:xfrm flipH="1">
                <a:off x="1350000" y="4585680"/>
                <a:ext cx="436680" cy="437040"/>
              </a:xfrm>
              <a:custGeom>
                <a:avLst/>
                <a:gdLst>
                  <a:gd name="textAreaLeft" fmla="*/ -360 w 436680"/>
                  <a:gd name="textAreaRight" fmla="*/ 43668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1" name="Google Shape;1545;p31"/>
              <p:cNvSpPr/>
              <p:nvPr/>
            </p:nvSpPr>
            <p:spPr>
              <a:xfrm flipH="1">
                <a:off x="1434240" y="4669200"/>
                <a:ext cx="270000" cy="270000"/>
              </a:xfrm>
              <a:custGeom>
                <a:avLst/>
                <a:gdLst>
                  <a:gd name="textAreaLeft" fmla="*/ 360 w 270000"/>
                  <a:gd name="textAreaRight" fmla="*/ 27072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2" name="Google Shape;1546;p31"/>
              <p:cNvSpPr/>
              <p:nvPr/>
            </p:nvSpPr>
            <p:spPr>
              <a:xfrm flipH="1">
                <a:off x="1429200" y="4664520"/>
                <a:ext cx="279360" cy="279000"/>
              </a:xfrm>
              <a:custGeom>
                <a:avLst/>
                <a:gdLst>
                  <a:gd name="textAreaLeft" fmla="*/ 360 w 279360"/>
                  <a:gd name="textAreaRight" fmla="*/ 28008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93" name="Google Shape;1547;p31"/>
            <p:cNvGrpSpPr/>
            <p:nvPr/>
          </p:nvGrpSpPr>
          <p:grpSpPr>
            <a:xfrm>
              <a:off x="2747520" y="4340520"/>
              <a:ext cx="291600" cy="292320"/>
              <a:chOff x="2747520" y="4340520"/>
              <a:chExt cx="291600" cy="292320"/>
            </a:xfrm>
          </p:grpSpPr>
          <p:sp>
            <p:nvSpPr>
              <p:cNvPr id="1094" name="Google Shape;1548;p31"/>
              <p:cNvSpPr/>
              <p:nvPr/>
            </p:nvSpPr>
            <p:spPr>
              <a:xfrm flipH="1">
                <a:off x="2752200" y="434556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5" name="Google Shape;1549;p31"/>
              <p:cNvSpPr/>
              <p:nvPr/>
            </p:nvSpPr>
            <p:spPr>
              <a:xfrm flipH="1">
                <a:off x="2747520" y="434052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6" name="Google Shape;1550;p31"/>
              <p:cNvSpPr/>
              <p:nvPr/>
            </p:nvSpPr>
            <p:spPr>
              <a:xfrm flipH="1">
                <a:off x="2813760" y="440748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7" name="Google Shape;1551;p31"/>
              <p:cNvSpPr/>
              <p:nvPr/>
            </p:nvSpPr>
            <p:spPr>
              <a:xfrm flipH="1">
                <a:off x="2808720" y="440280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98" name="Google Shape;1552;p31"/>
            <p:cNvGrpSpPr/>
            <p:nvPr/>
          </p:nvGrpSpPr>
          <p:grpSpPr>
            <a:xfrm>
              <a:off x="171000" y="4314960"/>
              <a:ext cx="174600" cy="174600"/>
              <a:chOff x="171000" y="4314960"/>
              <a:chExt cx="174600" cy="174600"/>
            </a:xfrm>
          </p:grpSpPr>
          <p:sp>
            <p:nvSpPr>
              <p:cNvPr id="1099" name="Google Shape;1553;p31"/>
              <p:cNvSpPr/>
              <p:nvPr/>
            </p:nvSpPr>
            <p:spPr>
              <a:xfrm flipH="1">
                <a:off x="175680" y="4320000"/>
                <a:ext cx="165600" cy="165240"/>
              </a:xfrm>
              <a:custGeom>
                <a:avLst/>
                <a:gdLst>
                  <a:gd name="textAreaLeft" fmla="*/ 360 w 165600"/>
                  <a:gd name="textAreaRight" fmla="*/ 16632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1554;p31"/>
              <p:cNvSpPr/>
              <p:nvPr/>
            </p:nvSpPr>
            <p:spPr>
              <a:xfrm flipH="1">
                <a:off x="170640" y="4314960"/>
                <a:ext cx="174600" cy="174600"/>
              </a:xfrm>
              <a:custGeom>
                <a:avLst/>
                <a:gdLst>
                  <a:gd name="textAreaLeft" fmla="*/ -360 w 174600"/>
                  <a:gd name="textAreaRight" fmla="*/ 17460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1555;p31"/>
              <p:cNvSpPr/>
              <p:nvPr/>
            </p:nvSpPr>
            <p:spPr>
              <a:xfrm flipH="1">
                <a:off x="212400" y="4356360"/>
                <a:ext cx="92160" cy="92880"/>
              </a:xfrm>
              <a:custGeom>
                <a:avLst/>
                <a:gdLst>
                  <a:gd name="textAreaLeft" fmla="*/ 360 w 92160"/>
                  <a:gd name="textAreaRight" fmla="*/ 9288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2" name="Google Shape;1556;p31"/>
              <p:cNvSpPr/>
              <p:nvPr/>
            </p:nvSpPr>
            <p:spPr>
              <a:xfrm flipH="1">
                <a:off x="207360" y="4351680"/>
                <a:ext cx="102240" cy="101520"/>
              </a:xfrm>
              <a:custGeom>
                <a:avLst/>
                <a:gdLst>
                  <a:gd name="textAreaLeft" fmla="*/ 360 w 102240"/>
                  <a:gd name="textAreaRight" fmla="*/ 10296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3" name="Google Shape;1557;p31"/>
            <p:cNvGrpSpPr/>
            <p:nvPr/>
          </p:nvGrpSpPr>
          <p:grpSpPr>
            <a:xfrm>
              <a:off x="3872880" y="4657680"/>
              <a:ext cx="292680" cy="293040"/>
              <a:chOff x="3872880" y="4657680"/>
              <a:chExt cx="292680" cy="293040"/>
            </a:xfrm>
          </p:grpSpPr>
          <p:sp>
            <p:nvSpPr>
              <p:cNvPr id="1104" name="Google Shape;1558;p31"/>
              <p:cNvSpPr/>
              <p:nvPr/>
            </p:nvSpPr>
            <p:spPr>
              <a:xfrm flipH="1">
                <a:off x="3874680" y="46602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1559;p31"/>
              <p:cNvSpPr/>
              <p:nvPr/>
            </p:nvSpPr>
            <p:spPr>
              <a:xfrm flipH="1">
                <a:off x="3872520" y="46576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1560;p31"/>
              <p:cNvSpPr/>
              <p:nvPr/>
            </p:nvSpPr>
            <p:spPr>
              <a:xfrm flipH="1">
                <a:off x="3911760" y="469656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1561;p31"/>
              <p:cNvSpPr/>
              <p:nvPr/>
            </p:nvSpPr>
            <p:spPr>
              <a:xfrm flipH="1">
                <a:off x="3909600" y="469404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8" name="Google Shape;1562;p31"/>
              <p:cNvSpPr/>
              <p:nvPr/>
            </p:nvSpPr>
            <p:spPr>
              <a:xfrm flipH="1">
                <a:off x="3951000" y="473616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9" name="Google Shape;1563;p31"/>
              <p:cNvSpPr/>
              <p:nvPr/>
            </p:nvSpPr>
            <p:spPr>
              <a:xfrm flipH="1">
                <a:off x="3948480" y="47340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0" name="Google Shape;1564;p31"/>
            <p:cNvGrpSpPr/>
            <p:nvPr/>
          </p:nvGrpSpPr>
          <p:grpSpPr>
            <a:xfrm>
              <a:off x="242280" y="4142520"/>
              <a:ext cx="174600" cy="26640"/>
              <a:chOff x="242280" y="4142520"/>
              <a:chExt cx="174600" cy="26640"/>
            </a:xfrm>
          </p:grpSpPr>
          <p:sp>
            <p:nvSpPr>
              <p:cNvPr id="1111" name="Google Shape;1565;p31"/>
              <p:cNvSpPr/>
              <p:nvPr/>
            </p:nvSpPr>
            <p:spPr>
              <a:xfrm flipH="1">
                <a:off x="390240" y="41425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1566;p31"/>
              <p:cNvSpPr/>
              <p:nvPr/>
            </p:nvSpPr>
            <p:spPr>
              <a:xfrm flipH="1">
                <a:off x="316440" y="41425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1567;p31"/>
              <p:cNvSpPr/>
              <p:nvPr/>
            </p:nvSpPr>
            <p:spPr>
              <a:xfrm flipH="1">
                <a:off x="242280" y="41425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114" name="Google Shape;1568;p31"/>
            <p:cNvCxnSpPr/>
            <p:nvPr/>
          </p:nvCxnSpPr>
          <p:spPr>
            <a:xfrm flipH="1" flipV="1">
              <a:off x="5994720" y="226440"/>
              <a:ext cx="1505160" cy="225000"/>
            </a:xfrm>
            <a:prstGeom prst="straightConnector1">
              <a:avLst/>
            </a:prstGeom>
            <a:ln w="9525">
              <a:solidFill>
                <a:srgbClr val="494949"/>
              </a:solidFill>
              <a:round/>
            </a:ln>
          </p:spPr>
        </p:cxnSp>
        <p:cxnSp>
          <p:nvCxnSpPr>
            <p:cNvPr id="1115" name="Google Shape;1569;p31"/>
            <p:cNvCxnSpPr/>
            <p:nvPr/>
          </p:nvCxnSpPr>
          <p:spPr>
            <a:xfrm flipH="1" flipV="1">
              <a:off x="7512840" y="457560"/>
              <a:ext cx="829800" cy="743760"/>
            </a:xfrm>
            <a:prstGeom prst="straightConnector1">
              <a:avLst/>
            </a:prstGeom>
            <a:ln w="9525">
              <a:solidFill>
                <a:srgbClr val="494949"/>
              </a:solidFill>
              <a:round/>
            </a:ln>
          </p:spPr>
        </p:cxnSp>
        <p:cxnSp>
          <p:nvCxnSpPr>
            <p:cNvPr id="1116" name="Google Shape;1570;p31"/>
            <p:cNvCxnSpPr/>
            <p:nvPr/>
          </p:nvCxnSpPr>
          <p:spPr>
            <a:xfrm flipH="1">
              <a:off x="8348760" y="-6480"/>
              <a:ext cx="797040" cy="1188000"/>
            </a:xfrm>
            <a:prstGeom prst="straightConnector1">
              <a:avLst/>
            </a:prstGeom>
            <a:ln w="9525">
              <a:solidFill>
                <a:srgbClr val="494949"/>
              </a:solidFill>
              <a:round/>
            </a:ln>
          </p:spPr>
        </p:cxnSp>
        <p:grpSp>
          <p:nvGrpSpPr>
            <p:cNvPr id="1117" name="Google Shape;1571;p31"/>
            <p:cNvGrpSpPr/>
            <p:nvPr/>
          </p:nvGrpSpPr>
          <p:grpSpPr>
            <a:xfrm>
              <a:off x="8064360" y="1040400"/>
              <a:ext cx="581400" cy="582120"/>
              <a:chOff x="8064360" y="1040400"/>
              <a:chExt cx="581400" cy="582120"/>
            </a:xfrm>
          </p:grpSpPr>
          <p:sp>
            <p:nvSpPr>
              <p:cNvPr id="1118" name="Google Shape;1572;p31"/>
              <p:cNvSpPr/>
              <p:nvPr/>
            </p:nvSpPr>
            <p:spPr>
              <a:xfrm>
                <a:off x="8068680" y="104544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1573;p31"/>
              <p:cNvSpPr/>
              <p:nvPr/>
            </p:nvSpPr>
            <p:spPr>
              <a:xfrm>
                <a:off x="8064360" y="104040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0" name="Google Shape;1574;p31"/>
              <p:cNvSpPr/>
              <p:nvPr/>
            </p:nvSpPr>
            <p:spPr>
              <a:xfrm>
                <a:off x="8141040" y="111780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1575;p31"/>
              <p:cNvSpPr/>
              <p:nvPr/>
            </p:nvSpPr>
            <p:spPr>
              <a:xfrm>
                <a:off x="8136720" y="111276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1576;p31"/>
              <p:cNvSpPr/>
              <p:nvPr/>
            </p:nvSpPr>
            <p:spPr>
              <a:xfrm>
                <a:off x="8219880" y="119628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1577;p31"/>
              <p:cNvSpPr/>
              <p:nvPr/>
            </p:nvSpPr>
            <p:spPr>
              <a:xfrm>
                <a:off x="8215200" y="119196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4" name="Google Shape;1578;p31"/>
            <p:cNvGrpSpPr/>
            <p:nvPr/>
          </p:nvGrpSpPr>
          <p:grpSpPr>
            <a:xfrm>
              <a:off x="7353000" y="316440"/>
              <a:ext cx="291600" cy="292320"/>
              <a:chOff x="7353000" y="316440"/>
              <a:chExt cx="291600" cy="292320"/>
            </a:xfrm>
          </p:grpSpPr>
          <p:sp>
            <p:nvSpPr>
              <p:cNvPr id="1125" name="Google Shape;1579;p31"/>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1580;p31"/>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7" name="Google Shape;1581;p31"/>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1582;p31"/>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9" name="Google Shape;1583;p31"/>
            <p:cNvGrpSpPr/>
            <p:nvPr/>
          </p:nvGrpSpPr>
          <p:grpSpPr>
            <a:xfrm>
              <a:off x="8792280" y="321120"/>
              <a:ext cx="174600" cy="174600"/>
              <a:chOff x="8792280" y="321120"/>
              <a:chExt cx="174600" cy="174600"/>
            </a:xfrm>
          </p:grpSpPr>
          <p:sp>
            <p:nvSpPr>
              <p:cNvPr id="1130" name="Google Shape;1584;p31"/>
              <p:cNvSpPr/>
              <p:nvPr/>
            </p:nvSpPr>
            <p:spPr>
              <a:xfrm>
                <a:off x="8796600" y="32616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1585;p31"/>
              <p:cNvSpPr/>
              <p:nvPr/>
            </p:nvSpPr>
            <p:spPr>
              <a:xfrm>
                <a:off x="8792280" y="321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1586;p31"/>
              <p:cNvSpPr/>
              <p:nvPr/>
            </p:nvSpPr>
            <p:spPr>
              <a:xfrm>
                <a:off x="8833680" y="36252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1587;p31"/>
              <p:cNvSpPr/>
              <p:nvPr/>
            </p:nvSpPr>
            <p:spPr>
              <a:xfrm>
                <a:off x="8828640" y="35820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34" name="Google Shape;1588;p31"/>
            <p:cNvSpPr/>
            <p:nvPr/>
          </p:nvSpPr>
          <p:spPr>
            <a:xfrm>
              <a:off x="5829480" y="6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5" name="Google Shape;1589;p31"/>
            <p:cNvSpPr/>
            <p:nvPr/>
          </p:nvSpPr>
          <p:spPr>
            <a:xfrm>
              <a:off x="5826960" y="6624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6" name="Google Shape;1590;p31"/>
            <p:cNvSpPr/>
            <p:nvPr/>
          </p:nvSpPr>
          <p:spPr>
            <a:xfrm>
              <a:off x="5865840" y="1051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7" name="Google Shape;1591;p31"/>
            <p:cNvSpPr/>
            <p:nvPr/>
          </p:nvSpPr>
          <p:spPr>
            <a:xfrm>
              <a:off x="5863680" y="1026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8" name="Google Shape;1592;p31"/>
            <p:cNvSpPr/>
            <p:nvPr/>
          </p:nvSpPr>
          <p:spPr>
            <a:xfrm>
              <a:off x="5905440" y="1447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9" name="Google Shape;1593;p31"/>
            <p:cNvSpPr/>
            <p:nvPr/>
          </p:nvSpPr>
          <p:spPr>
            <a:xfrm>
              <a:off x="5903280" y="1425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40" name="Google Shape;1594;p31"/>
            <p:cNvGrpSpPr/>
            <p:nvPr/>
          </p:nvGrpSpPr>
          <p:grpSpPr>
            <a:xfrm>
              <a:off x="8489880" y="171000"/>
              <a:ext cx="174960" cy="26640"/>
              <a:chOff x="8489880" y="171000"/>
              <a:chExt cx="174960" cy="26640"/>
            </a:xfrm>
          </p:grpSpPr>
          <p:sp>
            <p:nvSpPr>
              <p:cNvPr id="1141" name="Google Shape;1595;p31"/>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2" name="Google Shape;1596;p31"/>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3" name="Google Shape;1597;p31"/>
              <p:cNvSpPr/>
              <p:nvPr/>
            </p:nvSpPr>
            <p:spPr>
              <a:xfrm>
                <a:off x="8638200" y="17100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4" name="Google Shape;1598;p31"/>
            <p:cNvGrpSpPr/>
            <p:nvPr/>
          </p:nvGrpSpPr>
          <p:grpSpPr>
            <a:xfrm>
              <a:off x="8678520" y="1658160"/>
              <a:ext cx="174600" cy="26640"/>
              <a:chOff x="8678520" y="1658160"/>
              <a:chExt cx="174600" cy="26640"/>
            </a:xfrm>
          </p:grpSpPr>
          <p:sp>
            <p:nvSpPr>
              <p:cNvPr id="1145" name="Google Shape;1599;p31"/>
              <p:cNvSpPr/>
              <p:nvPr/>
            </p:nvSpPr>
            <p:spPr>
              <a:xfrm>
                <a:off x="8678520" y="165816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6" name="Google Shape;1600;p31"/>
              <p:cNvSpPr/>
              <p:nvPr/>
            </p:nvSpPr>
            <p:spPr>
              <a:xfrm>
                <a:off x="8752320" y="165816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601;p31"/>
              <p:cNvSpPr/>
              <p:nvPr/>
            </p:nvSpPr>
            <p:spPr>
              <a:xfrm>
                <a:off x="8826480" y="165816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48" name="Google Shape;1603;p32"/>
          <p:cNvGrpSpPr/>
          <p:nvPr/>
        </p:nvGrpSpPr>
        <p:grpSpPr>
          <a:xfrm>
            <a:off x="1349640" y="598320"/>
            <a:ext cx="6453360" cy="3630600"/>
            <a:chOff x="1349640" y="598320"/>
            <a:chExt cx="6453360" cy="3630600"/>
          </a:xfrm>
        </p:grpSpPr>
        <p:sp>
          <p:nvSpPr>
            <p:cNvPr id="1149" name="Google Shape;1604;p32"/>
            <p:cNvSpPr/>
            <p:nvPr/>
          </p:nvSpPr>
          <p:spPr>
            <a:xfrm>
              <a:off x="1349640" y="598320"/>
              <a:ext cx="6453360" cy="3630600"/>
            </a:xfrm>
            <a:custGeom>
              <a:avLst/>
              <a:gdLst>
                <a:gd name="textAreaLeft" fmla="*/ 0 w 6453360"/>
                <a:gd name="textAreaRight" fmla="*/ 6453720 w 6453360"/>
                <a:gd name="textAreaTop" fmla="*/ 0 h 3630600"/>
                <a:gd name="textAreaBottom" fmla="*/ 3630960 h 3630600"/>
              </a:gdLst>
              <a:ahLst/>
              <a:cxnLst/>
              <a:rect l="textAreaLeft" t="textAreaTop" r="textAreaRight" b="textAreaBottom"/>
              <a:pathLst>
                <a:path w="277371" h="13262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1605;p32"/>
            <p:cNvSpPr/>
            <p:nvPr/>
          </p:nvSpPr>
          <p:spPr>
            <a:xfrm>
              <a:off x="1397520" y="599040"/>
              <a:ext cx="6368040" cy="3629520"/>
            </a:xfrm>
            <a:custGeom>
              <a:avLst/>
              <a:gdLst>
                <a:gd name="textAreaLeft" fmla="*/ 0 w 6368040"/>
                <a:gd name="textAreaRight" fmla="*/ 6368400 w 6368040"/>
                <a:gd name="textAreaTop" fmla="*/ 0 h 3629520"/>
                <a:gd name="textAreaBottom" fmla="*/ 3629880 h 3629520"/>
              </a:gdLst>
              <a:ahLst/>
              <a:cxnLst/>
              <a:rect l="textAreaLeft" t="textAreaTop" r="textAreaRight" b="textAreaBottom"/>
              <a:pathLst>
                <a:path w="273708" h="13258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51" name="PlaceHolder 1"/>
          <p:cNvSpPr>
            <a:spLocks noGrp="1"/>
          </p:cNvSpPr>
          <p:nvPr>
            <p:ph type="title"/>
          </p:nvPr>
        </p:nvSpPr>
        <p:spPr>
          <a:xfrm>
            <a:off x="2624400" y="1018440"/>
            <a:ext cx="3904200" cy="190152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1152" name="Google Shape;1607;p32"/>
          <p:cNvGrpSpPr/>
          <p:nvPr/>
        </p:nvGrpSpPr>
        <p:grpSpPr>
          <a:xfrm>
            <a:off x="-6840" y="-6480"/>
            <a:ext cx="9152280" cy="5101560"/>
            <a:chOff x="-6840" y="-6480"/>
            <a:chExt cx="9152280" cy="5101560"/>
          </a:xfrm>
        </p:grpSpPr>
        <p:cxnSp>
          <p:nvCxnSpPr>
            <p:cNvPr id="1153" name="Google Shape;1608;p32"/>
            <p:cNvCxnSpPr/>
            <p:nvPr/>
          </p:nvCxnSpPr>
          <p:spPr>
            <a:xfrm>
              <a:off x="2904120" y="4512960"/>
              <a:ext cx="1133280" cy="306720"/>
            </a:xfrm>
            <a:prstGeom prst="straightConnector1">
              <a:avLst/>
            </a:prstGeom>
            <a:ln w="9525">
              <a:solidFill>
                <a:srgbClr val="595959"/>
              </a:solidFill>
              <a:round/>
            </a:ln>
          </p:spPr>
        </p:cxnSp>
        <p:cxnSp>
          <p:nvCxnSpPr>
            <p:cNvPr id="1154" name="Google Shape;1609;p32"/>
            <p:cNvCxnSpPr/>
            <p:nvPr/>
          </p:nvCxnSpPr>
          <p:spPr>
            <a:xfrm flipV="1">
              <a:off x="1562040" y="4492080"/>
              <a:ext cx="1342440" cy="315720"/>
            </a:xfrm>
            <a:prstGeom prst="straightConnector1">
              <a:avLst/>
            </a:prstGeom>
            <a:ln w="9525">
              <a:solidFill>
                <a:srgbClr val="595959"/>
              </a:solidFill>
              <a:round/>
            </a:ln>
          </p:spPr>
        </p:cxnSp>
        <p:cxnSp>
          <p:nvCxnSpPr>
            <p:cNvPr id="1155" name="Google Shape;1610;p32"/>
            <p:cNvCxnSpPr/>
            <p:nvPr/>
          </p:nvCxnSpPr>
          <p:spPr>
            <a:xfrm>
              <a:off x="259200" y="4407840"/>
              <a:ext cx="1332360" cy="392400"/>
            </a:xfrm>
            <a:prstGeom prst="straightConnector1">
              <a:avLst/>
            </a:prstGeom>
            <a:ln w="9525">
              <a:solidFill>
                <a:srgbClr val="595959"/>
              </a:solidFill>
              <a:round/>
            </a:ln>
          </p:spPr>
        </p:cxnSp>
        <p:cxnSp>
          <p:nvCxnSpPr>
            <p:cNvPr id="1156" name="Google Shape;1611;p32"/>
            <p:cNvCxnSpPr/>
            <p:nvPr/>
          </p:nvCxnSpPr>
          <p:spPr>
            <a:xfrm>
              <a:off x="-6840" y="3993480"/>
              <a:ext cx="273960" cy="407520"/>
            </a:xfrm>
            <a:prstGeom prst="straightConnector1">
              <a:avLst/>
            </a:prstGeom>
            <a:ln w="9525">
              <a:solidFill>
                <a:srgbClr val="595959"/>
              </a:solidFill>
              <a:round/>
            </a:ln>
          </p:spPr>
        </p:cxnSp>
        <p:grpSp>
          <p:nvGrpSpPr>
            <p:cNvPr id="1157" name="Google Shape;1612;p32"/>
            <p:cNvGrpSpPr/>
            <p:nvPr/>
          </p:nvGrpSpPr>
          <p:grpSpPr>
            <a:xfrm>
              <a:off x="1278000" y="4512960"/>
              <a:ext cx="581400" cy="582120"/>
              <a:chOff x="1278000" y="4512960"/>
              <a:chExt cx="581400" cy="582120"/>
            </a:xfrm>
          </p:grpSpPr>
          <p:sp>
            <p:nvSpPr>
              <p:cNvPr id="1158" name="Google Shape;1613;p32"/>
              <p:cNvSpPr/>
              <p:nvPr/>
            </p:nvSpPr>
            <p:spPr>
              <a:xfrm flipH="1">
                <a:off x="1282680" y="4518000"/>
                <a:ext cx="572400" cy="572040"/>
              </a:xfrm>
              <a:custGeom>
                <a:avLst/>
                <a:gdLst>
                  <a:gd name="textAreaLeft" fmla="*/ 360 w 572400"/>
                  <a:gd name="textAreaRight" fmla="*/ 57312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614;p32"/>
              <p:cNvSpPr/>
              <p:nvPr/>
            </p:nvSpPr>
            <p:spPr>
              <a:xfrm flipH="1">
                <a:off x="1277640" y="4512960"/>
                <a:ext cx="581400" cy="582120"/>
              </a:xfrm>
              <a:custGeom>
                <a:avLst/>
                <a:gdLst>
                  <a:gd name="textAreaLeft" fmla="*/ -360 w 581400"/>
                  <a:gd name="textAreaRight" fmla="*/ 58140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615;p32"/>
              <p:cNvSpPr/>
              <p:nvPr/>
            </p:nvSpPr>
            <p:spPr>
              <a:xfrm flipH="1">
                <a:off x="1355400" y="4590720"/>
                <a:ext cx="427680" cy="426960"/>
              </a:xfrm>
              <a:custGeom>
                <a:avLst/>
                <a:gdLst>
                  <a:gd name="textAreaLeft" fmla="*/ 360 w 427680"/>
                  <a:gd name="textAreaRight" fmla="*/ 42840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616;p32"/>
              <p:cNvSpPr/>
              <p:nvPr/>
            </p:nvSpPr>
            <p:spPr>
              <a:xfrm flipH="1">
                <a:off x="1350000" y="4585680"/>
                <a:ext cx="436680" cy="437040"/>
              </a:xfrm>
              <a:custGeom>
                <a:avLst/>
                <a:gdLst>
                  <a:gd name="textAreaLeft" fmla="*/ -360 w 436680"/>
                  <a:gd name="textAreaRight" fmla="*/ 43668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617;p32"/>
              <p:cNvSpPr/>
              <p:nvPr/>
            </p:nvSpPr>
            <p:spPr>
              <a:xfrm flipH="1">
                <a:off x="1434240" y="4669200"/>
                <a:ext cx="270000" cy="270000"/>
              </a:xfrm>
              <a:custGeom>
                <a:avLst/>
                <a:gdLst>
                  <a:gd name="textAreaLeft" fmla="*/ 360 w 270000"/>
                  <a:gd name="textAreaRight" fmla="*/ 27072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618;p32"/>
              <p:cNvSpPr/>
              <p:nvPr/>
            </p:nvSpPr>
            <p:spPr>
              <a:xfrm flipH="1">
                <a:off x="1429200" y="4664520"/>
                <a:ext cx="279360" cy="279000"/>
              </a:xfrm>
              <a:custGeom>
                <a:avLst/>
                <a:gdLst>
                  <a:gd name="textAreaLeft" fmla="*/ 360 w 279360"/>
                  <a:gd name="textAreaRight" fmla="*/ 28008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64" name="Google Shape;1619;p32"/>
            <p:cNvGrpSpPr/>
            <p:nvPr/>
          </p:nvGrpSpPr>
          <p:grpSpPr>
            <a:xfrm>
              <a:off x="2747520" y="4340520"/>
              <a:ext cx="291600" cy="292320"/>
              <a:chOff x="2747520" y="4340520"/>
              <a:chExt cx="291600" cy="292320"/>
            </a:xfrm>
          </p:grpSpPr>
          <p:sp>
            <p:nvSpPr>
              <p:cNvPr id="1165" name="Google Shape;1620;p32"/>
              <p:cNvSpPr/>
              <p:nvPr/>
            </p:nvSpPr>
            <p:spPr>
              <a:xfrm flipH="1">
                <a:off x="2752200" y="434556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621;p32"/>
              <p:cNvSpPr/>
              <p:nvPr/>
            </p:nvSpPr>
            <p:spPr>
              <a:xfrm flipH="1">
                <a:off x="2747520" y="434052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622;p32"/>
              <p:cNvSpPr/>
              <p:nvPr/>
            </p:nvSpPr>
            <p:spPr>
              <a:xfrm flipH="1">
                <a:off x="2813760" y="440748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623;p32"/>
              <p:cNvSpPr/>
              <p:nvPr/>
            </p:nvSpPr>
            <p:spPr>
              <a:xfrm flipH="1">
                <a:off x="2808720" y="440280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69" name="Google Shape;1624;p32"/>
            <p:cNvGrpSpPr/>
            <p:nvPr/>
          </p:nvGrpSpPr>
          <p:grpSpPr>
            <a:xfrm>
              <a:off x="171000" y="4314960"/>
              <a:ext cx="174600" cy="174600"/>
              <a:chOff x="171000" y="4314960"/>
              <a:chExt cx="174600" cy="174600"/>
            </a:xfrm>
          </p:grpSpPr>
          <p:sp>
            <p:nvSpPr>
              <p:cNvPr id="1170" name="Google Shape;1625;p32"/>
              <p:cNvSpPr/>
              <p:nvPr/>
            </p:nvSpPr>
            <p:spPr>
              <a:xfrm flipH="1">
                <a:off x="175680" y="4320000"/>
                <a:ext cx="165600" cy="165240"/>
              </a:xfrm>
              <a:custGeom>
                <a:avLst/>
                <a:gdLst>
                  <a:gd name="textAreaLeft" fmla="*/ 360 w 165600"/>
                  <a:gd name="textAreaRight" fmla="*/ 16632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626;p32"/>
              <p:cNvSpPr/>
              <p:nvPr/>
            </p:nvSpPr>
            <p:spPr>
              <a:xfrm flipH="1">
                <a:off x="170640" y="4314960"/>
                <a:ext cx="174600" cy="174600"/>
              </a:xfrm>
              <a:custGeom>
                <a:avLst/>
                <a:gdLst>
                  <a:gd name="textAreaLeft" fmla="*/ -360 w 174600"/>
                  <a:gd name="textAreaRight" fmla="*/ 17460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2" name="Google Shape;1627;p32"/>
              <p:cNvSpPr/>
              <p:nvPr/>
            </p:nvSpPr>
            <p:spPr>
              <a:xfrm flipH="1">
                <a:off x="212400" y="4356360"/>
                <a:ext cx="92160" cy="92880"/>
              </a:xfrm>
              <a:custGeom>
                <a:avLst/>
                <a:gdLst>
                  <a:gd name="textAreaLeft" fmla="*/ 360 w 92160"/>
                  <a:gd name="textAreaRight" fmla="*/ 9288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628;p32"/>
              <p:cNvSpPr/>
              <p:nvPr/>
            </p:nvSpPr>
            <p:spPr>
              <a:xfrm flipH="1">
                <a:off x="207360" y="4351680"/>
                <a:ext cx="102240" cy="101520"/>
              </a:xfrm>
              <a:custGeom>
                <a:avLst/>
                <a:gdLst>
                  <a:gd name="textAreaLeft" fmla="*/ 360 w 102240"/>
                  <a:gd name="textAreaRight" fmla="*/ 10296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74" name="Google Shape;1629;p32"/>
            <p:cNvGrpSpPr/>
            <p:nvPr/>
          </p:nvGrpSpPr>
          <p:grpSpPr>
            <a:xfrm>
              <a:off x="3872880" y="4657680"/>
              <a:ext cx="292680" cy="293040"/>
              <a:chOff x="3872880" y="4657680"/>
              <a:chExt cx="292680" cy="293040"/>
            </a:xfrm>
          </p:grpSpPr>
          <p:sp>
            <p:nvSpPr>
              <p:cNvPr id="1175" name="Google Shape;1630;p32"/>
              <p:cNvSpPr/>
              <p:nvPr/>
            </p:nvSpPr>
            <p:spPr>
              <a:xfrm flipH="1">
                <a:off x="3874680" y="46602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1631;p32"/>
              <p:cNvSpPr/>
              <p:nvPr/>
            </p:nvSpPr>
            <p:spPr>
              <a:xfrm flipH="1">
                <a:off x="3872520" y="46576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632;p32"/>
              <p:cNvSpPr/>
              <p:nvPr/>
            </p:nvSpPr>
            <p:spPr>
              <a:xfrm flipH="1">
                <a:off x="3911760" y="469656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633;p32"/>
              <p:cNvSpPr/>
              <p:nvPr/>
            </p:nvSpPr>
            <p:spPr>
              <a:xfrm flipH="1">
                <a:off x="3909600" y="469404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634;p32"/>
              <p:cNvSpPr/>
              <p:nvPr/>
            </p:nvSpPr>
            <p:spPr>
              <a:xfrm flipH="1">
                <a:off x="3951000" y="473616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635;p32"/>
              <p:cNvSpPr/>
              <p:nvPr/>
            </p:nvSpPr>
            <p:spPr>
              <a:xfrm flipH="1">
                <a:off x="3948480" y="47340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1" name="Google Shape;1636;p32"/>
            <p:cNvGrpSpPr/>
            <p:nvPr/>
          </p:nvGrpSpPr>
          <p:grpSpPr>
            <a:xfrm>
              <a:off x="242280" y="4142520"/>
              <a:ext cx="174600" cy="26640"/>
              <a:chOff x="242280" y="4142520"/>
              <a:chExt cx="174600" cy="26640"/>
            </a:xfrm>
          </p:grpSpPr>
          <p:sp>
            <p:nvSpPr>
              <p:cNvPr id="1182" name="Google Shape;1637;p32"/>
              <p:cNvSpPr/>
              <p:nvPr/>
            </p:nvSpPr>
            <p:spPr>
              <a:xfrm flipH="1">
                <a:off x="390240" y="41425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3" name="Google Shape;1638;p32"/>
              <p:cNvSpPr/>
              <p:nvPr/>
            </p:nvSpPr>
            <p:spPr>
              <a:xfrm flipH="1">
                <a:off x="316440" y="41425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4" name="Google Shape;1639;p32"/>
              <p:cNvSpPr/>
              <p:nvPr/>
            </p:nvSpPr>
            <p:spPr>
              <a:xfrm flipH="1">
                <a:off x="242280" y="41425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185" name="Google Shape;1640;p32"/>
            <p:cNvCxnSpPr/>
            <p:nvPr/>
          </p:nvCxnSpPr>
          <p:spPr>
            <a:xfrm flipH="1" flipV="1">
              <a:off x="5994720" y="226440"/>
              <a:ext cx="1505160" cy="225000"/>
            </a:xfrm>
            <a:prstGeom prst="straightConnector1">
              <a:avLst/>
            </a:prstGeom>
            <a:ln w="9525">
              <a:solidFill>
                <a:srgbClr val="595959"/>
              </a:solidFill>
              <a:round/>
            </a:ln>
          </p:spPr>
        </p:cxnSp>
        <p:cxnSp>
          <p:nvCxnSpPr>
            <p:cNvPr id="1186" name="Google Shape;1641;p32"/>
            <p:cNvCxnSpPr/>
            <p:nvPr/>
          </p:nvCxnSpPr>
          <p:spPr>
            <a:xfrm flipH="1" flipV="1">
              <a:off x="7512840" y="457560"/>
              <a:ext cx="829800" cy="743760"/>
            </a:xfrm>
            <a:prstGeom prst="straightConnector1">
              <a:avLst/>
            </a:prstGeom>
            <a:ln w="9525">
              <a:solidFill>
                <a:srgbClr val="595959"/>
              </a:solidFill>
              <a:round/>
            </a:ln>
          </p:spPr>
        </p:cxnSp>
        <p:cxnSp>
          <p:nvCxnSpPr>
            <p:cNvPr id="1187" name="Google Shape;1642;p32"/>
            <p:cNvCxnSpPr/>
            <p:nvPr/>
          </p:nvCxnSpPr>
          <p:spPr>
            <a:xfrm flipH="1">
              <a:off x="8348760" y="-6480"/>
              <a:ext cx="797040" cy="1188000"/>
            </a:xfrm>
            <a:prstGeom prst="straightConnector1">
              <a:avLst/>
            </a:prstGeom>
            <a:ln w="9525">
              <a:solidFill>
                <a:srgbClr val="595959"/>
              </a:solidFill>
              <a:round/>
            </a:ln>
          </p:spPr>
        </p:cxnSp>
        <p:grpSp>
          <p:nvGrpSpPr>
            <p:cNvPr id="1188" name="Google Shape;1643;p32"/>
            <p:cNvGrpSpPr/>
            <p:nvPr/>
          </p:nvGrpSpPr>
          <p:grpSpPr>
            <a:xfrm>
              <a:off x="8064360" y="1040400"/>
              <a:ext cx="581400" cy="582120"/>
              <a:chOff x="8064360" y="1040400"/>
              <a:chExt cx="581400" cy="582120"/>
            </a:xfrm>
          </p:grpSpPr>
          <p:sp>
            <p:nvSpPr>
              <p:cNvPr id="1189" name="Google Shape;1644;p32"/>
              <p:cNvSpPr/>
              <p:nvPr/>
            </p:nvSpPr>
            <p:spPr>
              <a:xfrm>
                <a:off x="8068680" y="104544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645;p32"/>
              <p:cNvSpPr/>
              <p:nvPr/>
            </p:nvSpPr>
            <p:spPr>
              <a:xfrm>
                <a:off x="8064360" y="104040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1" name="Google Shape;1646;p32"/>
              <p:cNvSpPr/>
              <p:nvPr/>
            </p:nvSpPr>
            <p:spPr>
              <a:xfrm>
                <a:off x="8141040" y="111780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2" name="Google Shape;1647;p32"/>
              <p:cNvSpPr/>
              <p:nvPr/>
            </p:nvSpPr>
            <p:spPr>
              <a:xfrm>
                <a:off x="8136720" y="111276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648;p32"/>
              <p:cNvSpPr/>
              <p:nvPr/>
            </p:nvSpPr>
            <p:spPr>
              <a:xfrm>
                <a:off x="8219880" y="119628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1649;p32"/>
              <p:cNvSpPr/>
              <p:nvPr/>
            </p:nvSpPr>
            <p:spPr>
              <a:xfrm>
                <a:off x="8215200" y="119196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95" name="Google Shape;1650;p32"/>
            <p:cNvGrpSpPr/>
            <p:nvPr/>
          </p:nvGrpSpPr>
          <p:grpSpPr>
            <a:xfrm>
              <a:off x="7353000" y="316440"/>
              <a:ext cx="291600" cy="292320"/>
              <a:chOff x="7353000" y="316440"/>
              <a:chExt cx="291600" cy="292320"/>
            </a:xfrm>
          </p:grpSpPr>
          <p:sp>
            <p:nvSpPr>
              <p:cNvPr id="1196" name="Google Shape;1651;p3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652;p3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653;p3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654;p3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00" name="Google Shape;1655;p32"/>
            <p:cNvGrpSpPr/>
            <p:nvPr/>
          </p:nvGrpSpPr>
          <p:grpSpPr>
            <a:xfrm>
              <a:off x="8792280" y="321120"/>
              <a:ext cx="174600" cy="174600"/>
              <a:chOff x="8792280" y="321120"/>
              <a:chExt cx="174600" cy="174600"/>
            </a:xfrm>
          </p:grpSpPr>
          <p:sp>
            <p:nvSpPr>
              <p:cNvPr id="1201" name="Google Shape;1656;p32"/>
              <p:cNvSpPr/>
              <p:nvPr/>
            </p:nvSpPr>
            <p:spPr>
              <a:xfrm>
                <a:off x="8796600" y="32616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657;p32"/>
              <p:cNvSpPr/>
              <p:nvPr/>
            </p:nvSpPr>
            <p:spPr>
              <a:xfrm>
                <a:off x="8792280" y="321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3" name="Google Shape;1658;p32"/>
              <p:cNvSpPr/>
              <p:nvPr/>
            </p:nvSpPr>
            <p:spPr>
              <a:xfrm>
                <a:off x="8833680" y="36252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4" name="Google Shape;1659;p32"/>
              <p:cNvSpPr/>
              <p:nvPr/>
            </p:nvSpPr>
            <p:spPr>
              <a:xfrm>
                <a:off x="8828640" y="35820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05" name="Google Shape;1660;p32"/>
            <p:cNvSpPr/>
            <p:nvPr/>
          </p:nvSpPr>
          <p:spPr>
            <a:xfrm>
              <a:off x="5829480" y="6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6" name="Google Shape;1661;p32"/>
            <p:cNvSpPr/>
            <p:nvPr/>
          </p:nvSpPr>
          <p:spPr>
            <a:xfrm>
              <a:off x="5826960" y="6624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7" name="Google Shape;1662;p32"/>
            <p:cNvSpPr/>
            <p:nvPr/>
          </p:nvSpPr>
          <p:spPr>
            <a:xfrm>
              <a:off x="5865840" y="1051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663;p32"/>
            <p:cNvSpPr/>
            <p:nvPr/>
          </p:nvSpPr>
          <p:spPr>
            <a:xfrm>
              <a:off x="5863680" y="1026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1664;p32"/>
            <p:cNvSpPr/>
            <p:nvPr/>
          </p:nvSpPr>
          <p:spPr>
            <a:xfrm>
              <a:off x="5905440" y="1447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665;p32"/>
            <p:cNvSpPr/>
            <p:nvPr/>
          </p:nvSpPr>
          <p:spPr>
            <a:xfrm>
              <a:off x="5903280" y="1425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11" name="Google Shape;1666;p32"/>
            <p:cNvGrpSpPr/>
            <p:nvPr/>
          </p:nvGrpSpPr>
          <p:grpSpPr>
            <a:xfrm>
              <a:off x="8489880" y="171000"/>
              <a:ext cx="174960" cy="26640"/>
              <a:chOff x="8489880" y="171000"/>
              <a:chExt cx="174960" cy="26640"/>
            </a:xfrm>
          </p:grpSpPr>
          <p:sp>
            <p:nvSpPr>
              <p:cNvPr id="1212" name="Google Shape;1667;p32"/>
              <p:cNvSpPr/>
              <p:nvPr/>
            </p:nvSpPr>
            <p:spPr>
              <a:xfrm>
                <a:off x="8489880" y="17100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668;p32"/>
              <p:cNvSpPr/>
              <p:nvPr/>
            </p:nvSpPr>
            <p:spPr>
              <a:xfrm>
                <a:off x="8564040" y="17100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4" name="Google Shape;1669;p32"/>
              <p:cNvSpPr/>
              <p:nvPr/>
            </p:nvSpPr>
            <p:spPr>
              <a:xfrm>
                <a:off x="8638200" y="17100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5" name="Google Shape;1670;p32"/>
            <p:cNvGrpSpPr/>
            <p:nvPr/>
          </p:nvGrpSpPr>
          <p:grpSpPr>
            <a:xfrm>
              <a:off x="8678520" y="1658160"/>
              <a:ext cx="174600" cy="26640"/>
              <a:chOff x="8678520" y="1658160"/>
              <a:chExt cx="174600" cy="26640"/>
            </a:xfrm>
          </p:grpSpPr>
          <p:sp>
            <p:nvSpPr>
              <p:cNvPr id="1216" name="Google Shape;1671;p32"/>
              <p:cNvSpPr/>
              <p:nvPr/>
            </p:nvSpPr>
            <p:spPr>
              <a:xfrm>
                <a:off x="8678520" y="165816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672;p32"/>
              <p:cNvSpPr/>
              <p:nvPr/>
            </p:nvSpPr>
            <p:spPr>
              <a:xfrm>
                <a:off x="8752320" y="165816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673;p32"/>
              <p:cNvSpPr/>
              <p:nvPr/>
            </p:nvSpPr>
            <p:spPr>
              <a:xfrm>
                <a:off x="8826480" y="165816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19" name="PlaceHolder 1"/>
          <p:cNvSpPr>
            <a:spLocks noGrp="1"/>
          </p:cNvSpPr>
          <p:nvPr>
            <p:ph type="body"/>
          </p:nvPr>
        </p:nvSpPr>
        <p:spPr>
          <a:xfrm>
            <a:off x="1881360" y="1246680"/>
            <a:ext cx="2133000" cy="3524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1220" name="PlaceHolder 2"/>
          <p:cNvSpPr>
            <a:spLocks noGrp="1"/>
          </p:cNvSpPr>
          <p:nvPr>
            <p:ph type="body"/>
          </p:nvPr>
        </p:nvSpPr>
        <p:spPr>
          <a:xfrm>
            <a:off x="4220280" y="1246680"/>
            <a:ext cx="3099600" cy="3524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1221" name="PlaceHolder 3"/>
          <p:cNvSpPr>
            <a:spLocks noGrp="1"/>
          </p:cNvSpPr>
          <p:nvPr>
            <p:ph type="title"/>
          </p:nvPr>
        </p:nvSpPr>
        <p:spPr>
          <a:xfrm>
            <a:off x="2532960" y="338400"/>
            <a:ext cx="4087080" cy="57564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222" name="Google Shape;1679;p33"/>
          <p:cNvGrpSpPr/>
          <p:nvPr/>
        </p:nvGrpSpPr>
        <p:grpSpPr>
          <a:xfrm>
            <a:off x="432720" y="0"/>
            <a:ext cx="8278200" cy="5165640"/>
            <a:chOff x="432720" y="0"/>
            <a:chExt cx="8278200" cy="5165640"/>
          </a:xfrm>
        </p:grpSpPr>
        <p:cxnSp>
          <p:nvCxnSpPr>
            <p:cNvPr id="1223" name="Google Shape;1680;p33"/>
            <p:cNvCxnSpPr/>
            <p:nvPr/>
          </p:nvCxnSpPr>
          <p:spPr>
            <a:xfrm flipV="1">
              <a:off x="8420040" y="2664000"/>
              <a:ext cx="360" cy="2502000"/>
            </a:xfrm>
            <a:prstGeom prst="straightConnector1">
              <a:avLst/>
            </a:prstGeom>
            <a:ln w="9525">
              <a:solidFill>
                <a:srgbClr val="3D3D3D"/>
              </a:solidFill>
              <a:round/>
            </a:ln>
          </p:spPr>
        </p:cxnSp>
        <p:grpSp>
          <p:nvGrpSpPr>
            <p:cNvPr id="1224" name="Google Shape;1681;p33"/>
            <p:cNvGrpSpPr/>
            <p:nvPr/>
          </p:nvGrpSpPr>
          <p:grpSpPr>
            <a:xfrm>
              <a:off x="8129520" y="4292280"/>
              <a:ext cx="581400" cy="582120"/>
              <a:chOff x="8129520" y="4292280"/>
              <a:chExt cx="581400" cy="582120"/>
            </a:xfrm>
          </p:grpSpPr>
          <p:sp>
            <p:nvSpPr>
              <p:cNvPr id="1225" name="Google Shape;1682;p3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6" name="Google Shape;1683;p3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7" name="Google Shape;1684;p3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8" name="Google Shape;1685;p3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9" name="Google Shape;1686;p3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0" name="Google Shape;1687;p3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31" name="Google Shape;1688;p33"/>
            <p:cNvGrpSpPr/>
            <p:nvPr/>
          </p:nvGrpSpPr>
          <p:grpSpPr>
            <a:xfrm>
              <a:off x="8274240" y="3720600"/>
              <a:ext cx="291600" cy="292320"/>
              <a:chOff x="8274240" y="3720600"/>
              <a:chExt cx="291600" cy="292320"/>
            </a:xfrm>
          </p:grpSpPr>
          <p:sp>
            <p:nvSpPr>
              <p:cNvPr id="1232" name="Google Shape;1689;p3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690;p3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4" name="Google Shape;1691;p3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5" name="Google Shape;1692;p3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36" name="Google Shape;1693;p33"/>
            <p:cNvGrpSpPr/>
            <p:nvPr/>
          </p:nvGrpSpPr>
          <p:grpSpPr>
            <a:xfrm>
              <a:off x="8332920" y="3212640"/>
              <a:ext cx="174600" cy="174600"/>
              <a:chOff x="8332920" y="3212640"/>
              <a:chExt cx="174600" cy="174600"/>
            </a:xfrm>
          </p:grpSpPr>
          <p:sp>
            <p:nvSpPr>
              <p:cNvPr id="1237" name="Google Shape;1694;p3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695;p3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9" name="Google Shape;1696;p3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697;p3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241" name="Google Shape;1698;p33"/>
            <p:cNvCxnSpPr/>
            <p:nvPr/>
          </p:nvCxnSpPr>
          <p:spPr>
            <a:xfrm>
              <a:off x="723600" y="360"/>
              <a:ext cx="360" cy="2502000"/>
            </a:xfrm>
            <a:prstGeom prst="straightConnector1">
              <a:avLst/>
            </a:prstGeom>
            <a:ln w="9525">
              <a:solidFill>
                <a:srgbClr val="3D3D3D"/>
              </a:solidFill>
              <a:round/>
            </a:ln>
          </p:spPr>
        </p:cxnSp>
        <p:grpSp>
          <p:nvGrpSpPr>
            <p:cNvPr id="1242" name="Google Shape;1699;p33"/>
            <p:cNvGrpSpPr/>
            <p:nvPr/>
          </p:nvGrpSpPr>
          <p:grpSpPr>
            <a:xfrm>
              <a:off x="433080" y="291960"/>
              <a:ext cx="581400" cy="582120"/>
              <a:chOff x="433080" y="291960"/>
              <a:chExt cx="581400" cy="582120"/>
            </a:xfrm>
          </p:grpSpPr>
          <p:sp>
            <p:nvSpPr>
              <p:cNvPr id="1243" name="Google Shape;1700;p3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701;p3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45" name="Google Shape;1702;p3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703;p3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47" name="Google Shape;1704;p3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705;p3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49" name="Google Shape;1706;p33"/>
            <p:cNvGrpSpPr/>
            <p:nvPr/>
          </p:nvGrpSpPr>
          <p:grpSpPr>
            <a:xfrm>
              <a:off x="578160" y="1153440"/>
              <a:ext cx="291600" cy="292320"/>
              <a:chOff x="578160" y="1153440"/>
              <a:chExt cx="291600" cy="292320"/>
            </a:xfrm>
          </p:grpSpPr>
          <p:sp>
            <p:nvSpPr>
              <p:cNvPr id="1250" name="Google Shape;1707;p3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708;p3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52" name="Google Shape;1709;p3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710;p3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54" name="Google Shape;1711;p33"/>
            <p:cNvGrpSpPr/>
            <p:nvPr/>
          </p:nvGrpSpPr>
          <p:grpSpPr>
            <a:xfrm>
              <a:off x="636480" y="1779120"/>
              <a:ext cx="174600" cy="174600"/>
              <a:chOff x="636480" y="1779120"/>
              <a:chExt cx="174600" cy="174600"/>
            </a:xfrm>
          </p:grpSpPr>
          <p:sp>
            <p:nvSpPr>
              <p:cNvPr id="1255" name="Google Shape;1712;p3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713;p3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57" name="Google Shape;1714;p3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8" name="Google Shape;1715;p3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59" name="Google Shape;1716;p33"/>
            <p:cNvGrpSpPr/>
            <p:nvPr/>
          </p:nvGrpSpPr>
          <p:grpSpPr>
            <a:xfrm>
              <a:off x="432720" y="2003040"/>
              <a:ext cx="174960" cy="26640"/>
              <a:chOff x="432720" y="2003040"/>
              <a:chExt cx="174960" cy="26640"/>
            </a:xfrm>
          </p:grpSpPr>
          <p:sp>
            <p:nvSpPr>
              <p:cNvPr id="1260" name="Google Shape;1717;p3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1" name="Google Shape;1718;p3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2" name="Google Shape;1719;p3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63" name="Google Shape;1720;p33"/>
            <p:cNvGrpSpPr/>
            <p:nvPr/>
          </p:nvGrpSpPr>
          <p:grpSpPr>
            <a:xfrm>
              <a:off x="788040" y="208440"/>
              <a:ext cx="174600" cy="26640"/>
              <a:chOff x="788040" y="208440"/>
              <a:chExt cx="174600" cy="26640"/>
            </a:xfrm>
          </p:grpSpPr>
          <p:sp>
            <p:nvSpPr>
              <p:cNvPr id="1264" name="Google Shape;1721;p3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5" name="Google Shape;1722;p3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6" name="Google Shape;1723;p3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67" name="Google Shape;1724;p33"/>
            <p:cNvGrpSpPr/>
            <p:nvPr/>
          </p:nvGrpSpPr>
          <p:grpSpPr>
            <a:xfrm>
              <a:off x="8129520" y="4988880"/>
              <a:ext cx="174600" cy="26640"/>
              <a:chOff x="8129520" y="4988880"/>
              <a:chExt cx="174600" cy="26640"/>
            </a:xfrm>
          </p:grpSpPr>
          <p:sp>
            <p:nvSpPr>
              <p:cNvPr id="1268" name="Google Shape;1725;p3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9" name="Google Shape;1726;p3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0" name="Google Shape;1727;p3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71" name="Google Shape;1728;p33"/>
            <p:cNvGrpSpPr/>
            <p:nvPr/>
          </p:nvGrpSpPr>
          <p:grpSpPr>
            <a:xfrm>
              <a:off x="8497440" y="3429360"/>
              <a:ext cx="174600" cy="26640"/>
              <a:chOff x="8497440" y="3429360"/>
              <a:chExt cx="174600" cy="26640"/>
            </a:xfrm>
          </p:grpSpPr>
          <p:sp>
            <p:nvSpPr>
              <p:cNvPr id="1272" name="Google Shape;1729;p3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3" name="Google Shape;1730;p3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4" name="Google Shape;1731;p3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275" name="Google Shape;1732;p33"/>
            <p:cNvCxnSpPr/>
            <p:nvPr/>
          </p:nvCxnSpPr>
          <p:spPr>
            <a:xfrm>
              <a:off x="8407080" y="0"/>
              <a:ext cx="360" cy="2161080"/>
            </a:xfrm>
            <a:prstGeom prst="straightConnector1">
              <a:avLst/>
            </a:prstGeom>
            <a:ln w="9525">
              <a:solidFill>
                <a:srgbClr val="3D3D3D"/>
              </a:solidFill>
              <a:round/>
            </a:ln>
          </p:spPr>
        </p:cxnSp>
        <p:cxnSp>
          <p:nvCxnSpPr>
            <p:cNvPr id="1276" name="Google Shape;1733;p33"/>
            <p:cNvCxnSpPr/>
            <p:nvPr/>
          </p:nvCxnSpPr>
          <p:spPr>
            <a:xfrm>
              <a:off x="717840" y="2985480"/>
              <a:ext cx="360" cy="2161080"/>
            </a:xfrm>
            <a:prstGeom prst="straightConnector1">
              <a:avLst/>
            </a:prstGeom>
            <a:ln w="9525">
              <a:solidFill>
                <a:srgbClr val="3D3D3D"/>
              </a:solidFill>
              <a:round/>
            </a:ln>
          </p:spPr>
        </p:cxnSp>
        <p:sp>
          <p:nvSpPr>
            <p:cNvPr id="1277" name="Google Shape;1734;p3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8" name="Google Shape;1735;p3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9" name="Google Shape;1736;p3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0" name="Google Shape;1737;p3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81" name="PlaceHolder 1"/>
          <p:cNvSpPr>
            <a:spLocks noGrp="1"/>
          </p:cNvSpPr>
          <p:nvPr>
            <p:ph type="title"/>
          </p:nvPr>
        </p:nvSpPr>
        <p:spPr>
          <a:xfrm>
            <a:off x="1807560" y="338400"/>
            <a:ext cx="5528520" cy="61236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1282" name="PlaceHolder 2"/>
          <p:cNvSpPr>
            <a:spLocks noGrp="1"/>
          </p:cNvSpPr>
          <p:nvPr>
            <p:ph type="title"/>
          </p:nvPr>
        </p:nvSpPr>
        <p:spPr>
          <a:xfrm>
            <a:off x="2779920" y="1627560"/>
            <a:ext cx="722160" cy="456840"/>
          </a:xfrm>
          <a:prstGeom prst="rect">
            <a:avLst/>
          </a:prstGeom>
          <a:noFill/>
          <a:ln w="0">
            <a:noFill/>
          </a:ln>
        </p:spPr>
        <p:txBody>
          <a:bodyPr lIns="91440" tIns="91440" rIns="91440" bIns="91440" anchor="b">
            <a:noAutofit/>
          </a:bodyPr>
          <a:lstStyle/>
          <a:p>
            <a:pPr indent="0" algn="ctr">
              <a:lnSpc>
                <a:spcPct val="100000"/>
              </a:lnSpc>
              <a:buNone/>
            </a:pPr>
            <a:r>
              <a:rPr lang="fr-FR" sz="3000" b="0" strike="noStrike" spc="-1">
                <a:solidFill>
                  <a:schemeClr val="dk2"/>
                </a:solidFill>
                <a:latin typeface="Fjalla One"/>
                <a:ea typeface="Fjalla One"/>
              </a:rPr>
              <a:t>xx%</a:t>
            </a:r>
            <a:endParaRPr lang="fr-FR" sz="3000" b="0" strike="noStrike" spc="-1">
              <a:solidFill>
                <a:schemeClr val="dk1"/>
              </a:solidFill>
              <a:latin typeface="Arial"/>
            </a:endParaRPr>
          </a:p>
        </p:txBody>
      </p:sp>
      <p:sp>
        <p:nvSpPr>
          <p:cNvPr id="1283" name="PlaceHolder 3"/>
          <p:cNvSpPr>
            <a:spLocks noGrp="1"/>
          </p:cNvSpPr>
          <p:nvPr>
            <p:ph type="title"/>
          </p:nvPr>
        </p:nvSpPr>
        <p:spPr>
          <a:xfrm>
            <a:off x="5641920" y="1627560"/>
            <a:ext cx="722160" cy="456840"/>
          </a:xfrm>
          <a:prstGeom prst="rect">
            <a:avLst/>
          </a:prstGeom>
          <a:noFill/>
          <a:ln w="0">
            <a:noFill/>
          </a:ln>
        </p:spPr>
        <p:txBody>
          <a:bodyPr lIns="91440" tIns="91440" rIns="91440" bIns="91440" anchor="b">
            <a:noAutofit/>
          </a:bodyPr>
          <a:lstStyle/>
          <a:p>
            <a:pPr indent="0" algn="ctr">
              <a:lnSpc>
                <a:spcPct val="100000"/>
              </a:lnSpc>
              <a:buNone/>
            </a:pPr>
            <a:r>
              <a:rPr lang="fr-FR" sz="3000" b="0" strike="noStrike" spc="-1">
                <a:solidFill>
                  <a:schemeClr val="dk2"/>
                </a:solidFill>
                <a:latin typeface="Fjalla One"/>
                <a:ea typeface="Fjalla One"/>
              </a:rPr>
              <a:t>xx%</a:t>
            </a:r>
            <a:endParaRPr lang="fr-FR" sz="3000" b="0" strike="noStrike" spc="-1">
              <a:solidFill>
                <a:schemeClr val="dk1"/>
              </a:solidFill>
              <a:latin typeface="Arial"/>
            </a:endParaRPr>
          </a:p>
        </p:txBody>
      </p:sp>
      <p:grpSp>
        <p:nvGrpSpPr>
          <p:cNvPr id="1284" name="Google Shape;183;p5"/>
          <p:cNvGrpSpPr/>
          <p:nvPr/>
        </p:nvGrpSpPr>
        <p:grpSpPr>
          <a:xfrm>
            <a:off x="432720" y="0"/>
            <a:ext cx="8278200" cy="5165640"/>
            <a:chOff x="432720" y="0"/>
            <a:chExt cx="8278200" cy="5165640"/>
          </a:xfrm>
        </p:grpSpPr>
        <p:cxnSp>
          <p:nvCxnSpPr>
            <p:cNvPr id="1285" name="Google Shape;184;p5"/>
            <p:cNvCxnSpPr/>
            <p:nvPr/>
          </p:nvCxnSpPr>
          <p:spPr>
            <a:xfrm flipV="1">
              <a:off x="8420040" y="2664000"/>
              <a:ext cx="360" cy="2502000"/>
            </a:xfrm>
            <a:prstGeom prst="straightConnector1">
              <a:avLst/>
            </a:prstGeom>
            <a:ln w="9525">
              <a:solidFill>
                <a:srgbClr val="3D3D3D"/>
              </a:solidFill>
              <a:round/>
            </a:ln>
          </p:spPr>
        </p:cxnSp>
        <p:grpSp>
          <p:nvGrpSpPr>
            <p:cNvPr id="1286" name="Google Shape;185;p5"/>
            <p:cNvGrpSpPr/>
            <p:nvPr/>
          </p:nvGrpSpPr>
          <p:grpSpPr>
            <a:xfrm>
              <a:off x="8129520" y="4292280"/>
              <a:ext cx="581400" cy="582120"/>
              <a:chOff x="8129520" y="4292280"/>
              <a:chExt cx="581400" cy="582120"/>
            </a:xfrm>
          </p:grpSpPr>
          <p:sp>
            <p:nvSpPr>
              <p:cNvPr id="1287" name="Google Shape;186;p5"/>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87;p5"/>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9" name="Google Shape;188;p5"/>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89;p5"/>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1" name="Google Shape;190;p5"/>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91;p5"/>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93" name="Google Shape;192;p5"/>
            <p:cNvGrpSpPr/>
            <p:nvPr/>
          </p:nvGrpSpPr>
          <p:grpSpPr>
            <a:xfrm>
              <a:off x="8274240" y="3720600"/>
              <a:ext cx="291600" cy="292320"/>
              <a:chOff x="8274240" y="3720600"/>
              <a:chExt cx="291600" cy="292320"/>
            </a:xfrm>
          </p:grpSpPr>
          <p:sp>
            <p:nvSpPr>
              <p:cNvPr id="1294" name="Google Shape;193;p5"/>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94;p5"/>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6" name="Google Shape;195;p5"/>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96;p5"/>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98" name="Google Shape;197;p5"/>
            <p:cNvGrpSpPr/>
            <p:nvPr/>
          </p:nvGrpSpPr>
          <p:grpSpPr>
            <a:xfrm>
              <a:off x="8332920" y="3212640"/>
              <a:ext cx="174600" cy="174600"/>
              <a:chOff x="8332920" y="3212640"/>
              <a:chExt cx="174600" cy="174600"/>
            </a:xfrm>
          </p:grpSpPr>
          <p:sp>
            <p:nvSpPr>
              <p:cNvPr id="1299" name="Google Shape;198;p5"/>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99;p5"/>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01" name="Google Shape;200;p5"/>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2" name="Google Shape;201;p5"/>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303" name="Google Shape;202;p5"/>
            <p:cNvCxnSpPr/>
            <p:nvPr/>
          </p:nvCxnSpPr>
          <p:spPr>
            <a:xfrm>
              <a:off x="723600" y="360"/>
              <a:ext cx="360" cy="2502000"/>
            </a:xfrm>
            <a:prstGeom prst="straightConnector1">
              <a:avLst/>
            </a:prstGeom>
            <a:ln w="9525">
              <a:solidFill>
                <a:srgbClr val="3D3D3D"/>
              </a:solidFill>
              <a:round/>
            </a:ln>
          </p:spPr>
        </p:cxnSp>
        <p:grpSp>
          <p:nvGrpSpPr>
            <p:cNvPr id="1304" name="Google Shape;203;p5"/>
            <p:cNvGrpSpPr/>
            <p:nvPr/>
          </p:nvGrpSpPr>
          <p:grpSpPr>
            <a:xfrm>
              <a:off x="433080" y="291960"/>
              <a:ext cx="581400" cy="582120"/>
              <a:chOff x="433080" y="291960"/>
              <a:chExt cx="581400" cy="582120"/>
            </a:xfrm>
          </p:grpSpPr>
          <p:sp>
            <p:nvSpPr>
              <p:cNvPr id="1305" name="Google Shape;204;p5"/>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205;p5"/>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07" name="Google Shape;206;p5"/>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207;p5"/>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09" name="Google Shape;208;p5"/>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209;p5"/>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11" name="Google Shape;210;p5"/>
            <p:cNvGrpSpPr/>
            <p:nvPr/>
          </p:nvGrpSpPr>
          <p:grpSpPr>
            <a:xfrm>
              <a:off x="578160" y="1153440"/>
              <a:ext cx="291600" cy="292320"/>
              <a:chOff x="578160" y="1153440"/>
              <a:chExt cx="291600" cy="292320"/>
            </a:xfrm>
          </p:grpSpPr>
          <p:sp>
            <p:nvSpPr>
              <p:cNvPr id="1312" name="Google Shape;211;p5"/>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212;p5"/>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4" name="Google Shape;213;p5"/>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214;p5"/>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16" name="Google Shape;215;p5"/>
            <p:cNvGrpSpPr/>
            <p:nvPr/>
          </p:nvGrpSpPr>
          <p:grpSpPr>
            <a:xfrm>
              <a:off x="636480" y="1779120"/>
              <a:ext cx="174600" cy="174600"/>
              <a:chOff x="636480" y="1779120"/>
              <a:chExt cx="174600" cy="174600"/>
            </a:xfrm>
          </p:grpSpPr>
          <p:sp>
            <p:nvSpPr>
              <p:cNvPr id="1317" name="Google Shape;216;p5"/>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217;p5"/>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9" name="Google Shape;218;p5"/>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0" name="Google Shape;219;p5"/>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21" name="Google Shape;220;p5"/>
            <p:cNvGrpSpPr/>
            <p:nvPr/>
          </p:nvGrpSpPr>
          <p:grpSpPr>
            <a:xfrm>
              <a:off x="432720" y="2003040"/>
              <a:ext cx="174960" cy="26640"/>
              <a:chOff x="432720" y="2003040"/>
              <a:chExt cx="174960" cy="26640"/>
            </a:xfrm>
          </p:grpSpPr>
          <p:sp>
            <p:nvSpPr>
              <p:cNvPr id="1322" name="Google Shape;221;p5"/>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23" name="Google Shape;222;p5"/>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24" name="Google Shape;223;p5"/>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25" name="Google Shape;224;p5"/>
            <p:cNvGrpSpPr/>
            <p:nvPr/>
          </p:nvGrpSpPr>
          <p:grpSpPr>
            <a:xfrm>
              <a:off x="788040" y="208440"/>
              <a:ext cx="174600" cy="26640"/>
              <a:chOff x="788040" y="208440"/>
              <a:chExt cx="174600" cy="26640"/>
            </a:xfrm>
          </p:grpSpPr>
          <p:sp>
            <p:nvSpPr>
              <p:cNvPr id="1326" name="Google Shape;225;p5"/>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27" name="Google Shape;226;p5"/>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28" name="Google Shape;227;p5"/>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29" name="Google Shape;228;p5"/>
            <p:cNvGrpSpPr/>
            <p:nvPr/>
          </p:nvGrpSpPr>
          <p:grpSpPr>
            <a:xfrm>
              <a:off x="8129520" y="4988880"/>
              <a:ext cx="174600" cy="26640"/>
              <a:chOff x="8129520" y="4988880"/>
              <a:chExt cx="174600" cy="26640"/>
            </a:xfrm>
          </p:grpSpPr>
          <p:sp>
            <p:nvSpPr>
              <p:cNvPr id="1330" name="Google Shape;229;p5"/>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1" name="Google Shape;230;p5"/>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2" name="Google Shape;231;p5"/>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33" name="Google Shape;232;p5"/>
            <p:cNvGrpSpPr/>
            <p:nvPr/>
          </p:nvGrpSpPr>
          <p:grpSpPr>
            <a:xfrm>
              <a:off x="8497440" y="3429360"/>
              <a:ext cx="174600" cy="26640"/>
              <a:chOff x="8497440" y="3429360"/>
              <a:chExt cx="174600" cy="26640"/>
            </a:xfrm>
          </p:grpSpPr>
          <p:sp>
            <p:nvSpPr>
              <p:cNvPr id="1334" name="Google Shape;233;p5"/>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5" name="Google Shape;234;p5"/>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6" name="Google Shape;235;p5"/>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337" name="Google Shape;236;p5"/>
            <p:cNvCxnSpPr/>
            <p:nvPr/>
          </p:nvCxnSpPr>
          <p:spPr>
            <a:xfrm>
              <a:off x="8407080" y="0"/>
              <a:ext cx="360" cy="2161080"/>
            </a:xfrm>
            <a:prstGeom prst="straightConnector1">
              <a:avLst/>
            </a:prstGeom>
            <a:ln w="9525">
              <a:solidFill>
                <a:srgbClr val="3D3D3D"/>
              </a:solidFill>
              <a:round/>
            </a:ln>
          </p:spPr>
        </p:cxnSp>
        <p:cxnSp>
          <p:nvCxnSpPr>
            <p:cNvPr id="1338" name="Google Shape;237;p5"/>
            <p:cNvCxnSpPr/>
            <p:nvPr/>
          </p:nvCxnSpPr>
          <p:spPr>
            <a:xfrm>
              <a:off x="717840" y="2985480"/>
              <a:ext cx="360" cy="2161080"/>
            </a:xfrm>
            <a:prstGeom prst="straightConnector1">
              <a:avLst/>
            </a:prstGeom>
            <a:ln w="9525">
              <a:solidFill>
                <a:srgbClr val="3D3D3D"/>
              </a:solidFill>
              <a:round/>
            </a:ln>
          </p:spPr>
        </p:cxnSp>
        <p:sp>
          <p:nvSpPr>
            <p:cNvPr id="1339" name="Google Shape;238;p5"/>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0" name="Google Shape;239;p5"/>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1" name="Google Shape;240;p5"/>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2" name="Google Shape;241;p5"/>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46" name="PlaceHolder 1"/>
          <p:cNvSpPr>
            <a:spLocks noGrp="1"/>
          </p:cNvSpPr>
          <p:nvPr>
            <p:ph type="title"/>
          </p:nvPr>
        </p:nvSpPr>
        <p:spPr>
          <a:xfrm>
            <a:off x="1823400" y="338400"/>
            <a:ext cx="549648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347" name="Google Shape;244;p6"/>
          <p:cNvGrpSpPr/>
          <p:nvPr/>
        </p:nvGrpSpPr>
        <p:grpSpPr>
          <a:xfrm>
            <a:off x="432720" y="0"/>
            <a:ext cx="8278200" cy="5165640"/>
            <a:chOff x="432720" y="0"/>
            <a:chExt cx="8278200" cy="5165640"/>
          </a:xfrm>
        </p:grpSpPr>
        <p:cxnSp>
          <p:nvCxnSpPr>
            <p:cNvPr id="1348" name="Google Shape;245;p6"/>
            <p:cNvCxnSpPr/>
            <p:nvPr/>
          </p:nvCxnSpPr>
          <p:spPr>
            <a:xfrm flipV="1">
              <a:off x="8420040" y="2664000"/>
              <a:ext cx="360" cy="2502000"/>
            </a:xfrm>
            <a:prstGeom prst="straightConnector1">
              <a:avLst/>
            </a:prstGeom>
            <a:ln w="9525">
              <a:solidFill>
                <a:srgbClr val="3D3D3D"/>
              </a:solidFill>
              <a:round/>
            </a:ln>
          </p:spPr>
        </p:cxnSp>
        <p:grpSp>
          <p:nvGrpSpPr>
            <p:cNvPr id="1349" name="Google Shape;246;p6"/>
            <p:cNvGrpSpPr/>
            <p:nvPr/>
          </p:nvGrpSpPr>
          <p:grpSpPr>
            <a:xfrm>
              <a:off x="8129520" y="4292280"/>
              <a:ext cx="581400" cy="582120"/>
              <a:chOff x="8129520" y="4292280"/>
              <a:chExt cx="581400" cy="582120"/>
            </a:xfrm>
          </p:grpSpPr>
          <p:sp>
            <p:nvSpPr>
              <p:cNvPr id="1350" name="Google Shape;247;p6"/>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248;p6"/>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52" name="Google Shape;249;p6"/>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3" name="Google Shape;250;p6"/>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54" name="Google Shape;251;p6"/>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5" name="Google Shape;252;p6"/>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56" name="Google Shape;253;p6"/>
            <p:cNvGrpSpPr/>
            <p:nvPr/>
          </p:nvGrpSpPr>
          <p:grpSpPr>
            <a:xfrm>
              <a:off x="8274240" y="3720600"/>
              <a:ext cx="291600" cy="292320"/>
              <a:chOff x="8274240" y="3720600"/>
              <a:chExt cx="291600" cy="292320"/>
            </a:xfrm>
          </p:grpSpPr>
          <p:sp>
            <p:nvSpPr>
              <p:cNvPr id="1357" name="Google Shape;254;p6"/>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8" name="Google Shape;255;p6"/>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59" name="Google Shape;256;p6"/>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0" name="Google Shape;257;p6"/>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61" name="Google Shape;258;p6"/>
            <p:cNvGrpSpPr/>
            <p:nvPr/>
          </p:nvGrpSpPr>
          <p:grpSpPr>
            <a:xfrm>
              <a:off x="8332920" y="3212640"/>
              <a:ext cx="174600" cy="174600"/>
              <a:chOff x="8332920" y="3212640"/>
              <a:chExt cx="174600" cy="174600"/>
            </a:xfrm>
          </p:grpSpPr>
          <p:sp>
            <p:nvSpPr>
              <p:cNvPr id="1362" name="Google Shape;259;p6"/>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260;p6"/>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4" name="Google Shape;261;p6"/>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5" name="Google Shape;262;p6"/>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366" name="Google Shape;263;p6"/>
            <p:cNvCxnSpPr/>
            <p:nvPr/>
          </p:nvCxnSpPr>
          <p:spPr>
            <a:xfrm>
              <a:off x="723600" y="360"/>
              <a:ext cx="360" cy="2502000"/>
            </a:xfrm>
            <a:prstGeom prst="straightConnector1">
              <a:avLst/>
            </a:prstGeom>
            <a:ln w="9525">
              <a:solidFill>
                <a:srgbClr val="3D3D3D"/>
              </a:solidFill>
              <a:round/>
            </a:ln>
          </p:spPr>
        </p:cxnSp>
        <p:grpSp>
          <p:nvGrpSpPr>
            <p:cNvPr id="1367" name="Google Shape;264;p6"/>
            <p:cNvGrpSpPr/>
            <p:nvPr/>
          </p:nvGrpSpPr>
          <p:grpSpPr>
            <a:xfrm>
              <a:off x="433080" y="291960"/>
              <a:ext cx="581400" cy="582120"/>
              <a:chOff x="433080" y="291960"/>
              <a:chExt cx="581400" cy="582120"/>
            </a:xfrm>
          </p:grpSpPr>
          <p:sp>
            <p:nvSpPr>
              <p:cNvPr id="1368" name="Google Shape;265;p6"/>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266;p6"/>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0" name="Google Shape;267;p6"/>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1" name="Google Shape;268;p6"/>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2" name="Google Shape;269;p6"/>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270;p6"/>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74" name="Google Shape;271;p6"/>
            <p:cNvGrpSpPr/>
            <p:nvPr/>
          </p:nvGrpSpPr>
          <p:grpSpPr>
            <a:xfrm>
              <a:off x="578160" y="1153440"/>
              <a:ext cx="291600" cy="292320"/>
              <a:chOff x="578160" y="1153440"/>
              <a:chExt cx="291600" cy="292320"/>
            </a:xfrm>
          </p:grpSpPr>
          <p:sp>
            <p:nvSpPr>
              <p:cNvPr id="1375" name="Google Shape;272;p6"/>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273;p6"/>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7" name="Google Shape;274;p6"/>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8" name="Google Shape;275;p6"/>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79" name="Google Shape;276;p6"/>
            <p:cNvGrpSpPr/>
            <p:nvPr/>
          </p:nvGrpSpPr>
          <p:grpSpPr>
            <a:xfrm>
              <a:off x="636480" y="1779120"/>
              <a:ext cx="174600" cy="174600"/>
              <a:chOff x="636480" y="1779120"/>
              <a:chExt cx="174600" cy="174600"/>
            </a:xfrm>
          </p:grpSpPr>
          <p:sp>
            <p:nvSpPr>
              <p:cNvPr id="1380" name="Google Shape;277;p6"/>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278;p6"/>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2" name="Google Shape;279;p6"/>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280;p6"/>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84" name="Google Shape;281;p6"/>
            <p:cNvGrpSpPr/>
            <p:nvPr/>
          </p:nvGrpSpPr>
          <p:grpSpPr>
            <a:xfrm>
              <a:off x="432720" y="2003040"/>
              <a:ext cx="174960" cy="26640"/>
              <a:chOff x="432720" y="2003040"/>
              <a:chExt cx="174960" cy="26640"/>
            </a:xfrm>
          </p:grpSpPr>
          <p:sp>
            <p:nvSpPr>
              <p:cNvPr id="1385" name="Google Shape;282;p6"/>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6" name="Google Shape;283;p6"/>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7" name="Google Shape;284;p6"/>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88" name="Google Shape;285;p6"/>
            <p:cNvGrpSpPr/>
            <p:nvPr/>
          </p:nvGrpSpPr>
          <p:grpSpPr>
            <a:xfrm>
              <a:off x="788040" y="208440"/>
              <a:ext cx="174600" cy="26640"/>
              <a:chOff x="788040" y="208440"/>
              <a:chExt cx="174600" cy="26640"/>
            </a:xfrm>
          </p:grpSpPr>
          <p:sp>
            <p:nvSpPr>
              <p:cNvPr id="1389" name="Google Shape;286;p6"/>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0" name="Google Shape;287;p6"/>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1" name="Google Shape;288;p6"/>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92" name="Google Shape;289;p6"/>
            <p:cNvGrpSpPr/>
            <p:nvPr/>
          </p:nvGrpSpPr>
          <p:grpSpPr>
            <a:xfrm>
              <a:off x="8129520" y="4988880"/>
              <a:ext cx="174600" cy="26640"/>
              <a:chOff x="8129520" y="4988880"/>
              <a:chExt cx="174600" cy="26640"/>
            </a:xfrm>
          </p:grpSpPr>
          <p:sp>
            <p:nvSpPr>
              <p:cNvPr id="1393" name="Google Shape;290;p6"/>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4" name="Google Shape;291;p6"/>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5" name="Google Shape;292;p6"/>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96" name="Google Shape;293;p6"/>
            <p:cNvGrpSpPr/>
            <p:nvPr/>
          </p:nvGrpSpPr>
          <p:grpSpPr>
            <a:xfrm>
              <a:off x="8497440" y="3429360"/>
              <a:ext cx="174600" cy="26640"/>
              <a:chOff x="8497440" y="3429360"/>
              <a:chExt cx="174600" cy="26640"/>
            </a:xfrm>
          </p:grpSpPr>
          <p:sp>
            <p:nvSpPr>
              <p:cNvPr id="1397" name="Google Shape;294;p6"/>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8" name="Google Shape;295;p6"/>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9" name="Google Shape;296;p6"/>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400" name="Google Shape;297;p6"/>
            <p:cNvCxnSpPr/>
            <p:nvPr/>
          </p:nvCxnSpPr>
          <p:spPr>
            <a:xfrm>
              <a:off x="8407080" y="0"/>
              <a:ext cx="360" cy="2161080"/>
            </a:xfrm>
            <a:prstGeom prst="straightConnector1">
              <a:avLst/>
            </a:prstGeom>
            <a:ln w="9525">
              <a:solidFill>
                <a:srgbClr val="3D3D3D"/>
              </a:solidFill>
              <a:round/>
            </a:ln>
          </p:spPr>
        </p:cxnSp>
        <p:cxnSp>
          <p:nvCxnSpPr>
            <p:cNvPr id="1401" name="Google Shape;298;p6"/>
            <p:cNvCxnSpPr/>
            <p:nvPr/>
          </p:nvCxnSpPr>
          <p:spPr>
            <a:xfrm>
              <a:off x="717840" y="2985480"/>
              <a:ext cx="360" cy="2161080"/>
            </a:xfrm>
            <a:prstGeom prst="straightConnector1">
              <a:avLst/>
            </a:prstGeom>
            <a:ln w="9525">
              <a:solidFill>
                <a:srgbClr val="3D3D3D"/>
              </a:solidFill>
              <a:round/>
            </a:ln>
          </p:spPr>
        </p:cxnSp>
        <p:sp>
          <p:nvSpPr>
            <p:cNvPr id="1402" name="Google Shape;299;p6"/>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3" name="Google Shape;300;p6"/>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4" name="Google Shape;301;p6"/>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5" name="Google Shape;302;p6"/>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07" name="PlaceHolder 1"/>
          <p:cNvSpPr>
            <a:spLocks noGrp="1"/>
          </p:cNvSpPr>
          <p:nvPr>
            <p:ph type="title"/>
          </p:nvPr>
        </p:nvSpPr>
        <p:spPr>
          <a:xfrm>
            <a:off x="804600" y="3319200"/>
            <a:ext cx="3291480" cy="402120"/>
          </a:xfrm>
          <a:prstGeom prst="rect">
            <a:avLst/>
          </a:prstGeom>
          <a:noFill/>
          <a:ln w="0">
            <a:noFill/>
          </a:ln>
        </p:spPr>
        <p:txBody>
          <a:bodyPr lIns="91440" tIns="91440" rIns="91440" bIns="91440" anchor="b">
            <a:noAutofit/>
          </a:bodyPr>
          <a:lstStyle/>
          <a:p>
            <a:pPr indent="0">
              <a:buNone/>
            </a:pPr>
            <a:r>
              <a:rPr lang="fr-FR" sz="1600" b="0" strike="noStrike" spc="-1">
                <a:solidFill>
                  <a:schemeClr val="dk1"/>
                </a:solidFill>
                <a:latin typeface="Arial"/>
              </a:rPr>
              <a:t>Click to edit the title text format</a:t>
            </a:r>
          </a:p>
        </p:txBody>
      </p:sp>
      <p:cxnSp>
        <p:nvCxnSpPr>
          <p:cNvPr id="1408" name="Google Shape;306;p7"/>
          <p:cNvCxnSpPr/>
          <p:nvPr/>
        </p:nvCxnSpPr>
        <p:spPr>
          <a:xfrm>
            <a:off x="1645920" y="523080"/>
            <a:ext cx="1672560" cy="126360"/>
          </a:xfrm>
          <a:prstGeom prst="straightConnector1">
            <a:avLst/>
          </a:prstGeom>
          <a:ln w="9525">
            <a:solidFill>
              <a:srgbClr val="3D3D3D"/>
            </a:solidFill>
            <a:round/>
          </a:ln>
        </p:spPr>
      </p:cxnSp>
      <p:cxnSp>
        <p:nvCxnSpPr>
          <p:cNvPr id="1409" name="Google Shape;307;p7"/>
          <p:cNvCxnSpPr/>
          <p:nvPr/>
        </p:nvCxnSpPr>
        <p:spPr>
          <a:xfrm flipV="1">
            <a:off x="802800" y="529560"/>
            <a:ext cx="829800" cy="743760"/>
          </a:xfrm>
          <a:prstGeom prst="straightConnector1">
            <a:avLst/>
          </a:prstGeom>
          <a:ln w="9525">
            <a:solidFill>
              <a:srgbClr val="3D3D3D"/>
            </a:solidFill>
            <a:round/>
          </a:ln>
        </p:spPr>
      </p:cxnSp>
      <p:cxnSp>
        <p:nvCxnSpPr>
          <p:cNvPr id="1410" name="Google Shape;308;p7"/>
          <p:cNvCxnSpPr/>
          <p:nvPr/>
        </p:nvCxnSpPr>
        <p:spPr>
          <a:xfrm>
            <a:off x="0" y="65160"/>
            <a:ext cx="796680" cy="1188360"/>
          </a:xfrm>
          <a:prstGeom prst="straightConnector1">
            <a:avLst/>
          </a:prstGeom>
          <a:ln w="9525">
            <a:solidFill>
              <a:srgbClr val="3D3D3D"/>
            </a:solidFill>
            <a:round/>
          </a:ln>
        </p:spPr>
      </p:cxnSp>
      <p:grpSp>
        <p:nvGrpSpPr>
          <p:cNvPr id="1411" name="Google Shape;309;p7"/>
          <p:cNvGrpSpPr/>
          <p:nvPr/>
        </p:nvGrpSpPr>
        <p:grpSpPr>
          <a:xfrm>
            <a:off x="498960" y="959760"/>
            <a:ext cx="581400" cy="582120"/>
            <a:chOff x="498960" y="959760"/>
            <a:chExt cx="581400" cy="582120"/>
          </a:xfrm>
        </p:grpSpPr>
        <p:sp>
          <p:nvSpPr>
            <p:cNvPr id="1412" name="Google Shape;310;p7"/>
            <p:cNvSpPr/>
            <p:nvPr/>
          </p:nvSpPr>
          <p:spPr>
            <a:xfrm flipH="1">
              <a:off x="504000" y="964800"/>
              <a:ext cx="572400" cy="572040"/>
            </a:xfrm>
            <a:custGeom>
              <a:avLst/>
              <a:gdLst>
                <a:gd name="textAreaLeft" fmla="*/ 360 w 572400"/>
                <a:gd name="textAreaRight" fmla="*/ 57312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311;p7"/>
            <p:cNvSpPr/>
            <p:nvPr/>
          </p:nvSpPr>
          <p:spPr>
            <a:xfrm flipH="1">
              <a:off x="498600" y="959760"/>
              <a:ext cx="581400" cy="582120"/>
            </a:xfrm>
            <a:custGeom>
              <a:avLst/>
              <a:gdLst>
                <a:gd name="textAreaLeft" fmla="*/ -360 w 581400"/>
                <a:gd name="textAreaRight" fmla="*/ 58140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4" name="Google Shape;312;p7"/>
            <p:cNvSpPr/>
            <p:nvPr/>
          </p:nvSpPr>
          <p:spPr>
            <a:xfrm flipH="1">
              <a:off x="576360" y="1037160"/>
              <a:ext cx="427680" cy="426960"/>
            </a:xfrm>
            <a:custGeom>
              <a:avLst/>
              <a:gdLst>
                <a:gd name="textAreaLeft" fmla="*/ 360 w 427680"/>
                <a:gd name="textAreaRight" fmla="*/ 42840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313;p7"/>
            <p:cNvSpPr/>
            <p:nvPr/>
          </p:nvSpPr>
          <p:spPr>
            <a:xfrm flipH="1">
              <a:off x="570960" y="1032120"/>
              <a:ext cx="436680" cy="437040"/>
            </a:xfrm>
            <a:custGeom>
              <a:avLst/>
              <a:gdLst>
                <a:gd name="textAreaLeft" fmla="*/ -360 w 436680"/>
                <a:gd name="textAreaRight" fmla="*/ 43668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6" name="Google Shape;314;p7"/>
            <p:cNvSpPr/>
            <p:nvPr/>
          </p:nvSpPr>
          <p:spPr>
            <a:xfrm flipH="1">
              <a:off x="655560" y="1115640"/>
              <a:ext cx="270000" cy="270000"/>
            </a:xfrm>
            <a:custGeom>
              <a:avLst/>
              <a:gdLst>
                <a:gd name="textAreaLeft" fmla="*/ 360 w 270000"/>
                <a:gd name="textAreaRight" fmla="*/ 27072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315;p7"/>
            <p:cNvSpPr/>
            <p:nvPr/>
          </p:nvSpPr>
          <p:spPr>
            <a:xfrm flipH="1">
              <a:off x="650520" y="1111320"/>
              <a:ext cx="279360" cy="279000"/>
            </a:xfrm>
            <a:custGeom>
              <a:avLst/>
              <a:gdLst>
                <a:gd name="textAreaLeft" fmla="*/ 360 w 279360"/>
                <a:gd name="textAreaRight" fmla="*/ 28008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18" name="Google Shape;316;p7"/>
          <p:cNvGrpSpPr/>
          <p:nvPr/>
        </p:nvGrpSpPr>
        <p:grpSpPr>
          <a:xfrm>
            <a:off x="1500480" y="388080"/>
            <a:ext cx="291600" cy="292320"/>
            <a:chOff x="1500480" y="388080"/>
            <a:chExt cx="291600" cy="292320"/>
          </a:xfrm>
        </p:grpSpPr>
        <p:sp>
          <p:nvSpPr>
            <p:cNvPr id="1419" name="Google Shape;317;p7"/>
            <p:cNvSpPr/>
            <p:nvPr/>
          </p:nvSpPr>
          <p:spPr>
            <a:xfrm flipH="1">
              <a:off x="1504800" y="39312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0" name="Google Shape;318;p7"/>
            <p:cNvSpPr/>
            <p:nvPr/>
          </p:nvSpPr>
          <p:spPr>
            <a:xfrm flipH="1">
              <a:off x="1500480" y="38808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1" name="Google Shape;319;p7"/>
            <p:cNvSpPr/>
            <p:nvPr/>
          </p:nvSpPr>
          <p:spPr>
            <a:xfrm flipH="1">
              <a:off x="1566720" y="45504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2" name="Google Shape;320;p7"/>
            <p:cNvSpPr/>
            <p:nvPr/>
          </p:nvSpPr>
          <p:spPr>
            <a:xfrm flipH="1">
              <a:off x="1561680" y="45036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423" name="Google Shape;321;p7"/>
          <p:cNvSpPr/>
          <p:nvPr/>
        </p:nvSpPr>
        <p:spPr>
          <a:xfrm flipH="1">
            <a:off x="3165480" y="49752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4" name="Google Shape;322;p7"/>
          <p:cNvSpPr/>
          <p:nvPr/>
        </p:nvSpPr>
        <p:spPr>
          <a:xfrm flipH="1">
            <a:off x="3163320" y="49500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5" name="Google Shape;323;p7"/>
          <p:cNvSpPr/>
          <p:nvPr/>
        </p:nvSpPr>
        <p:spPr>
          <a:xfrm flipH="1">
            <a:off x="3202920" y="53424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6" name="Google Shape;324;p7"/>
          <p:cNvSpPr/>
          <p:nvPr/>
        </p:nvSpPr>
        <p:spPr>
          <a:xfrm flipH="1">
            <a:off x="3200400" y="53172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7" name="Google Shape;325;p7"/>
          <p:cNvSpPr/>
          <p:nvPr/>
        </p:nvSpPr>
        <p:spPr>
          <a:xfrm flipH="1">
            <a:off x="3241800" y="57384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8" name="Google Shape;326;p7"/>
          <p:cNvSpPr/>
          <p:nvPr/>
        </p:nvSpPr>
        <p:spPr>
          <a:xfrm flipH="1">
            <a:off x="3239280" y="57132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429" name="Google Shape;327;p7"/>
          <p:cNvGrpSpPr/>
          <p:nvPr/>
        </p:nvGrpSpPr>
        <p:grpSpPr>
          <a:xfrm>
            <a:off x="3527280" y="361080"/>
            <a:ext cx="174600" cy="26640"/>
            <a:chOff x="3527280" y="361080"/>
            <a:chExt cx="174600" cy="26640"/>
          </a:xfrm>
        </p:grpSpPr>
        <p:sp>
          <p:nvSpPr>
            <p:cNvPr id="1430" name="Google Shape;328;p7"/>
            <p:cNvSpPr/>
            <p:nvPr/>
          </p:nvSpPr>
          <p:spPr>
            <a:xfrm flipH="1">
              <a:off x="367524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1" name="Google Shape;329;p7"/>
            <p:cNvSpPr/>
            <p:nvPr/>
          </p:nvSpPr>
          <p:spPr>
            <a:xfrm flipH="1">
              <a:off x="360108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2" name="Google Shape;330;p7"/>
            <p:cNvSpPr/>
            <p:nvPr/>
          </p:nvSpPr>
          <p:spPr>
            <a:xfrm flipH="1">
              <a:off x="352728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33" name="Google Shape;331;p7"/>
          <p:cNvGrpSpPr/>
          <p:nvPr/>
        </p:nvGrpSpPr>
        <p:grpSpPr>
          <a:xfrm>
            <a:off x="480240" y="242640"/>
            <a:ext cx="174960" cy="26640"/>
            <a:chOff x="480240" y="242640"/>
            <a:chExt cx="174960" cy="26640"/>
          </a:xfrm>
        </p:grpSpPr>
        <p:sp>
          <p:nvSpPr>
            <p:cNvPr id="1434" name="Google Shape;332;p7"/>
            <p:cNvSpPr/>
            <p:nvPr/>
          </p:nvSpPr>
          <p:spPr>
            <a:xfrm flipH="1">
              <a:off x="62856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5" name="Google Shape;333;p7"/>
            <p:cNvSpPr/>
            <p:nvPr/>
          </p:nvSpPr>
          <p:spPr>
            <a:xfrm flipH="1">
              <a:off x="55440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6" name="Google Shape;334;p7"/>
            <p:cNvSpPr/>
            <p:nvPr/>
          </p:nvSpPr>
          <p:spPr>
            <a:xfrm flipH="1">
              <a:off x="48024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37" name="Google Shape;335;p7"/>
          <p:cNvGrpSpPr/>
          <p:nvPr/>
        </p:nvGrpSpPr>
        <p:grpSpPr>
          <a:xfrm>
            <a:off x="901800" y="1653480"/>
            <a:ext cx="174600" cy="26640"/>
            <a:chOff x="901800" y="1653480"/>
            <a:chExt cx="174600" cy="26640"/>
          </a:xfrm>
        </p:grpSpPr>
        <p:sp>
          <p:nvSpPr>
            <p:cNvPr id="1438" name="Google Shape;336;p7"/>
            <p:cNvSpPr/>
            <p:nvPr/>
          </p:nvSpPr>
          <p:spPr>
            <a:xfrm flipH="1">
              <a:off x="104976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9" name="Google Shape;337;p7"/>
            <p:cNvSpPr/>
            <p:nvPr/>
          </p:nvSpPr>
          <p:spPr>
            <a:xfrm flipH="1">
              <a:off x="97560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0" name="Google Shape;338;p7"/>
            <p:cNvSpPr/>
            <p:nvPr/>
          </p:nvSpPr>
          <p:spPr>
            <a:xfrm flipH="1">
              <a:off x="90180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441" name="Google Shape;339;p7"/>
          <p:cNvCxnSpPr/>
          <p:nvPr/>
        </p:nvCxnSpPr>
        <p:spPr>
          <a:xfrm>
            <a:off x="791280" y="4212360"/>
            <a:ext cx="1157400" cy="542880"/>
          </a:xfrm>
          <a:prstGeom prst="straightConnector1">
            <a:avLst/>
          </a:prstGeom>
          <a:ln w="9525">
            <a:solidFill>
              <a:srgbClr val="3D3D3D"/>
            </a:solidFill>
            <a:round/>
          </a:ln>
        </p:spPr>
      </p:cxnSp>
      <p:cxnSp>
        <p:nvCxnSpPr>
          <p:cNvPr id="1442" name="Google Shape;340;p7"/>
          <p:cNvCxnSpPr/>
          <p:nvPr/>
        </p:nvCxnSpPr>
        <p:spPr>
          <a:xfrm flipV="1">
            <a:off x="0" y="4220280"/>
            <a:ext cx="791640" cy="836640"/>
          </a:xfrm>
          <a:prstGeom prst="straightConnector1">
            <a:avLst/>
          </a:prstGeom>
          <a:ln w="9525">
            <a:solidFill>
              <a:srgbClr val="3D3D3D"/>
            </a:solidFill>
            <a:round/>
          </a:ln>
        </p:spPr>
      </p:cxnSp>
      <p:grpSp>
        <p:nvGrpSpPr>
          <p:cNvPr id="1443" name="Google Shape;341;p7"/>
          <p:cNvGrpSpPr/>
          <p:nvPr/>
        </p:nvGrpSpPr>
        <p:grpSpPr>
          <a:xfrm>
            <a:off x="499680" y="3941280"/>
            <a:ext cx="581400" cy="582120"/>
            <a:chOff x="499680" y="3941280"/>
            <a:chExt cx="581400" cy="582120"/>
          </a:xfrm>
        </p:grpSpPr>
        <p:sp>
          <p:nvSpPr>
            <p:cNvPr id="1444" name="Google Shape;342;p7"/>
            <p:cNvSpPr/>
            <p:nvPr/>
          </p:nvSpPr>
          <p:spPr>
            <a:xfrm rot="10800000">
              <a:off x="504360" y="3946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5" name="Google Shape;343;p7"/>
            <p:cNvSpPr/>
            <p:nvPr/>
          </p:nvSpPr>
          <p:spPr>
            <a:xfrm rot="10800000">
              <a:off x="499680" y="3941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6" name="Google Shape;344;p7"/>
            <p:cNvSpPr/>
            <p:nvPr/>
          </p:nvSpPr>
          <p:spPr>
            <a:xfrm rot="10800000">
              <a:off x="576720" y="4018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345;p7"/>
            <p:cNvSpPr/>
            <p:nvPr/>
          </p:nvSpPr>
          <p:spPr>
            <a:xfrm rot="10800000">
              <a:off x="572040" y="4013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8" name="Google Shape;346;p7"/>
            <p:cNvSpPr/>
            <p:nvPr/>
          </p:nvSpPr>
          <p:spPr>
            <a:xfrm rot="10800000">
              <a:off x="655560" y="4097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9" name="Google Shape;347;p7"/>
            <p:cNvSpPr/>
            <p:nvPr/>
          </p:nvSpPr>
          <p:spPr>
            <a:xfrm rot="10800000">
              <a:off x="650880" y="4092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50" name="Google Shape;348;p7"/>
          <p:cNvGrpSpPr/>
          <p:nvPr/>
        </p:nvGrpSpPr>
        <p:grpSpPr>
          <a:xfrm>
            <a:off x="1820160" y="4587120"/>
            <a:ext cx="291600" cy="292320"/>
            <a:chOff x="1820160" y="4587120"/>
            <a:chExt cx="291600" cy="292320"/>
          </a:xfrm>
        </p:grpSpPr>
        <p:sp>
          <p:nvSpPr>
            <p:cNvPr id="1451" name="Google Shape;349;p7"/>
            <p:cNvSpPr/>
            <p:nvPr/>
          </p:nvSpPr>
          <p:spPr>
            <a:xfrm rot="10800000">
              <a:off x="1824480" y="459216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2" name="Google Shape;350;p7"/>
            <p:cNvSpPr/>
            <p:nvPr/>
          </p:nvSpPr>
          <p:spPr>
            <a:xfrm rot="10800000">
              <a:off x="1820160" y="458712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3" name="Google Shape;351;p7"/>
            <p:cNvSpPr/>
            <p:nvPr/>
          </p:nvSpPr>
          <p:spPr>
            <a:xfrm rot="10800000">
              <a:off x="1886760" y="46544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4" name="Google Shape;352;p7"/>
            <p:cNvSpPr/>
            <p:nvPr/>
          </p:nvSpPr>
          <p:spPr>
            <a:xfrm rot="10800000">
              <a:off x="1881720" y="46494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55" name="Google Shape;353;p7"/>
          <p:cNvGrpSpPr/>
          <p:nvPr/>
        </p:nvGrpSpPr>
        <p:grpSpPr>
          <a:xfrm>
            <a:off x="212760" y="4645800"/>
            <a:ext cx="174600" cy="174600"/>
            <a:chOff x="212760" y="4645800"/>
            <a:chExt cx="174600" cy="174600"/>
          </a:xfrm>
        </p:grpSpPr>
        <p:sp>
          <p:nvSpPr>
            <p:cNvPr id="1456" name="Google Shape;354;p7"/>
            <p:cNvSpPr/>
            <p:nvPr/>
          </p:nvSpPr>
          <p:spPr>
            <a:xfrm rot="10800000">
              <a:off x="217440" y="465012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355;p7"/>
            <p:cNvSpPr/>
            <p:nvPr/>
          </p:nvSpPr>
          <p:spPr>
            <a:xfrm rot="10800000">
              <a:off x="212760" y="464580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8" name="Google Shape;356;p7"/>
            <p:cNvSpPr/>
            <p:nvPr/>
          </p:nvSpPr>
          <p:spPr>
            <a:xfrm rot="10800000">
              <a:off x="254160" y="46864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357;p7"/>
            <p:cNvSpPr/>
            <p:nvPr/>
          </p:nvSpPr>
          <p:spPr>
            <a:xfrm rot="10800000">
              <a:off x="249120" y="46821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60" name="Google Shape;358;p7"/>
          <p:cNvGrpSpPr/>
          <p:nvPr/>
        </p:nvGrpSpPr>
        <p:grpSpPr>
          <a:xfrm>
            <a:off x="480600" y="4852800"/>
            <a:ext cx="174960" cy="26640"/>
            <a:chOff x="480600" y="4852800"/>
            <a:chExt cx="174960" cy="26640"/>
          </a:xfrm>
        </p:grpSpPr>
        <p:sp>
          <p:nvSpPr>
            <p:cNvPr id="1461" name="Google Shape;359;p7"/>
            <p:cNvSpPr/>
            <p:nvPr/>
          </p:nvSpPr>
          <p:spPr>
            <a:xfrm rot="10800000">
              <a:off x="62892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2" name="Google Shape;360;p7"/>
            <p:cNvSpPr/>
            <p:nvPr/>
          </p:nvSpPr>
          <p:spPr>
            <a:xfrm rot="10800000">
              <a:off x="55476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3" name="Google Shape;361;p7"/>
            <p:cNvSpPr/>
            <p:nvPr/>
          </p:nvSpPr>
          <p:spPr>
            <a:xfrm rot="10800000">
              <a:off x="48060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64" name="Google Shape;362;p7"/>
          <p:cNvGrpSpPr/>
          <p:nvPr/>
        </p:nvGrpSpPr>
        <p:grpSpPr>
          <a:xfrm>
            <a:off x="1054440" y="3898800"/>
            <a:ext cx="174600" cy="26640"/>
            <a:chOff x="1054440" y="3898800"/>
            <a:chExt cx="174600" cy="26640"/>
          </a:xfrm>
        </p:grpSpPr>
        <p:sp>
          <p:nvSpPr>
            <p:cNvPr id="1465" name="Google Shape;363;p7"/>
            <p:cNvSpPr/>
            <p:nvPr/>
          </p:nvSpPr>
          <p:spPr>
            <a:xfrm rot="10800000">
              <a:off x="120240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6" name="Google Shape;364;p7"/>
            <p:cNvSpPr/>
            <p:nvPr/>
          </p:nvSpPr>
          <p:spPr>
            <a:xfrm rot="10800000">
              <a:off x="112860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7" name="Google Shape;365;p7"/>
            <p:cNvSpPr/>
            <p:nvPr/>
          </p:nvSpPr>
          <p:spPr>
            <a:xfrm rot="10800000">
              <a:off x="105444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68" name="Google Shape;367;p8"/>
          <p:cNvGrpSpPr/>
          <p:nvPr/>
        </p:nvGrpSpPr>
        <p:grpSpPr>
          <a:xfrm>
            <a:off x="1349640" y="598320"/>
            <a:ext cx="6453360" cy="3630600"/>
            <a:chOff x="1349640" y="598320"/>
            <a:chExt cx="6453360" cy="3630600"/>
          </a:xfrm>
        </p:grpSpPr>
        <p:sp>
          <p:nvSpPr>
            <p:cNvPr id="1469" name="Google Shape;368;p8"/>
            <p:cNvSpPr/>
            <p:nvPr/>
          </p:nvSpPr>
          <p:spPr>
            <a:xfrm>
              <a:off x="1349640" y="598320"/>
              <a:ext cx="6453360" cy="3630600"/>
            </a:xfrm>
            <a:custGeom>
              <a:avLst/>
              <a:gdLst>
                <a:gd name="textAreaLeft" fmla="*/ 0 w 6453360"/>
                <a:gd name="textAreaRight" fmla="*/ 6453720 w 6453360"/>
                <a:gd name="textAreaTop" fmla="*/ 0 h 3630600"/>
                <a:gd name="textAreaBottom" fmla="*/ 3630960 h 3630600"/>
              </a:gdLst>
              <a:ahLst/>
              <a:cxnLst/>
              <a:rect l="textAreaLeft" t="textAreaTop" r="textAreaRight" b="textAreaBottom"/>
              <a:pathLst>
                <a:path w="277371" h="13262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0" name="Google Shape;369;p8"/>
            <p:cNvSpPr/>
            <p:nvPr/>
          </p:nvSpPr>
          <p:spPr>
            <a:xfrm>
              <a:off x="1397520" y="599040"/>
              <a:ext cx="6368040" cy="3629520"/>
            </a:xfrm>
            <a:custGeom>
              <a:avLst/>
              <a:gdLst>
                <a:gd name="textAreaLeft" fmla="*/ 0 w 6368040"/>
                <a:gd name="textAreaRight" fmla="*/ 6368400 w 6368040"/>
                <a:gd name="textAreaTop" fmla="*/ 0 h 3629520"/>
                <a:gd name="textAreaBottom" fmla="*/ 3629880 h 3629520"/>
              </a:gdLst>
              <a:ahLst/>
              <a:cxnLst/>
              <a:rect l="textAreaLeft" t="textAreaTop" r="textAreaRight" b="textAreaBottom"/>
              <a:pathLst>
                <a:path w="273708" h="13258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71" name="PlaceHolder 1"/>
          <p:cNvSpPr>
            <a:spLocks noGrp="1"/>
          </p:cNvSpPr>
          <p:nvPr>
            <p:ph type="title"/>
          </p:nvPr>
        </p:nvSpPr>
        <p:spPr>
          <a:xfrm>
            <a:off x="2624400" y="1620720"/>
            <a:ext cx="3904200" cy="1901520"/>
          </a:xfrm>
          <a:prstGeom prst="rect">
            <a:avLst/>
          </a:prstGeom>
          <a:noFill/>
          <a:ln w="0">
            <a:noFill/>
          </a:ln>
        </p:spPr>
        <p:txBody>
          <a:bodyPr lIns="91440" tIns="91440" rIns="91440" bIns="91440" anchor="ctr">
            <a:noAutofit/>
          </a:bodyPr>
          <a:lstStyle/>
          <a:p>
            <a:pPr indent="0">
              <a:buNone/>
            </a:pPr>
            <a:r>
              <a:rPr lang="fr-FR" sz="7300" b="0" strike="noStrike" spc="-1">
                <a:solidFill>
                  <a:schemeClr val="dk1"/>
                </a:solidFill>
                <a:latin typeface="Arial"/>
              </a:rPr>
              <a:t>Click to edit the title text format</a:t>
            </a:r>
          </a:p>
        </p:txBody>
      </p:sp>
      <p:grpSp>
        <p:nvGrpSpPr>
          <p:cNvPr id="1472" name="Google Shape;371;p8"/>
          <p:cNvGrpSpPr/>
          <p:nvPr/>
        </p:nvGrpSpPr>
        <p:grpSpPr>
          <a:xfrm>
            <a:off x="-6840" y="-6480"/>
            <a:ext cx="9152280" cy="5101560"/>
            <a:chOff x="-6840" y="-6480"/>
            <a:chExt cx="9152280" cy="5101560"/>
          </a:xfrm>
        </p:grpSpPr>
        <p:cxnSp>
          <p:nvCxnSpPr>
            <p:cNvPr id="1473" name="Google Shape;372;p8"/>
            <p:cNvCxnSpPr/>
            <p:nvPr/>
          </p:nvCxnSpPr>
          <p:spPr>
            <a:xfrm>
              <a:off x="2904120" y="4512960"/>
              <a:ext cx="1133280" cy="306720"/>
            </a:xfrm>
            <a:prstGeom prst="straightConnector1">
              <a:avLst/>
            </a:prstGeom>
            <a:ln w="9525">
              <a:solidFill>
                <a:srgbClr val="3D3D3D"/>
              </a:solidFill>
              <a:round/>
            </a:ln>
          </p:spPr>
        </p:cxnSp>
        <p:cxnSp>
          <p:nvCxnSpPr>
            <p:cNvPr id="1474" name="Google Shape;373;p8"/>
            <p:cNvCxnSpPr/>
            <p:nvPr/>
          </p:nvCxnSpPr>
          <p:spPr>
            <a:xfrm flipV="1">
              <a:off x="1562040" y="4492080"/>
              <a:ext cx="1342440" cy="315720"/>
            </a:xfrm>
            <a:prstGeom prst="straightConnector1">
              <a:avLst/>
            </a:prstGeom>
            <a:ln w="9525">
              <a:solidFill>
                <a:srgbClr val="3D3D3D"/>
              </a:solidFill>
              <a:round/>
            </a:ln>
          </p:spPr>
        </p:cxnSp>
        <p:cxnSp>
          <p:nvCxnSpPr>
            <p:cNvPr id="1475" name="Google Shape;374;p8"/>
            <p:cNvCxnSpPr/>
            <p:nvPr/>
          </p:nvCxnSpPr>
          <p:spPr>
            <a:xfrm>
              <a:off x="259200" y="4407840"/>
              <a:ext cx="1332360" cy="392400"/>
            </a:xfrm>
            <a:prstGeom prst="straightConnector1">
              <a:avLst/>
            </a:prstGeom>
            <a:ln w="9525">
              <a:solidFill>
                <a:srgbClr val="3D3D3D"/>
              </a:solidFill>
              <a:round/>
            </a:ln>
          </p:spPr>
        </p:cxnSp>
        <p:cxnSp>
          <p:nvCxnSpPr>
            <p:cNvPr id="1476" name="Google Shape;375;p8"/>
            <p:cNvCxnSpPr/>
            <p:nvPr/>
          </p:nvCxnSpPr>
          <p:spPr>
            <a:xfrm>
              <a:off x="-6840" y="3993480"/>
              <a:ext cx="273960" cy="407520"/>
            </a:xfrm>
            <a:prstGeom prst="straightConnector1">
              <a:avLst/>
            </a:prstGeom>
            <a:ln w="9525">
              <a:solidFill>
                <a:srgbClr val="3D3D3D"/>
              </a:solidFill>
              <a:round/>
            </a:ln>
          </p:spPr>
        </p:cxnSp>
        <p:grpSp>
          <p:nvGrpSpPr>
            <p:cNvPr id="1477" name="Google Shape;376;p8"/>
            <p:cNvGrpSpPr/>
            <p:nvPr/>
          </p:nvGrpSpPr>
          <p:grpSpPr>
            <a:xfrm>
              <a:off x="1278000" y="4512960"/>
              <a:ext cx="581400" cy="582120"/>
              <a:chOff x="1278000" y="4512960"/>
              <a:chExt cx="581400" cy="582120"/>
            </a:xfrm>
          </p:grpSpPr>
          <p:sp>
            <p:nvSpPr>
              <p:cNvPr id="1478" name="Google Shape;377;p8"/>
              <p:cNvSpPr/>
              <p:nvPr/>
            </p:nvSpPr>
            <p:spPr>
              <a:xfrm flipH="1">
                <a:off x="1282680" y="4518000"/>
                <a:ext cx="572400" cy="572040"/>
              </a:xfrm>
              <a:custGeom>
                <a:avLst/>
                <a:gdLst>
                  <a:gd name="textAreaLeft" fmla="*/ 360 w 572400"/>
                  <a:gd name="textAreaRight" fmla="*/ 57312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9" name="Google Shape;378;p8"/>
              <p:cNvSpPr/>
              <p:nvPr/>
            </p:nvSpPr>
            <p:spPr>
              <a:xfrm flipH="1">
                <a:off x="1277640" y="4512960"/>
                <a:ext cx="581400" cy="582120"/>
              </a:xfrm>
              <a:custGeom>
                <a:avLst/>
                <a:gdLst>
                  <a:gd name="textAreaLeft" fmla="*/ -360 w 581400"/>
                  <a:gd name="textAreaRight" fmla="*/ 58140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0" name="Google Shape;379;p8"/>
              <p:cNvSpPr/>
              <p:nvPr/>
            </p:nvSpPr>
            <p:spPr>
              <a:xfrm flipH="1">
                <a:off x="1355400" y="4590720"/>
                <a:ext cx="427680" cy="426960"/>
              </a:xfrm>
              <a:custGeom>
                <a:avLst/>
                <a:gdLst>
                  <a:gd name="textAreaLeft" fmla="*/ 360 w 427680"/>
                  <a:gd name="textAreaRight" fmla="*/ 42840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1" name="Google Shape;380;p8"/>
              <p:cNvSpPr/>
              <p:nvPr/>
            </p:nvSpPr>
            <p:spPr>
              <a:xfrm flipH="1">
                <a:off x="1350000" y="4585680"/>
                <a:ext cx="436680" cy="437040"/>
              </a:xfrm>
              <a:custGeom>
                <a:avLst/>
                <a:gdLst>
                  <a:gd name="textAreaLeft" fmla="*/ -360 w 436680"/>
                  <a:gd name="textAreaRight" fmla="*/ 43668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2" name="Google Shape;381;p8"/>
              <p:cNvSpPr/>
              <p:nvPr/>
            </p:nvSpPr>
            <p:spPr>
              <a:xfrm flipH="1">
                <a:off x="1434240" y="4669200"/>
                <a:ext cx="270000" cy="270000"/>
              </a:xfrm>
              <a:custGeom>
                <a:avLst/>
                <a:gdLst>
                  <a:gd name="textAreaLeft" fmla="*/ 360 w 270000"/>
                  <a:gd name="textAreaRight" fmla="*/ 27072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3" name="Google Shape;382;p8"/>
              <p:cNvSpPr/>
              <p:nvPr/>
            </p:nvSpPr>
            <p:spPr>
              <a:xfrm flipH="1">
                <a:off x="1429200" y="4664520"/>
                <a:ext cx="279360" cy="279000"/>
              </a:xfrm>
              <a:custGeom>
                <a:avLst/>
                <a:gdLst>
                  <a:gd name="textAreaLeft" fmla="*/ 360 w 279360"/>
                  <a:gd name="textAreaRight" fmla="*/ 28008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84" name="Google Shape;383;p8"/>
            <p:cNvGrpSpPr/>
            <p:nvPr/>
          </p:nvGrpSpPr>
          <p:grpSpPr>
            <a:xfrm>
              <a:off x="2747520" y="4340520"/>
              <a:ext cx="291600" cy="292320"/>
              <a:chOff x="2747520" y="4340520"/>
              <a:chExt cx="291600" cy="292320"/>
            </a:xfrm>
          </p:grpSpPr>
          <p:sp>
            <p:nvSpPr>
              <p:cNvPr id="1485" name="Google Shape;384;p8"/>
              <p:cNvSpPr/>
              <p:nvPr/>
            </p:nvSpPr>
            <p:spPr>
              <a:xfrm flipH="1">
                <a:off x="2752200" y="434556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6" name="Google Shape;385;p8"/>
              <p:cNvSpPr/>
              <p:nvPr/>
            </p:nvSpPr>
            <p:spPr>
              <a:xfrm flipH="1">
                <a:off x="2747520" y="434052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7" name="Google Shape;386;p8"/>
              <p:cNvSpPr/>
              <p:nvPr/>
            </p:nvSpPr>
            <p:spPr>
              <a:xfrm flipH="1">
                <a:off x="2813760" y="440748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8" name="Google Shape;387;p8"/>
              <p:cNvSpPr/>
              <p:nvPr/>
            </p:nvSpPr>
            <p:spPr>
              <a:xfrm flipH="1">
                <a:off x="2808720" y="440280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89" name="Google Shape;388;p8"/>
            <p:cNvGrpSpPr/>
            <p:nvPr/>
          </p:nvGrpSpPr>
          <p:grpSpPr>
            <a:xfrm>
              <a:off x="171000" y="4314960"/>
              <a:ext cx="174600" cy="174600"/>
              <a:chOff x="171000" y="4314960"/>
              <a:chExt cx="174600" cy="174600"/>
            </a:xfrm>
          </p:grpSpPr>
          <p:sp>
            <p:nvSpPr>
              <p:cNvPr id="1490" name="Google Shape;389;p8"/>
              <p:cNvSpPr/>
              <p:nvPr/>
            </p:nvSpPr>
            <p:spPr>
              <a:xfrm flipH="1">
                <a:off x="175680" y="4320000"/>
                <a:ext cx="165600" cy="165240"/>
              </a:xfrm>
              <a:custGeom>
                <a:avLst/>
                <a:gdLst>
                  <a:gd name="textAreaLeft" fmla="*/ 360 w 165600"/>
                  <a:gd name="textAreaRight" fmla="*/ 16632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390;p8"/>
              <p:cNvSpPr/>
              <p:nvPr/>
            </p:nvSpPr>
            <p:spPr>
              <a:xfrm flipH="1">
                <a:off x="170640" y="4314960"/>
                <a:ext cx="174600" cy="174600"/>
              </a:xfrm>
              <a:custGeom>
                <a:avLst/>
                <a:gdLst>
                  <a:gd name="textAreaLeft" fmla="*/ -360 w 174600"/>
                  <a:gd name="textAreaRight" fmla="*/ 17460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92" name="Google Shape;391;p8"/>
              <p:cNvSpPr/>
              <p:nvPr/>
            </p:nvSpPr>
            <p:spPr>
              <a:xfrm flipH="1">
                <a:off x="212400" y="4356360"/>
                <a:ext cx="92160" cy="92880"/>
              </a:xfrm>
              <a:custGeom>
                <a:avLst/>
                <a:gdLst>
                  <a:gd name="textAreaLeft" fmla="*/ 360 w 92160"/>
                  <a:gd name="textAreaRight" fmla="*/ 9288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3" name="Google Shape;392;p8"/>
              <p:cNvSpPr/>
              <p:nvPr/>
            </p:nvSpPr>
            <p:spPr>
              <a:xfrm flipH="1">
                <a:off x="207360" y="4351680"/>
                <a:ext cx="102240" cy="101520"/>
              </a:xfrm>
              <a:custGeom>
                <a:avLst/>
                <a:gdLst>
                  <a:gd name="textAreaLeft" fmla="*/ 360 w 102240"/>
                  <a:gd name="textAreaRight" fmla="*/ 10296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94" name="Google Shape;393;p8"/>
            <p:cNvGrpSpPr/>
            <p:nvPr/>
          </p:nvGrpSpPr>
          <p:grpSpPr>
            <a:xfrm>
              <a:off x="3872880" y="4657680"/>
              <a:ext cx="292680" cy="293040"/>
              <a:chOff x="3872880" y="4657680"/>
              <a:chExt cx="292680" cy="293040"/>
            </a:xfrm>
          </p:grpSpPr>
          <p:sp>
            <p:nvSpPr>
              <p:cNvPr id="1495" name="Google Shape;394;p8"/>
              <p:cNvSpPr/>
              <p:nvPr/>
            </p:nvSpPr>
            <p:spPr>
              <a:xfrm flipH="1">
                <a:off x="3874680" y="46602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6" name="Google Shape;395;p8"/>
              <p:cNvSpPr/>
              <p:nvPr/>
            </p:nvSpPr>
            <p:spPr>
              <a:xfrm flipH="1">
                <a:off x="3872520" y="46576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97" name="Google Shape;396;p8"/>
              <p:cNvSpPr/>
              <p:nvPr/>
            </p:nvSpPr>
            <p:spPr>
              <a:xfrm flipH="1">
                <a:off x="3911760" y="469656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8" name="Google Shape;397;p8"/>
              <p:cNvSpPr/>
              <p:nvPr/>
            </p:nvSpPr>
            <p:spPr>
              <a:xfrm flipH="1">
                <a:off x="3909600" y="469404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99" name="Google Shape;398;p8"/>
              <p:cNvSpPr/>
              <p:nvPr/>
            </p:nvSpPr>
            <p:spPr>
              <a:xfrm flipH="1">
                <a:off x="3951000" y="473616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399;p8"/>
              <p:cNvSpPr/>
              <p:nvPr/>
            </p:nvSpPr>
            <p:spPr>
              <a:xfrm flipH="1">
                <a:off x="3948480" y="47340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01" name="Google Shape;400;p8"/>
            <p:cNvGrpSpPr/>
            <p:nvPr/>
          </p:nvGrpSpPr>
          <p:grpSpPr>
            <a:xfrm>
              <a:off x="242280" y="4142520"/>
              <a:ext cx="174600" cy="26640"/>
              <a:chOff x="242280" y="4142520"/>
              <a:chExt cx="174600" cy="26640"/>
            </a:xfrm>
          </p:grpSpPr>
          <p:sp>
            <p:nvSpPr>
              <p:cNvPr id="1502" name="Google Shape;401;p8"/>
              <p:cNvSpPr/>
              <p:nvPr/>
            </p:nvSpPr>
            <p:spPr>
              <a:xfrm flipH="1">
                <a:off x="390240" y="414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3" name="Google Shape;402;p8"/>
              <p:cNvSpPr/>
              <p:nvPr/>
            </p:nvSpPr>
            <p:spPr>
              <a:xfrm flipH="1">
                <a:off x="316440" y="414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4" name="Google Shape;403;p8"/>
              <p:cNvSpPr/>
              <p:nvPr/>
            </p:nvSpPr>
            <p:spPr>
              <a:xfrm flipH="1">
                <a:off x="242280" y="414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505" name="Google Shape;404;p8"/>
            <p:cNvCxnSpPr/>
            <p:nvPr/>
          </p:nvCxnSpPr>
          <p:spPr>
            <a:xfrm flipH="1" flipV="1">
              <a:off x="5994720" y="226440"/>
              <a:ext cx="1505160" cy="225000"/>
            </a:xfrm>
            <a:prstGeom prst="straightConnector1">
              <a:avLst/>
            </a:prstGeom>
            <a:ln w="9525">
              <a:solidFill>
                <a:srgbClr val="3D3D3D"/>
              </a:solidFill>
              <a:round/>
            </a:ln>
          </p:spPr>
        </p:cxnSp>
        <p:cxnSp>
          <p:nvCxnSpPr>
            <p:cNvPr id="1506" name="Google Shape;405;p8"/>
            <p:cNvCxnSpPr/>
            <p:nvPr/>
          </p:nvCxnSpPr>
          <p:spPr>
            <a:xfrm flipH="1" flipV="1">
              <a:off x="7512840" y="457560"/>
              <a:ext cx="829800" cy="743760"/>
            </a:xfrm>
            <a:prstGeom prst="straightConnector1">
              <a:avLst/>
            </a:prstGeom>
            <a:ln w="9525">
              <a:solidFill>
                <a:srgbClr val="3D3D3D"/>
              </a:solidFill>
              <a:round/>
            </a:ln>
          </p:spPr>
        </p:cxnSp>
        <p:cxnSp>
          <p:nvCxnSpPr>
            <p:cNvPr id="1507" name="Google Shape;406;p8"/>
            <p:cNvCxnSpPr/>
            <p:nvPr/>
          </p:nvCxnSpPr>
          <p:spPr>
            <a:xfrm flipH="1">
              <a:off x="8348760" y="-6480"/>
              <a:ext cx="797040" cy="1188000"/>
            </a:xfrm>
            <a:prstGeom prst="straightConnector1">
              <a:avLst/>
            </a:prstGeom>
            <a:ln w="9525">
              <a:solidFill>
                <a:srgbClr val="3D3D3D"/>
              </a:solidFill>
              <a:round/>
            </a:ln>
          </p:spPr>
        </p:cxnSp>
        <p:grpSp>
          <p:nvGrpSpPr>
            <p:cNvPr id="1508" name="Google Shape;407;p8"/>
            <p:cNvGrpSpPr/>
            <p:nvPr/>
          </p:nvGrpSpPr>
          <p:grpSpPr>
            <a:xfrm>
              <a:off x="8064360" y="1040400"/>
              <a:ext cx="581400" cy="582120"/>
              <a:chOff x="8064360" y="1040400"/>
              <a:chExt cx="581400" cy="582120"/>
            </a:xfrm>
          </p:grpSpPr>
          <p:sp>
            <p:nvSpPr>
              <p:cNvPr id="1509" name="Google Shape;408;p8"/>
              <p:cNvSpPr/>
              <p:nvPr/>
            </p:nvSpPr>
            <p:spPr>
              <a:xfrm>
                <a:off x="8068680" y="104544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0" name="Google Shape;409;p8"/>
              <p:cNvSpPr/>
              <p:nvPr/>
            </p:nvSpPr>
            <p:spPr>
              <a:xfrm>
                <a:off x="8064360" y="104040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1" name="Google Shape;410;p8"/>
              <p:cNvSpPr/>
              <p:nvPr/>
            </p:nvSpPr>
            <p:spPr>
              <a:xfrm>
                <a:off x="8141040" y="111780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2" name="Google Shape;411;p8"/>
              <p:cNvSpPr/>
              <p:nvPr/>
            </p:nvSpPr>
            <p:spPr>
              <a:xfrm>
                <a:off x="8136720" y="111276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3" name="Google Shape;412;p8"/>
              <p:cNvSpPr/>
              <p:nvPr/>
            </p:nvSpPr>
            <p:spPr>
              <a:xfrm>
                <a:off x="8219880" y="119628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4" name="Google Shape;413;p8"/>
              <p:cNvSpPr/>
              <p:nvPr/>
            </p:nvSpPr>
            <p:spPr>
              <a:xfrm>
                <a:off x="8215200" y="119196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15" name="Google Shape;414;p8"/>
            <p:cNvGrpSpPr/>
            <p:nvPr/>
          </p:nvGrpSpPr>
          <p:grpSpPr>
            <a:xfrm>
              <a:off x="7353000" y="316440"/>
              <a:ext cx="291600" cy="292320"/>
              <a:chOff x="7353000" y="316440"/>
              <a:chExt cx="291600" cy="292320"/>
            </a:xfrm>
          </p:grpSpPr>
          <p:sp>
            <p:nvSpPr>
              <p:cNvPr id="1516" name="Google Shape;415;p8"/>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7" name="Google Shape;416;p8"/>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8" name="Google Shape;417;p8"/>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9" name="Google Shape;418;p8"/>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20" name="Google Shape;419;p8"/>
            <p:cNvGrpSpPr/>
            <p:nvPr/>
          </p:nvGrpSpPr>
          <p:grpSpPr>
            <a:xfrm>
              <a:off x="8792280" y="321120"/>
              <a:ext cx="174600" cy="174600"/>
              <a:chOff x="8792280" y="321120"/>
              <a:chExt cx="174600" cy="174600"/>
            </a:xfrm>
          </p:grpSpPr>
          <p:sp>
            <p:nvSpPr>
              <p:cNvPr id="1521" name="Google Shape;420;p8"/>
              <p:cNvSpPr/>
              <p:nvPr/>
            </p:nvSpPr>
            <p:spPr>
              <a:xfrm>
                <a:off x="8796600" y="32616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2" name="Google Shape;421;p8"/>
              <p:cNvSpPr/>
              <p:nvPr/>
            </p:nvSpPr>
            <p:spPr>
              <a:xfrm>
                <a:off x="8792280" y="321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3" name="Google Shape;422;p8"/>
              <p:cNvSpPr/>
              <p:nvPr/>
            </p:nvSpPr>
            <p:spPr>
              <a:xfrm>
                <a:off x="8833680" y="36252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4" name="Google Shape;423;p8"/>
              <p:cNvSpPr/>
              <p:nvPr/>
            </p:nvSpPr>
            <p:spPr>
              <a:xfrm>
                <a:off x="8828640" y="35820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525" name="Google Shape;424;p8"/>
            <p:cNvSpPr/>
            <p:nvPr/>
          </p:nvSpPr>
          <p:spPr>
            <a:xfrm>
              <a:off x="5829480" y="6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425;p8"/>
            <p:cNvSpPr/>
            <p:nvPr/>
          </p:nvSpPr>
          <p:spPr>
            <a:xfrm>
              <a:off x="5826960" y="6624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7" name="Google Shape;426;p8"/>
            <p:cNvSpPr/>
            <p:nvPr/>
          </p:nvSpPr>
          <p:spPr>
            <a:xfrm>
              <a:off x="5865840" y="1051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8" name="Google Shape;427;p8"/>
            <p:cNvSpPr/>
            <p:nvPr/>
          </p:nvSpPr>
          <p:spPr>
            <a:xfrm>
              <a:off x="5863680" y="1026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9" name="Google Shape;428;p8"/>
            <p:cNvSpPr/>
            <p:nvPr/>
          </p:nvSpPr>
          <p:spPr>
            <a:xfrm>
              <a:off x="5905440" y="1447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0" name="Google Shape;429;p8"/>
            <p:cNvSpPr/>
            <p:nvPr/>
          </p:nvSpPr>
          <p:spPr>
            <a:xfrm>
              <a:off x="5903280" y="1425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531" name="Google Shape;430;p8"/>
            <p:cNvGrpSpPr/>
            <p:nvPr/>
          </p:nvGrpSpPr>
          <p:grpSpPr>
            <a:xfrm>
              <a:off x="8489880" y="171000"/>
              <a:ext cx="174960" cy="26640"/>
              <a:chOff x="8489880" y="171000"/>
              <a:chExt cx="174960" cy="26640"/>
            </a:xfrm>
          </p:grpSpPr>
          <p:sp>
            <p:nvSpPr>
              <p:cNvPr id="1532" name="Google Shape;431;p8"/>
              <p:cNvSpPr/>
              <p:nvPr/>
            </p:nvSpPr>
            <p:spPr>
              <a:xfrm>
                <a:off x="848988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3" name="Google Shape;432;p8"/>
              <p:cNvSpPr/>
              <p:nvPr/>
            </p:nvSpPr>
            <p:spPr>
              <a:xfrm>
                <a:off x="856404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4" name="Google Shape;433;p8"/>
              <p:cNvSpPr/>
              <p:nvPr/>
            </p:nvSpPr>
            <p:spPr>
              <a:xfrm>
                <a:off x="863820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35" name="Google Shape;434;p8"/>
            <p:cNvGrpSpPr/>
            <p:nvPr/>
          </p:nvGrpSpPr>
          <p:grpSpPr>
            <a:xfrm>
              <a:off x="8678520" y="1658160"/>
              <a:ext cx="174600" cy="26640"/>
              <a:chOff x="8678520" y="1658160"/>
              <a:chExt cx="174600" cy="26640"/>
            </a:xfrm>
          </p:grpSpPr>
          <p:sp>
            <p:nvSpPr>
              <p:cNvPr id="1536" name="Google Shape;435;p8"/>
              <p:cNvSpPr/>
              <p:nvPr/>
            </p:nvSpPr>
            <p:spPr>
              <a:xfrm>
                <a:off x="8678520" y="16581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7" name="Google Shape;436;p8"/>
              <p:cNvSpPr/>
              <p:nvPr/>
            </p:nvSpPr>
            <p:spPr>
              <a:xfrm>
                <a:off x="8752320" y="16581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8" name="Google Shape;437;p8"/>
              <p:cNvSpPr/>
              <p:nvPr/>
            </p:nvSpPr>
            <p:spPr>
              <a:xfrm>
                <a:off x="8826480" y="16581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39" name="PlaceHolder 1"/>
          <p:cNvSpPr>
            <a:spLocks noGrp="1"/>
          </p:cNvSpPr>
          <p:nvPr>
            <p:ph type="title"/>
          </p:nvPr>
        </p:nvSpPr>
        <p:spPr>
          <a:xfrm>
            <a:off x="896040" y="2039040"/>
            <a:ext cx="3565800" cy="1362240"/>
          </a:xfrm>
          <a:prstGeom prst="rect">
            <a:avLst/>
          </a:prstGeom>
          <a:noFill/>
          <a:ln w="0">
            <a:noFill/>
          </a:ln>
        </p:spPr>
        <p:txBody>
          <a:bodyPr lIns="91440" tIns="91440" rIns="91440" bIns="91440" anchor="b">
            <a:noAutofit/>
          </a:bodyPr>
          <a:lstStyle/>
          <a:p>
            <a:pPr indent="0">
              <a:buNone/>
            </a:pPr>
            <a:r>
              <a:rPr lang="fr-FR" sz="4200" b="0" strike="noStrike" spc="-1">
                <a:solidFill>
                  <a:schemeClr val="dk1"/>
                </a:solidFill>
                <a:latin typeface="Arial"/>
              </a:rPr>
              <a:t>Click to edit the title text format</a:t>
            </a:r>
          </a:p>
        </p:txBody>
      </p:sp>
      <p:sp>
        <p:nvSpPr>
          <p:cNvPr id="1540" name="PlaceHolder 2"/>
          <p:cNvSpPr>
            <a:spLocks noGrp="1"/>
          </p:cNvSpPr>
          <p:nvPr>
            <p:ph type="body"/>
          </p:nvPr>
        </p:nvSpPr>
        <p:spPr>
          <a:xfrm>
            <a:off x="4899240" y="821880"/>
            <a:ext cx="3095640" cy="3478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cxnSp>
        <p:nvCxnSpPr>
          <p:cNvPr id="1541" name="Google Shape;441;p9"/>
          <p:cNvCxnSpPr/>
          <p:nvPr/>
        </p:nvCxnSpPr>
        <p:spPr>
          <a:xfrm>
            <a:off x="1645920" y="523080"/>
            <a:ext cx="1672560" cy="126360"/>
          </a:xfrm>
          <a:prstGeom prst="straightConnector1">
            <a:avLst/>
          </a:prstGeom>
          <a:ln w="9525">
            <a:solidFill>
              <a:srgbClr val="3D3D3D"/>
            </a:solidFill>
            <a:round/>
          </a:ln>
        </p:spPr>
      </p:cxnSp>
      <p:cxnSp>
        <p:nvCxnSpPr>
          <p:cNvPr id="1542" name="Google Shape;442;p9"/>
          <p:cNvCxnSpPr/>
          <p:nvPr/>
        </p:nvCxnSpPr>
        <p:spPr>
          <a:xfrm flipV="1">
            <a:off x="802800" y="529560"/>
            <a:ext cx="829800" cy="743760"/>
          </a:xfrm>
          <a:prstGeom prst="straightConnector1">
            <a:avLst/>
          </a:prstGeom>
          <a:ln w="9525">
            <a:solidFill>
              <a:srgbClr val="3D3D3D"/>
            </a:solidFill>
            <a:round/>
          </a:ln>
        </p:spPr>
      </p:cxnSp>
      <p:cxnSp>
        <p:nvCxnSpPr>
          <p:cNvPr id="1543" name="Google Shape;443;p9"/>
          <p:cNvCxnSpPr/>
          <p:nvPr/>
        </p:nvCxnSpPr>
        <p:spPr>
          <a:xfrm>
            <a:off x="0" y="65160"/>
            <a:ext cx="796680" cy="1188360"/>
          </a:xfrm>
          <a:prstGeom prst="straightConnector1">
            <a:avLst/>
          </a:prstGeom>
          <a:ln w="9525">
            <a:solidFill>
              <a:srgbClr val="3D3D3D"/>
            </a:solidFill>
            <a:round/>
          </a:ln>
        </p:spPr>
      </p:cxnSp>
      <p:grpSp>
        <p:nvGrpSpPr>
          <p:cNvPr id="1544" name="Google Shape;444;p9"/>
          <p:cNvGrpSpPr/>
          <p:nvPr/>
        </p:nvGrpSpPr>
        <p:grpSpPr>
          <a:xfrm>
            <a:off x="498960" y="959760"/>
            <a:ext cx="581400" cy="582120"/>
            <a:chOff x="498960" y="959760"/>
            <a:chExt cx="581400" cy="582120"/>
          </a:xfrm>
        </p:grpSpPr>
        <p:sp>
          <p:nvSpPr>
            <p:cNvPr id="1545" name="Google Shape;445;p9"/>
            <p:cNvSpPr/>
            <p:nvPr/>
          </p:nvSpPr>
          <p:spPr>
            <a:xfrm flipH="1">
              <a:off x="504000" y="964800"/>
              <a:ext cx="572400" cy="572040"/>
            </a:xfrm>
            <a:custGeom>
              <a:avLst/>
              <a:gdLst>
                <a:gd name="textAreaLeft" fmla="*/ 360 w 572400"/>
                <a:gd name="textAreaRight" fmla="*/ 57312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6" name="Google Shape;446;p9"/>
            <p:cNvSpPr/>
            <p:nvPr/>
          </p:nvSpPr>
          <p:spPr>
            <a:xfrm flipH="1">
              <a:off x="498600" y="959760"/>
              <a:ext cx="581400" cy="582120"/>
            </a:xfrm>
            <a:custGeom>
              <a:avLst/>
              <a:gdLst>
                <a:gd name="textAreaLeft" fmla="*/ -360 w 581400"/>
                <a:gd name="textAreaRight" fmla="*/ 58140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47" name="Google Shape;447;p9"/>
            <p:cNvSpPr/>
            <p:nvPr/>
          </p:nvSpPr>
          <p:spPr>
            <a:xfrm flipH="1">
              <a:off x="576360" y="1037160"/>
              <a:ext cx="427680" cy="426960"/>
            </a:xfrm>
            <a:custGeom>
              <a:avLst/>
              <a:gdLst>
                <a:gd name="textAreaLeft" fmla="*/ 360 w 427680"/>
                <a:gd name="textAreaRight" fmla="*/ 42840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8" name="Google Shape;448;p9"/>
            <p:cNvSpPr/>
            <p:nvPr/>
          </p:nvSpPr>
          <p:spPr>
            <a:xfrm flipH="1">
              <a:off x="570960" y="1032120"/>
              <a:ext cx="436680" cy="437040"/>
            </a:xfrm>
            <a:custGeom>
              <a:avLst/>
              <a:gdLst>
                <a:gd name="textAreaLeft" fmla="*/ -360 w 436680"/>
                <a:gd name="textAreaRight" fmla="*/ 43668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49" name="Google Shape;449;p9"/>
            <p:cNvSpPr/>
            <p:nvPr/>
          </p:nvSpPr>
          <p:spPr>
            <a:xfrm flipH="1">
              <a:off x="655560" y="1115640"/>
              <a:ext cx="270000" cy="270000"/>
            </a:xfrm>
            <a:custGeom>
              <a:avLst/>
              <a:gdLst>
                <a:gd name="textAreaLeft" fmla="*/ 360 w 270000"/>
                <a:gd name="textAreaRight" fmla="*/ 27072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0" name="Google Shape;450;p9"/>
            <p:cNvSpPr/>
            <p:nvPr/>
          </p:nvSpPr>
          <p:spPr>
            <a:xfrm flipH="1">
              <a:off x="650520" y="1111320"/>
              <a:ext cx="279360" cy="279000"/>
            </a:xfrm>
            <a:custGeom>
              <a:avLst/>
              <a:gdLst>
                <a:gd name="textAreaLeft" fmla="*/ 360 w 279360"/>
                <a:gd name="textAreaRight" fmla="*/ 28008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51" name="Google Shape;451;p9"/>
          <p:cNvGrpSpPr/>
          <p:nvPr/>
        </p:nvGrpSpPr>
        <p:grpSpPr>
          <a:xfrm>
            <a:off x="1500480" y="388080"/>
            <a:ext cx="291600" cy="292320"/>
            <a:chOff x="1500480" y="388080"/>
            <a:chExt cx="291600" cy="292320"/>
          </a:xfrm>
        </p:grpSpPr>
        <p:sp>
          <p:nvSpPr>
            <p:cNvPr id="1552" name="Google Shape;452;p9"/>
            <p:cNvSpPr/>
            <p:nvPr/>
          </p:nvSpPr>
          <p:spPr>
            <a:xfrm flipH="1">
              <a:off x="1504800" y="39312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453;p9"/>
            <p:cNvSpPr/>
            <p:nvPr/>
          </p:nvSpPr>
          <p:spPr>
            <a:xfrm flipH="1">
              <a:off x="1500480" y="38808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54" name="Google Shape;454;p9"/>
            <p:cNvSpPr/>
            <p:nvPr/>
          </p:nvSpPr>
          <p:spPr>
            <a:xfrm flipH="1">
              <a:off x="1566720" y="45504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5" name="Google Shape;455;p9"/>
            <p:cNvSpPr/>
            <p:nvPr/>
          </p:nvSpPr>
          <p:spPr>
            <a:xfrm flipH="1">
              <a:off x="1561680" y="45036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556" name="Google Shape;456;p9"/>
          <p:cNvSpPr/>
          <p:nvPr/>
        </p:nvSpPr>
        <p:spPr>
          <a:xfrm flipH="1">
            <a:off x="3165480" y="49752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7" name="Google Shape;457;p9"/>
          <p:cNvSpPr/>
          <p:nvPr/>
        </p:nvSpPr>
        <p:spPr>
          <a:xfrm flipH="1">
            <a:off x="3163320" y="49500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58" name="Google Shape;458;p9"/>
          <p:cNvSpPr/>
          <p:nvPr/>
        </p:nvSpPr>
        <p:spPr>
          <a:xfrm flipH="1">
            <a:off x="3202920" y="53424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9" name="Google Shape;459;p9"/>
          <p:cNvSpPr/>
          <p:nvPr/>
        </p:nvSpPr>
        <p:spPr>
          <a:xfrm flipH="1">
            <a:off x="3200400" y="53172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60" name="Google Shape;460;p9"/>
          <p:cNvSpPr/>
          <p:nvPr/>
        </p:nvSpPr>
        <p:spPr>
          <a:xfrm flipH="1">
            <a:off x="3241800" y="57384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461;p9"/>
          <p:cNvSpPr/>
          <p:nvPr/>
        </p:nvSpPr>
        <p:spPr>
          <a:xfrm flipH="1">
            <a:off x="3239280" y="57132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562" name="Google Shape;462;p9"/>
          <p:cNvGrpSpPr/>
          <p:nvPr/>
        </p:nvGrpSpPr>
        <p:grpSpPr>
          <a:xfrm>
            <a:off x="3527280" y="361080"/>
            <a:ext cx="174600" cy="26640"/>
            <a:chOff x="3527280" y="361080"/>
            <a:chExt cx="174600" cy="26640"/>
          </a:xfrm>
        </p:grpSpPr>
        <p:sp>
          <p:nvSpPr>
            <p:cNvPr id="1563" name="Google Shape;463;p9"/>
            <p:cNvSpPr/>
            <p:nvPr/>
          </p:nvSpPr>
          <p:spPr>
            <a:xfrm flipH="1">
              <a:off x="367524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64" name="Google Shape;464;p9"/>
            <p:cNvSpPr/>
            <p:nvPr/>
          </p:nvSpPr>
          <p:spPr>
            <a:xfrm flipH="1">
              <a:off x="360108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65" name="Google Shape;465;p9"/>
            <p:cNvSpPr/>
            <p:nvPr/>
          </p:nvSpPr>
          <p:spPr>
            <a:xfrm flipH="1">
              <a:off x="3527280" y="361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66" name="Google Shape;466;p9"/>
          <p:cNvGrpSpPr/>
          <p:nvPr/>
        </p:nvGrpSpPr>
        <p:grpSpPr>
          <a:xfrm>
            <a:off x="480240" y="242640"/>
            <a:ext cx="174960" cy="26640"/>
            <a:chOff x="480240" y="242640"/>
            <a:chExt cx="174960" cy="26640"/>
          </a:xfrm>
        </p:grpSpPr>
        <p:sp>
          <p:nvSpPr>
            <p:cNvPr id="1567" name="Google Shape;467;p9"/>
            <p:cNvSpPr/>
            <p:nvPr/>
          </p:nvSpPr>
          <p:spPr>
            <a:xfrm flipH="1">
              <a:off x="62856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68" name="Google Shape;468;p9"/>
            <p:cNvSpPr/>
            <p:nvPr/>
          </p:nvSpPr>
          <p:spPr>
            <a:xfrm flipH="1">
              <a:off x="55440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69" name="Google Shape;469;p9"/>
            <p:cNvSpPr/>
            <p:nvPr/>
          </p:nvSpPr>
          <p:spPr>
            <a:xfrm flipH="1">
              <a:off x="480240" y="242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70" name="Google Shape;470;p9"/>
          <p:cNvGrpSpPr/>
          <p:nvPr/>
        </p:nvGrpSpPr>
        <p:grpSpPr>
          <a:xfrm>
            <a:off x="901800" y="1653480"/>
            <a:ext cx="174600" cy="26640"/>
            <a:chOff x="901800" y="1653480"/>
            <a:chExt cx="174600" cy="26640"/>
          </a:xfrm>
        </p:grpSpPr>
        <p:sp>
          <p:nvSpPr>
            <p:cNvPr id="1571" name="Google Shape;471;p9"/>
            <p:cNvSpPr/>
            <p:nvPr/>
          </p:nvSpPr>
          <p:spPr>
            <a:xfrm flipH="1">
              <a:off x="104976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72" name="Google Shape;472;p9"/>
            <p:cNvSpPr/>
            <p:nvPr/>
          </p:nvSpPr>
          <p:spPr>
            <a:xfrm flipH="1">
              <a:off x="97560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73" name="Google Shape;473;p9"/>
            <p:cNvSpPr/>
            <p:nvPr/>
          </p:nvSpPr>
          <p:spPr>
            <a:xfrm flipH="1">
              <a:off x="901800" y="16534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574" name="Google Shape;474;p9"/>
          <p:cNvCxnSpPr/>
          <p:nvPr/>
        </p:nvCxnSpPr>
        <p:spPr>
          <a:xfrm>
            <a:off x="791280" y="4212360"/>
            <a:ext cx="1157400" cy="542880"/>
          </a:xfrm>
          <a:prstGeom prst="straightConnector1">
            <a:avLst/>
          </a:prstGeom>
          <a:ln w="9525">
            <a:solidFill>
              <a:srgbClr val="3D3D3D"/>
            </a:solidFill>
            <a:round/>
          </a:ln>
        </p:spPr>
      </p:cxnSp>
      <p:cxnSp>
        <p:nvCxnSpPr>
          <p:cNvPr id="1575" name="Google Shape;475;p9"/>
          <p:cNvCxnSpPr/>
          <p:nvPr/>
        </p:nvCxnSpPr>
        <p:spPr>
          <a:xfrm flipV="1">
            <a:off x="0" y="4220280"/>
            <a:ext cx="791640" cy="836640"/>
          </a:xfrm>
          <a:prstGeom prst="straightConnector1">
            <a:avLst/>
          </a:prstGeom>
          <a:ln w="9525">
            <a:solidFill>
              <a:srgbClr val="3D3D3D"/>
            </a:solidFill>
            <a:round/>
          </a:ln>
        </p:spPr>
      </p:cxnSp>
      <p:grpSp>
        <p:nvGrpSpPr>
          <p:cNvPr id="1576" name="Google Shape;476;p9"/>
          <p:cNvGrpSpPr/>
          <p:nvPr/>
        </p:nvGrpSpPr>
        <p:grpSpPr>
          <a:xfrm>
            <a:off x="499680" y="3941280"/>
            <a:ext cx="581400" cy="582120"/>
            <a:chOff x="499680" y="3941280"/>
            <a:chExt cx="581400" cy="582120"/>
          </a:xfrm>
        </p:grpSpPr>
        <p:sp>
          <p:nvSpPr>
            <p:cNvPr id="1577" name="Google Shape;477;p9"/>
            <p:cNvSpPr/>
            <p:nvPr/>
          </p:nvSpPr>
          <p:spPr>
            <a:xfrm rot="10800000">
              <a:off x="504360" y="3946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8" name="Google Shape;478;p9"/>
            <p:cNvSpPr/>
            <p:nvPr/>
          </p:nvSpPr>
          <p:spPr>
            <a:xfrm rot="10800000">
              <a:off x="499680" y="3941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79" name="Google Shape;479;p9"/>
            <p:cNvSpPr/>
            <p:nvPr/>
          </p:nvSpPr>
          <p:spPr>
            <a:xfrm rot="10800000">
              <a:off x="576720" y="4018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0" name="Google Shape;480;p9"/>
            <p:cNvSpPr/>
            <p:nvPr/>
          </p:nvSpPr>
          <p:spPr>
            <a:xfrm rot="10800000">
              <a:off x="572040" y="4013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81" name="Google Shape;481;p9"/>
            <p:cNvSpPr/>
            <p:nvPr/>
          </p:nvSpPr>
          <p:spPr>
            <a:xfrm rot="10800000">
              <a:off x="655560" y="4097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2" name="Google Shape;482;p9"/>
            <p:cNvSpPr/>
            <p:nvPr/>
          </p:nvSpPr>
          <p:spPr>
            <a:xfrm rot="10800000">
              <a:off x="650880" y="4092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83" name="Google Shape;483;p9"/>
          <p:cNvGrpSpPr/>
          <p:nvPr/>
        </p:nvGrpSpPr>
        <p:grpSpPr>
          <a:xfrm>
            <a:off x="1820160" y="4587120"/>
            <a:ext cx="291600" cy="292320"/>
            <a:chOff x="1820160" y="4587120"/>
            <a:chExt cx="291600" cy="292320"/>
          </a:xfrm>
        </p:grpSpPr>
        <p:sp>
          <p:nvSpPr>
            <p:cNvPr id="1584" name="Google Shape;484;p9"/>
            <p:cNvSpPr/>
            <p:nvPr/>
          </p:nvSpPr>
          <p:spPr>
            <a:xfrm rot="10800000">
              <a:off x="1824480" y="459216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5" name="Google Shape;485;p9"/>
            <p:cNvSpPr/>
            <p:nvPr/>
          </p:nvSpPr>
          <p:spPr>
            <a:xfrm rot="10800000">
              <a:off x="1820160" y="458712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86" name="Google Shape;486;p9"/>
            <p:cNvSpPr/>
            <p:nvPr/>
          </p:nvSpPr>
          <p:spPr>
            <a:xfrm rot="10800000">
              <a:off x="1886760" y="46544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7" name="Google Shape;487;p9"/>
            <p:cNvSpPr/>
            <p:nvPr/>
          </p:nvSpPr>
          <p:spPr>
            <a:xfrm rot="10800000">
              <a:off x="1881720" y="46494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88" name="Google Shape;488;p9"/>
          <p:cNvGrpSpPr/>
          <p:nvPr/>
        </p:nvGrpSpPr>
        <p:grpSpPr>
          <a:xfrm>
            <a:off x="212760" y="4645800"/>
            <a:ext cx="174600" cy="174600"/>
            <a:chOff x="212760" y="4645800"/>
            <a:chExt cx="174600" cy="174600"/>
          </a:xfrm>
        </p:grpSpPr>
        <p:sp>
          <p:nvSpPr>
            <p:cNvPr id="1589" name="Google Shape;489;p9"/>
            <p:cNvSpPr/>
            <p:nvPr/>
          </p:nvSpPr>
          <p:spPr>
            <a:xfrm rot="10800000">
              <a:off x="217440" y="465012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0" name="Google Shape;490;p9"/>
            <p:cNvSpPr/>
            <p:nvPr/>
          </p:nvSpPr>
          <p:spPr>
            <a:xfrm rot="10800000">
              <a:off x="212760" y="464580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91" name="Google Shape;491;p9"/>
            <p:cNvSpPr/>
            <p:nvPr/>
          </p:nvSpPr>
          <p:spPr>
            <a:xfrm rot="10800000">
              <a:off x="254160" y="46864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2" name="Google Shape;492;p9"/>
            <p:cNvSpPr/>
            <p:nvPr/>
          </p:nvSpPr>
          <p:spPr>
            <a:xfrm rot="10800000">
              <a:off x="249120" y="46821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93" name="Google Shape;493;p9"/>
          <p:cNvGrpSpPr/>
          <p:nvPr/>
        </p:nvGrpSpPr>
        <p:grpSpPr>
          <a:xfrm>
            <a:off x="480600" y="4852800"/>
            <a:ext cx="174960" cy="26640"/>
            <a:chOff x="480600" y="4852800"/>
            <a:chExt cx="174960" cy="26640"/>
          </a:xfrm>
        </p:grpSpPr>
        <p:sp>
          <p:nvSpPr>
            <p:cNvPr id="1594" name="Google Shape;494;p9"/>
            <p:cNvSpPr/>
            <p:nvPr/>
          </p:nvSpPr>
          <p:spPr>
            <a:xfrm rot="10800000">
              <a:off x="62892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95" name="Google Shape;495;p9"/>
            <p:cNvSpPr/>
            <p:nvPr/>
          </p:nvSpPr>
          <p:spPr>
            <a:xfrm rot="10800000">
              <a:off x="55476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96" name="Google Shape;496;p9"/>
            <p:cNvSpPr/>
            <p:nvPr/>
          </p:nvSpPr>
          <p:spPr>
            <a:xfrm rot="10800000">
              <a:off x="480600" y="4852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97" name="Google Shape;497;p9"/>
          <p:cNvGrpSpPr/>
          <p:nvPr/>
        </p:nvGrpSpPr>
        <p:grpSpPr>
          <a:xfrm>
            <a:off x="1054440" y="3898800"/>
            <a:ext cx="174600" cy="26640"/>
            <a:chOff x="1054440" y="3898800"/>
            <a:chExt cx="174600" cy="26640"/>
          </a:xfrm>
        </p:grpSpPr>
        <p:sp>
          <p:nvSpPr>
            <p:cNvPr id="1598" name="Google Shape;498;p9"/>
            <p:cNvSpPr/>
            <p:nvPr/>
          </p:nvSpPr>
          <p:spPr>
            <a:xfrm rot="10800000">
              <a:off x="120240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99" name="Google Shape;499;p9"/>
            <p:cNvSpPr/>
            <p:nvPr/>
          </p:nvSpPr>
          <p:spPr>
            <a:xfrm rot="10800000">
              <a:off x="112860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00" name="Google Shape;500;p9"/>
            <p:cNvSpPr/>
            <p:nvPr/>
          </p:nvSpPr>
          <p:spPr>
            <a:xfrm rot="10800000">
              <a:off x="1054440" y="38988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01" name="PlaceHolder 1"/>
          <p:cNvSpPr>
            <a:spLocks noGrp="1"/>
          </p:cNvSpPr>
          <p:nvPr>
            <p:ph type="body"/>
          </p:nvPr>
        </p:nvSpPr>
        <p:spPr>
          <a:xfrm>
            <a:off x="1122120" y="1947600"/>
            <a:ext cx="2788560" cy="136224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fr-FR"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600" b="0" strike="noStrike" spc="-1">
                <a:solidFill>
                  <a:srgbClr val="000000"/>
                </a:solidFill>
                <a:latin typeface="Arial"/>
              </a:rPr>
              <a:t>Seventh Outline Level</a:t>
            </a:r>
          </a:p>
        </p:txBody>
      </p:sp>
      <p:sp>
        <p:nvSpPr>
          <p:cNvPr id="1602" name="PlaceHolder 2"/>
          <p:cNvSpPr>
            <a:spLocks noGrp="1"/>
          </p:cNvSpPr>
          <p:nvPr>
            <p:ph type="title"/>
          </p:nvPr>
        </p:nvSpPr>
        <p:spPr>
          <a:xfrm>
            <a:off x="2100600" y="347400"/>
            <a:ext cx="4946760" cy="585000"/>
          </a:xfrm>
          <a:prstGeom prst="rect">
            <a:avLst/>
          </a:prstGeom>
          <a:noFill/>
          <a:ln w="0">
            <a:noFill/>
          </a:ln>
        </p:spPr>
        <p:txBody>
          <a:bodyPr lIns="91440" tIns="91440" rIns="91440" bIns="91440" anchor="ctr">
            <a:noAutofit/>
          </a:bodyPr>
          <a:lstStyle/>
          <a:p>
            <a:pPr indent="0">
              <a:buNone/>
            </a:pPr>
            <a:r>
              <a:rPr lang="fr-FR" sz="2800" b="0" strike="noStrike" spc="-1">
                <a:solidFill>
                  <a:schemeClr val="dk1"/>
                </a:solidFill>
                <a:latin typeface="Arial"/>
              </a:rPr>
              <a:t>Click to edit the title text format</a:t>
            </a:r>
          </a:p>
        </p:txBody>
      </p:sp>
      <p:cxnSp>
        <p:nvCxnSpPr>
          <p:cNvPr id="1603" name="Google Shape;504;p10"/>
          <p:cNvCxnSpPr/>
          <p:nvPr/>
        </p:nvCxnSpPr>
        <p:spPr>
          <a:xfrm>
            <a:off x="590400" y="4340520"/>
            <a:ext cx="1213200" cy="423000"/>
          </a:xfrm>
          <a:prstGeom prst="straightConnector1">
            <a:avLst/>
          </a:prstGeom>
          <a:ln w="9525">
            <a:solidFill>
              <a:srgbClr val="3D3D3D"/>
            </a:solidFill>
            <a:round/>
          </a:ln>
        </p:spPr>
      </p:cxnSp>
      <p:cxnSp>
        <p:nvCxnSpPr>
          <p:cNvPr id="1604" name="Google Shape;505;p10"/>
          <p:cNvCxnSpPr/>
          <p:nvPr/>
        </p:nvCxnSpPr>
        <p:spPr>
          <a:xfrm flipV="1">
            <a:off x="7920" y="4332600"/>
            <a:ext cx="582840" cy="654480"/>
          </a:xfrm>
          <a:prstGeom prst="straightConnector1">
            <a:avLst/>
          </a:prstGeom>
          <a:ln w="9525">
            <a:solidFill>
              <a:srgbClr val="3D3D3D"/>
            </a:solidFill>
            <a:round/>
          </a:ln>
        </p:spPr>
      </p:cxnSp>
      <p:grpSp>
        <p:nvGrpSpPr>
          <p:cNvPr id="1605" name="Google Shape;506;p10"/>
          <p:cNvGrpSpPr/>
          <p:nvPr/>
        </p:nvGrpSpPr>
        <p:grpSpPr>
          <a:xfrm>
            <a:off x="431640" y="4183920"/>
            <a:ext cx="291600" cy="292320"/>
            <a:chOff x="431640" y="4183920"/>
            <a:chExt cx="291600" cy="292320"/>
          </a:xfrm>
        </p:grpSpPr>
        <p:sp>
          <p:nvSpPr>
            <p:cNvPr id="1606" name="Google Shape;507;p10"/>
            <p:cNvSpPr/>
            <p:nvPr/>
          </p:nvSpPr>
          <p:spPr>
            <a:xfrm flipH="1">
              <a:off x="436320" y="418860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7" name="Google Shape;508;p10"/>
            <p:cNvSpPr/>
            <p:nvPr/>
          </p:nvSpPr>
          <p:spPr>
            <a:xfrm flipH="1">
              <a:off x="431640" y="418392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08" name="Google Shape;509;p10"/>
            <p:cNvSpPr/>
            <p:nvPr/>
          </p:nvSpPr>
          <p:spPr>
            <a:xfrm flipH="1">
              <a:off x="497880" y="425052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9" name="Google Shape;510;p10"/>
            <p:cNvSpPr/>
            <p:nvPr/>
          </p:nvSpPr>
          <p:spPr>
            <a:xfrm flipH="1">
              <a:off x="492840" y="424620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10" name="Google Shape;511;p10"/>
          <p:cNvGrpSpPr/>
          <p:nvPr/>
        </p:nvGrpSpPr>
        <p:grpSpPr>
          <a:xfrm>
            <a:off x="1646280" y="4616640"/>
            <a:ext cx="292680" cy="293040"/>
            <a:chOff x="1646280" y="4616640"/>
            <a:chExt cx="292680" cy="293040"/>
          </a:xfrm>
        </p:grpSpPr>
        <p:sp>
          <p:nvSpPr>
            <p:cNvPr id="1611" name="Google Shape;512;p10"/>
            <p:cNvSpPr/>
            <p:nvPr/>
          </p:nvSpPr>
          <p:spPr>
            <a:xfrm flipH="1">
              <a:off x="1648080" y="461916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2" name="Google Shape;513;p10"/>
            <p:cNvSpPr/>
            <p:nvPr/>
          </p:nvSpPr>
          <p:spPr>
            <a:xfrm flipH="1">
              <a:off x="1645920" y="461664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3" name="Google Shape;514;p10"/>
            <p:cNvSpPr/>
            <p:nvPr/>
          </p:nvSpPr>
          <p:spPr>
            <a:xfrm flipH="1">
              <a:off x="1685520" y="46555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4" name="Google Shape;515;p10"/>
            <p:cNvSpPr/>
            <p:nvPr/>
          </p:nvSpPr>
          <p:spPr>
            <a:xfrm flipH="1">
              <a:off x="1683360" y="46530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5" name="Google Shape;516;p10"/>
            <p:cNvSpPr/>
            <p:nvPr/>
          </p:nvSpPr>
          <p:spPr>
            <a:xfrm flipH="1">
              <a:off x="1724760" y="469512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6" name="Google Shape;517;p10"/>
            <p:cNvSpPr/>
            <p:nvPr/>
          </p:nvSpPr>
          <p:spPr>
            <a:xfrm flipH="1">
              <a:off x="1722240" y="469296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617" name="Google Shape;518;p10"/>
          <p:cNvCxnSpPr/>
          <p:nvPr/>
        </p:nvCxnSpPr>
        <p:spPr>
          <a:xfrm flipH="1" flipV="1">
            <a:off x="7196760" y="294840"/>
            <a:ext cx="1157400" cy="543240"/>
          </a:xfrm>
          <a:prstGeom prst="straightConnector1">
            <a:avLst/>
          </a:prstGeom>
          <a:ln w="9525">
            <a:solidFill>
              <a:srgbClr val="3D3D3D"/>
            </a:solidFill>
            <a:round/>
          </a:ln>
        </p:spPr>
      </p:cxnSp>
      <p:cxnSp>
        <p:nvCxnSpPr>
          <p:cNvPr id="1618" name="Google Shape;519;p10"/>
          <p:cNvCxnSpPr/>
          <p:nvPr/>
        </p:nvCxnSpPr>
        <p:spPr>
          <a:xfrm flipH="1">
            <a:off x="8353800" y="-6480"/>
            <a:ext cx="792000" cy="836280"/>
          </a:xfrm>
          <a:prstGeom prst="straightConnector1">
            <a:avLst/>
          </a:prstGeom>
          <a:ln w="9525">
            <a:solidFill>
              <a:srgbClr val="3D3D3D"/>
            </a:solidFill>
            <a:round/>
          </a:ln>
        </p:spPr>
      </p:cxnSp>
      <p:grpSp>
        <p:nvGrpSpPr>
          <p:cNvPr id="1619" name="Google Shape;520;p10"/>
          <p:cNvGrpSpPr/>
          <p:nvPr/>
        </p:nvGrpSpPr>
        <p:grpSpPr>
          <a:xfrm>
            <a:off x="8064360" y="527040"/>
            <a:ext cx="581400" cy="582120"/>
            <a:chOff x="8064360" y="527040"/>
            <a:chExt cx="581400" cy="582120"/>
          </a:xfrm>
        </p:grpSpPr>
        <p:sp>
          <p:nvSpPr>
            <p:cNvPr id="1620" name="Google Shape;521;p10"/>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1" name="Google Shape;522;p10"/>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2" name="Google Shape;523;p10"/>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3" name="Google Shape;524;p10"/>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24" name="Google Shape;525;p10"/>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5" name="Google Shape;526;p10"/>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26" name="Google Shape;527;p10"/>
          <p:cNvGrpSpPr/>
          <p:nvPr/>
        </p:nvGrpSpPr>
        <p:grpSpPr>
          <a:xfrm>
            <a:off x="7034040" y="171000"/>
            <a:ext cx="291600" cy="292320"/>
            <a:chOff x="7034040" y="171000"/>
            <a:chExt cx="291600" cy="292320"/>
          </a:xfrm>
        </p:grpSpPr>
        <p:sp>
          <p:nvSpPr>
            <p:cNvPr id="1627" name="Google Shape;528;p10"/>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8" name="Google Shape;529;p10"/>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9" name="Google Shape;530;p10"/>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0" name="Google Shape;531;p10"/>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31" name="Google Shape;532;p10"/>
          <p:cNvGrpSpPr/>
          <p:nvPr/>
        </p:nvGrpSpPr>
        <p:grpSpPr>
          <a:xfrm>
            <a:off x="8758080" y="229680"/>
            <a:ext cx="174600" cy="174600"/>
            <a:chOff x="8758080" y="229680"/>
            <a:chExt cx="174600" cy="174600"/>
          </a:xfrm>
        </p:grpSpPr>
        <p:sp>
          <p:nvSpPr>
            <p:cNvPr id="1632" name="Google Shape;533;p10"/>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3" name="Google Shape;534;p10"/>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4" name="Google Shape;535;p10"/>
            <p:cNvSpPr/>
            <p:nvPr/>
          </p:nvSpPr>
          <p:spPr>
            <a:xfrm>
              <a:off x="8799120" y="2710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5" name="Google Shape;536;p10"/>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36" name="Google Shape;537;p10"/>
          <p:cNvGrpSpPr/>
          <p:nvPr/>
        </p:nvGrpSpPr>
        <p:grpSpPr>
          <a:xfrm>
            <a:off x="8489880" y="171000"/>
            <a:ext cx="174960" cy="26640"/>
            <a:chOff x="8489880" y="171000"/>
            <a:chExt cx="174960" cy="26640"/>
          </a:xfrm>
        </p:grpSpPr>
        <p:sp>
          <p:nvSpPr>
            <p:cNvPr id="1637" name="Google Shape;538;p10"/>
            <p:cNvSpPr/>
            <p:nvPr/>
          </p:nvSpPr>
          <p:spPr>
            <a:xfrm>
              <a:off x="848988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8" name="Google Shape;539;p10"/>
            <p:cNvSpPr/>
            <p:nvPr/>
          </p:nvSpPr>
          <p:spPr>
            <a:xfrm>
              <a:off x="856404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9" name="Google Shape;540;p10"/>
            <p:cNvSpPr/>
            <p:nvPr/>
          </p:nvSpPr>
          <p:spPr>
            <a:xfrm>
              <a:off x="863820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40" name="Google Shape;541;p10"/>
          <p:cNvGrpSpPr/>
          <p:nvPr/>
        </p:nvGrpSpPr>
        <p:grpSpPr>
          <a:xfrm>
            <a:off x="7916400" y="1124640"/>
            <a:ext cx="174600" cy="26640"/>
            <a:chOff x="7916400" y="1124640"/>
            <a:chExt cx="174600" cy="26640"/>
          </a:xfrm>
        </p:grpSpPr>
        <p:sp>
          <p:nvSpPr>
            <p:cNvPr id="1641" name="Google Shape;542;p10"/>
            <p:cNvSpPr/>
            <p:nvPr/>
          </p:nvSpPr>
          <p:spPr>
            <a:xfrm>
              <a:off x="7916400" y="1124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2" name="Google Shape;543;p10"/>
            <p:cNvSpPr/>
            <p:nvPr/>
          </p:nvSpPr>
          <p:spPr>
            <a:xfrm>
              <a:off x="7990200" y="1124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3" name="Google Shape;544;p10"/>
            <p:cNvSpPr/>
            <p:nvPr/>
          </p:nvSpPr>
          <p:spPr>
            <a:xfrm>
              <a:off x="8064360" y="1124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5906880" y="356760"/>
            <a:ext cx="2614680" cy="575640"/>
          </a:xfrm>
          <a:prstGeom prst="rect">
            <a:avLst/>
          </a:prstGeom>
          <a:noFill/>
          <a:ln w="0">
            <a:noFill/>
          </a:ln>
        </p:spPr>
        <p:txBody>
          <a:bodyPr lIns="91440" tIns="91440" rIns="91440" bIns="91440" anchor="ctr">
            <a:noAutofit/>
          </a:bodyPr>
          <a:lstStyle/>
          <a:p>
            <a:pPr indent="0">
              <a:buNone/>
            </a:pPr>
            <a:r>
              <a:rPr lang="fr-FR" sz="2800" b="0" strike="noStrike" spc="-1">
                <a:solidFill>
                  <a:schemeClr val="dk1"/>
                </a:solidFill>
                <a:latin typeface="Arial"/>
              </a:rPr>
              <a:t>Click to edit the title text format</a:t>
            </a:r>
          </a:p>
        </p:txBody>
      </p:sp>
      <p:sp>
        <p:nvSpPr>
          <p:cNvPr id="113" name="PlaceHolder 2"/>
          <p:cNvSpPr>
            <a:spLocks noGrp="1"/>
          </p:cNvSpPr>
          <p:nvPr>
            <p:ph type="title"/>
          </p:nvPr>
        </p:nvSpPr>
        <p:spPr>
          <a:xfrm>
            <a:off x="813960" y="722520"/>
            <a:ext cx="456840" cy="34704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lt1"/>
                </a:solidFill>
                <a:latin typeface="Fjalla One"/>
                <a:ea typeface="Fjalla One"/>
              </a:rPr>
              <a:t>xx%</a:t>
            </a:r>
            <a:endParaRPr lang="fr-FR" sz="2000" b="0" strike="noStrike" spc="-1">
              <a:solidFill>
                <a:schemeClr val="dk1"/>
              </a:solidFill>
              <a:latin typeface="Arial"/>
            </a:endParaRPr>
          </a:p>
        </p:txBody>
      </p:sp>
      <p:sp>
        <p:nvSpPr>
          <p:cNvPr id="114" name="PlaceHolder 3"/>
          <p:cNvSpPr>
            <a:spLocks noGrp="1"/>
          </p:cNvSpPr>
          <p:nvPr>
            <p:ph type="title"/>
          </p:nvPr>
        </p:nvSpPr>
        <p:spPr>
          <a:xfrm>
            <a:off x="813960" y="1801440"/>
            <a:ext cx="456840" cy="34704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lt1"/>
                </a:solidFill>
                <a:latin typeface="Fjalla One"/>
                <a:ea typeface="Fjalla One"/>
              </a:rPr>
              <a:t>xx%</a:t>
            </a:r>
            <a:endParaRPr lang="fr-FR" sz="2000" b="0" strike="noStrike" spc="-1">
              <a:solidFill>
                <a:schemeClr val="dk1"/>
              </a:solidFill>
              <a:latin typeface="Arial"/>
            </a:endParaRPr>
          </a:p>
        </p:txBody>
      </p:sp>
      <p:sp>
        <p:nvSpPr>
          <p:cNvPr id="115" name="PlaceHolder 4"/>
          <p:cNvSpPr>
            <a:spLocks noGrp="1"/>
          </p:cNvSpPr>
          <p:nvPr>
            <p:ph type="title"/>
          </p:nvPr>
        </p:nvSpPr>
        <p:spPr>
          <a:xfrm>
            <a:off x="813960" y="2880360"/>
            <a:ext cx="456840" cy="34704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lt1"/>
                </a:solidFill>
                <a:latin typeface="Fjalla One"/>
                <a:ea typeface="Fjalla One"/>
              </a:rPr>
              <a:t>xx%</a:t>
            </a:r>
            <a:endParaRPr lang="fr-FR" sz="2000" b="0" strike="noStrike" spc="-1">
              <a:solidFill>
                <a:schemeClr val="dk1"/>
              </a:solidFill>
              <a:latin typeface="Arial"/>
            </a:endParaRPr>
          </a:p>
        </p:txBody>
      </p:sp>
      <p:sp>
        <p:nvSpPr>
          <p:cNvPr id="116" name="PlaceHolder 5"/>
          <p:cNvSpPr>
            <a:spLocks noGrp="1"/>
          </p:cNvSpPr>
          <p:nvPr>
            <p:ph type="title"/>
          </p:nvPr>
        </p:nvSpPr>
        <p:spPr>
          <a:xfrm>
            <a:off x="813960" y="3959280"/>
            <a:ext cx="456840" cy="347040"/>
          </a:xfrm>
          <a:prstGeom prst="rect">
            <a:avLst/>
          </a:prstGeom>
          <a:noFill/>
          <a:ln w="0">
            <a:noFill/>
          </a:ln>
        </p:spPr>
        <p:txBody>
          <a:bodyPr lIns="91440" tIns="91440" rIns="91440" bIns="91440" anchor="ctr">
            <a:noAutofit/>
          </a:bodyPr>
          <a:lstStyle/>
          <a:p>
            <a:pPr indent="0" algn="ctr">
              <a:lnSpc>
                <a:spcPct val="100000"/>
              </a:lnSpc>
              <a:buNone/>
            </a:pPr>
            <a:r>
              <a:rPr lang="fr-FR" sz="2000" b="0" strike="noStrike" spc="-1">
                <a:solidFill>
                  <a:schemeClr val="lt1"/>
                </a:solidFill>
                <a:latin typeface="Fjalla One"/>
                <a:ea typeface="Fjalla One"/>
              </a:rPr>
              <a:t>xx%</a:t>
            </a:r>
            <a:endParaRPr lang="fr-FR" sz="2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1719000" y="338400"/>
            <a:ext cx="5577480" cy="5940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18" name="Google Shape;645;p14"/>
          <p:cNvGrpSpPr/>
          <p:nvPr/>
        </p:nvGrpSpPr>
        <p:grpSpPr>
          <a:xfrm>
            <a:off x="262080" y="-1080"/>
            <a:ext cx="8550000" cy="3981240"/>
            <a:chOff x="262080" y="-1080"/>
            <a:chExt cx="8550000" cy="3981240"/>
          </a:xfrm>
        </p:grpSpPr>
        <p:cxnSp>
          <p:nvCxnSpPr>
            <p:cNvPr id="119" name="Google Shape;646;p14"/>
            <p:cNvCxnSpPr/>
            <p:nvPr/>
          </p:nvCxnSpPr>
          <p:spPr>
            <a:xfrm>
              <a:off x="515880" y="-1080"/>
              <a:ext cx="360" cy="3981600"/>
            </a:xfrm>
            <a:prstGeom prst="straightConnector1">
              <a:avLst/>
            </a:prstGeom>
            <a:ln w="9525">
              <a:solidFill>
                <a:srgbClr val="3D3D3D"/>
              </a:solidFill>
              <a:round/>
            </a:ln>
          </p:spPr>
        </p:cxnSp>
        <p:cxnSp>
          <p:nvCxnSpPr>
            <p:cNvPr id="120" name="Google Shape;647;p14"/>
            <p:cNvCxnSpPr/>
            <p:nvPr/>
          </p:nvCxnSpPr>
          <p:spPr>
            <a:xfrm>
              <a:off x="8665920" y="-1080"/>
              <a:ext cx="360" cy="1902240"/>
            </a:xfrm>
            <a:prstGeom prst="straightConnector1">
              <a:avLst/>
            </a:prstGeom>
            <a:ln w="9525">
              <a:solidFill>
                <a:srgbClr val="3D3D3D"/>
              </a:solidFill>
              <a:round/>
            </a:ln>
          </p:spPr>
        </p:cxnSp>
        <p:grpSp>
          <p:nvGrpSpPr>
            <p:cNvPr id="121" name="Google Shape;648;p14"/>
            <p:cNvGrpSpPr/>
            <p:nvPr/>
          </p:nvGrpSpPr>
          <p:grpSpPr>
            <a:xfrm>
              <a:off x="343440" y="3301200"/>
              <a:ext cx="344520" cy="344880"/>
              <a:chOff x="343440" y="3301200"/>
              <a:chExt cx="344520" cy="344880"/>
            </a:xfrm>
          </p:grpSpPr>
          <p:sp>
            <p:nvSpPr>
              <p:cNvPr id="122" name="Google Shape;649;p14"/>
              <p:cNvSpPr/>
              <p:nvPr/>
            </p:nvSpPr>
            <p:spPr>
              <a:xfrm rot="10800000">
                <a:off x="348840" y="3306960"/>
                <a:ext cx="333360" cy="333360"/>
              </a:xfrm>
              <a:custGeom>
                <a:avLst/>
                <a:gdLst>
                  <a:gd name="textAreaLeft" fmla="*/ 0 w 333360"/>
                  <a:gd name="textAreaRight" fmla="*/ 333720 w 333360"/>
                  <a:gd name="textAreaTop" fmla="*/ 0 h 333360"/>
                  <a:gd name="textAreaBottom" fmla="*/ 333720 h 33336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 name="Google Shape;650;p14"/>
              <p:cNvSpPr/>
              <p:nvPr/>
            </p:nvSpPr>
            <p:spPr>
              <a:xfrm rot="10800000">
                <a:off x="343440" y="3301200"/>
                <a:ext cx="344520" cy="344880"/>
              </a:xfrm>
              <a:custGeom>
                <a:avLst/>
                <a:gdLst>
                  <a:gd name="textAreaLeft" fmla="*/ 0 w 344520"/>
                  <a:gd name="textAreaRight" fmla="*/ 344880 w 344520"/>
                  <a:gd name="textAreaTop" fmla="*/ 0 h 344880"/>
                  <a:gd name="textAreaBottom" fmla="*/ 345240 h 34488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4" name="Google Shape;651;p14"/>
              <p:cNvSpPr/>
              <p:nvPr/>
            </p:nvSpPr>
            <p:spPr>
              <a:xfrm rot="10800000">
                <a:off x="422640" y="3380760"/>
                <a:ext cx="186480" cy="186480"/>
              </a:xfrm>
              <a:custGeom>
                <a:avLst/>
                <a:gdLst>
                  <a:gd name="textAreaLeft" fmla="*/ 0 w 186480"/>
                  <a:gd name="textAreaRight" fmla="*/ 186840 w 186480"/>
                  <a:gd name="textAreaTop" fmla="*/ 0 h 186480"/>
                  <a:gd name="textAreaBottom" fmla="*/ 186840 h 18648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652;p14"/>
              <p:cNvSpPr/>
              <p:nvPr/>
            </p:nvSpPr>
            <p:spPr>
              <a:xfrm rot="10800000">
                <a:off x="416520" y="3375000"/>
                <a:ext cx="197640" cy="197640"/>
              </a:xfrm>
              <a:custGeom>
                <a:avLst/>
                <a:gdLst>
                  <a:gd name="textAreaLeft" fmla="*/ 0 w 197640"/>
                  <a:gd name="textAreaRight" fmla="*/ 198000 w 197640"/>
                  <a:gd name="textAreaTop" fmla="*/ 0 h 197640"/>
                  <a:gd name="textAreaBottom" fmla="*/ 198000 h 19764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6" name="Google Shape;653;p14"/>
            <p:cNvGrpSpPr/>
            <p:nvPr/>
          </p:nvGrpSpPr>
          <p:grpSpPr>
            <a:xfrm>
              <a:off x="8520480" y="714960"/>
              <a:ext cx="291600" cy="292320"/>
              <a:chOff x="8520480" y="714960"/>
              <a:chExt cx="291600" cy="292320"/>
            </a:xfrm>
          </p:grpSpPr>
          <p:sp>
            <p:nvSpPr>
              <p:cNvPr id="127" name="Google Shape;654;p14"/>
              <p:cNvSpPr/>
              <p:nvPr/>
            </p:nvSpPr>
            <p:spPr>
              <a:xfrm rot="10800000">
                <a:off x="8524800" y="72000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 name="Google Shape;655;p14"/>
              <p:cNvSpPr/>
              <p:nvPr/>
            </p:nvSpPr>
            <p:spPr>
              <a:xfrm rot="10800000">
                <a:off x="8520480" y="71496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 name="Google Shape;656;p14"/>
              <p:cNvSpPr/>
              <p:nvPr/>
            </p:nvSpPr>
            <p:spPr>
              <a:xfrm rot="10800000">
                <a:off x="8587080" y="78228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657;p14"/>
              <p:cNvSpPr/>
              <p:nvPr/>
            </p:nvSpPr>
            <p:spPr>
              <a:xfrm rot="10800000">
                <a:off x="8582040" y="7776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1" name="Google Shape;658;p14"/>
            <p:cNvGrpSpPr/>
            <p:nvPr/>
          </p:nvGrpSpPr>
          <p:grpSpPr>
            <a:xfrm>
              <a:off x="262080" y="465480"/>
              <a:ext cx="507240" cy="507600"/>
              <a:chOff x="262080" y="465480"/>
              <a:chExt cx="507240" cy="507600"/>
            </a:xfrm>
          </p:grpSpPr>
          <p:sp>
            <p:nvSpPr>
              <p:cNvPr id="132" name="Google Shape;659;p14"/>
              <p:cNvSpPr/>
              <p:nvPr/>
            </p:nvSpPr>
            <p:spPr>
              <a:xfrm rot="10800000">
                <a:off x="266040" y="469800"/>
                <a:ext cx="499320" cy="498960"/>
              </a:xfrm>
              <a:custGeom>
                <a:avLst/>
                <a:gdLst>
                  <a:gd name="textAreaLeft" fmla="*/ 0 w 499320"/>
                  <a:gd name="textAreaRight" fmla="*/ 499680 w 499320"/>
                  <a:gd name="textAreaTop" fmla="*/ 0 h 498960"/>
                  <a:gd name="textAreaBottom" fmla="*/ 499320 h 49896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660;p14"/>
              <p:cNvSpPr/>
              <p:nvPr/>
            </p:nvSpPr>
            <p:spPr>
              <a:xfrm rot="10800000">
                <a:off x="262080" y="465480"/>
                <a:ext cx="507240" cy="507600"/>
              </a:xfrm>
              <a:custGeom>
                <a:avLst/>
                <a:gdLst>
                  <a:gd name="textAreaLeft" fmla="*/ 0 w 507240"/>
                  <a:gd name="textAreaRight" fmla="*/ 507600 w 507240"/>
                  <a:gd name="textAreaTop" fmla="*/ 0 h 507600"/>
                  <a:gd name="textAreaBottom" fmla="*/ 507960 h 50760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 name="Google Shape;661;p14"/>
              <p:cNvSpPr/>
              <p:nvPr/>
            </p:nvSpPr>
            <p:spPr>
              <a:xfrm rot="10800000">
                <a:off x="329400" y="532800"/>
                <a:ext cx="372960" cy="372600"/>
              </a:xfrm>
              <a:custGeom>
                <a:avLst/>
                <a:gdLst>
                  <a:gd name="textAreaLeft" fmla="*/ 0 w 372960"/>
                  <a:gd name="textAreaRight" fmla="*/ 373320 w 372960"/>
                  <a:gd name="textAreaTop" fmla="*/ 0 h 372600"/>
                  <a:gd name="textAreaBottom" fmla="*/ 372960 h 37260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662;p14"/>
              <p:cNvSpPr/>
              <p:nvPr/>
            </p:nvSpPr>
            <p:spPr>
              <a:xfrm rot="10800000">
                <a:off x="325080" y="528480"/>
                <a:ext cx="380880" cy="381240"/>
              </a:xfrm>
              <a:custGeom>
                <a:avLst/>
                <a:gdLst>
                  <a:gd name="textAreaLeft" fmla="*/ 0 w 380880"/>
                  <a:gd name="textAreaRight" fmla="*/ 381240 w 380880"/>
                  <a:gd name="textAreaTop" fmla="*/ 0 h 381240"/>
                  <a:gd name="textAreaBottom" fmla="*/ 381600 h 3812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 name="Google Shape;663;p14"/>
              <p:cNvSpPr/>
              <p:nvPr/>
            </p:nvSpPr>
            <p:spPr>
              <a:xfrm rot="10800000">
                <a:off x="398160" y="601560"/>
                <a:ext cx="235440" cy="235440"/>
              </a:xfrm>
              <a:custGeom>
                <a:avLst/>
                <a:gdLst>
                  <a:gd name="textAreaLeft" fmla="*/ 0 w 235440"/>
                  <a:gd name="textAreaRight" fmla="*/ 235800 w 235440"/>
                  <a:gd name="textAreaTop" fmla="*/ 0 h 235440"/>
                  <a:gd name="textAreaBottom" fmla="*/ 235800 h 23544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 name="Google Shape;664;p14"/>
              <p:cNvSpPr/>
              <p:nvPr/>
            </p:nvSpPr>
            <p:spPr>
              <a:xfrm rot="10800000">
                <a:off x="393840" y="597600"/>
                <a:ext cx="243720" cy="243360"/>
              </a:xfrm>
              <a:custGeom>
                <a:avLst/>
                <a:gdLst>
                  <a:gd name="textAreaLeft" fmla="*/ 0 w 243720"/>
                  <a:gd name="textAreaRight" fmla="*/ 244080 w 243720"/>
                  <a:gd name="textAreaTop" fmla="*/ 0 h 243360"/>
                  <a:gd name="textAreaBottom" fmla="*/ 243720 h 24336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1568880" y="442440"/>
            <a:ext cx="6005880" cy="59544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cxnSp>
        <p:nvCxnSpPr>
          <p:cNvPr id="139" name="Google Shape;675;p15"/>
          <p:cNvCxnSpPr/>
          <p:nvPr/>
        </p:nvCxnSpPr>
        <p:spPr>
          <a:xfrm flipH="1" flipV="1">
            <a:off x="8109000" y="501120"/>
            <a:ext cx="738000" cy="738000"/>
          </a:xfrm>
          <a:prstGeom prst="straightConnector1">
            <a:avLst/>
          </a:prstGeom>
          <a:ln w="9525">
            <a:solidFill>
              <a:srgbClr val="3D3D3D"/>
            </a:solidFill>
            <a:round/>
          </a:ln>
        </p:spPr>
      </p:cxnSp>
      <p:cxnSp>
        <p:nvCxnSpPr>
          <p:cNvPr id="140" name="Google Shape;676;p15"/>
          <p:cNvCxnSpPr/>
          <p:nvPr/>
        </p:nvCxnSpPr>
        <p:spPr>
          <a:xfrm>
            <a:off x="582120" y="281880"/>
            <a:ext cx="1213560" cy="423360"/>
          </a:xfrm>
          <a:prstGeom prst="straightConnector1">
            <a:avLst/>
          </a:prstGeom>
          <a:ln w="9525">
            <a:solidFill>
              <a:srgbClr val="3D3D3D"/>
            </a:solidFill>
            <a:round/>
          </a:ln>
        </p:spPr>
      </p:cxnSp>
      <p:cxnSp>
        <p:nvCxnSpPr>
          <p:cNvPr id="141" name="Google Shape;677;p15"/>
          <p:cNvCxnSpPr/>
          <p:nvPr/>
        </p:nvCxnSpPr>
        <p:spPr>
          <a:xfrm flipV="1">
            <a:off x="0" y="273960"/>
            <a:ext cx="582840" cy="654840"/>
          </a:xfrm>
          <a:prstGeom prst="straightConnector1">
            <a:avLst/>
          </a:prstGeom>
          <a:ln w="9525">
            <a:solidFill>
              <a:srgbClr val="3D3D3D"/>
            </a:solidFill>
            <a:round/>
          </a:ln>
        </p:spPr>
      </p:cxnSp>
      <p:grpSp>
        <p:nvGrpSpPr>
          <p:cNvPr id="142" name="Google Shape;678;p15"/>
          <p:cNvGrpSpPr/>
          <p:nvPr/>
        </p:nvGrpSpPr>
        <p:grpSpPr>
          <a:xfrm>
            <a:off x="423720" y="125280"/>
            <a:ext cx="291600" cy="292320"/>
            <a:chOff x="423720" y="125280"/>
            <a:chExt cx="291600" cy="292320"/>
          </a:xfrm>
        </p:grpSpPr>
        <p:sp>
          <p:nvSpPr>
            <p:cNvPr id="143" name="Google Shape;679;p15"/>
            <p:cNvSpPr/>
            <p:nvPr/>
          </p:nvSpPr>
          <p:spPr>
            <a:xfrm flipH="1">
              <a:off x="428040" y="13032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680;p15"/>
            <p:cNvSpPr/>
            <p:nvPr/>
          </p:nvSpPr>
          <p:spPr>
            <a:xfrm flipH="1">
              <a:off x="423720" y="12528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 name="Google Shape;681;p15"/>
            <p:cNvSpPr/>
            <p:nvPr/>
          </p:nvSpPr>
          <p:spPr>
            <a:xfrm flipH="1">
              <a:off x="489960" y="19224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 name="Google Shape;682;p15"/>
            <p:cNvSpPr/>
            <p:nvPr/>
          </p:nvSpPr>
          <p:spPr>
            <a:xfrm flipH="1">
              <a:off x="484920" y="18792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47" name="Google Shape;683;p15"/>
          <p:cNvGrpSpPr/>
          <p:nvPr/>
        </p:nvGrpSpPr>
        <p:grpSpPr>
          <a:xfrm>
            <a:off x="1638360" y="558000"/>
            <a:ext cx="292680" cy="293040"/>
            <a:chOff x="1638360" y="558000"/>
            <a:chExt cx="292680" cy="293040"/>
          </a:xfrm>
        </p:grpSpPr>
        <p:sp>
          <p:nvSpPr>
            <p:cNvPr id="148" name="Google Shape;684;p15"/>
            <p:cNvSpPr/>
            <p:nvPr/>
          </p:nvSpPr>
          <p:spPr>
            <a:xfrm flipH="1">
              <a:off x="1640160" y="56052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685;p15"/>
            <p:cNvSpPr/>
            <p:nvPr/>
          </p:nvSpPr>
          <p:spPr>
            <a:xfrm flipH="1">
              <a:off x="1638000" y="55800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686;p15"/>
            <p:cNvSpPr/>
            <p:nvPr/>
          </p:nvSpPr>
          <p:spPr>
            <a:xfrm flipH="1">
              <a:off x="1677600" y="59724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687;p15"/>
            <p:cNvSpPr/>
            <p:nvPr/>
          </p:nvSpPr>
          <p:spPr>
            <a:xfrm flipH="1">
              <a:off x="1675080" y="59472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688;p15"/>
            <p:cNvSpPr/>
            <p:nvPr/>
          </p:nvSpPr>
          <p:spPr>
            <a:xfrm flipH="1">
              <a:off x="1716480" y="63684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689;p15"/>
            <p:cNvSpPr/>
            <p:nvPr/>
          </p:nvSpPr>
          <p:spPr>
            <a:xfrm flipH="1">
              <a:off x="1713960" y="63468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4" name="Google Shape;690;p15"/>
          <p:cNvGrpSpPr/>
          <p:nvPr/>
        </p:nvGrpSpPr>
        <p:grpSpPr>
          <a:xfrm>
            <a:off x="1591920" y="362520"/>
            <a:ext cx="174600" cy="26640"/>
            <a:chOff x="1591920" y="362520"/>
            <a:chExt cx="174600" cy="26640"/>
          </a:xfrm>
        </p:grpSpPr>
        <p:sp>
          <p:nvSpPr>
            <p:cNvPr id="155" name="Google Shape;691;p15"/>
            <p:cNvSpPr/>
            <p:nvPr/>
          </p:nvSpPr>
          <p:spPr>
            <a:xfrm>
              <a:off x="1591920" y="36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6" name="Google Shape;692;p15"/>
            <p:cNvSpPr/>
            <p:nvPr/>
          </p:nvSpPr>
          <p:spPr>
            <a:xfrm>
              <a:off x="1665720" y="36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7" name="Google Shape;693;p15"/>
            <p:cNvSpPr/>
            <p:nvPr/>
          </p:nvSpPr>
          <p:spPr>
            <a:xfrm>
              <a:off x="1739880" y="36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58" name="Google Shape;694;p15"/>
          <p:cNvCxnSpPr/>
          <p:nvPr/>
        </p:nvCxnSpPr>
        <p:spPr>
          <a:xfrm flipH="1">
            <a:off x="8151120" y="6840"/>
            <a:ext cx="1002960" cy="494640"/>
          </a:xfrm>
          <a:prstGeom prst="straightConnector1">
            <a:avLst/>
          </a:prstGeom>
          <a:ln w="9525">
            <a:solidFill>
              <a:srgbClr val="3D3D3D"/>
            </a:solidFill>
            <a:round/>
          </a:ln>
        </p:spPr>
      </p:cxnSp>
      <p:grpSp>
        <p:nvGrpSpPr>
          <p:cNvPr id="159" name="Google Shape;695;p15"/>
          <p:cNvGrpSpPr/>
          <p:nvPr/>
        </p:nvGrpSpPr>
        <p:grpSpPr>
          <a:xfrm>
            <a:off x="7823880" y="202320"/>
            <a:ext cx="581400" cy="582120"/>
            <a:chOff x="7823880" y="202320"/>
            <a:chExt cx="581400" cy="582120"/>
          </a:xfrm>
        </p:grpSpPr>
        <p:sp>
          <p:nvSpPr>
            <p:cNvPr id="160" name="Google Shape;696;p15"/>
            <p:cNvSpPr/>
            <p:nvPr/>
          </p:nvSpPr>
          <p:spPr>
            <a:xfrm>
              <a:off x="7828200" y="20736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697;p15"/>
            <p:cNvSpPr/>
            <p:nvPr/>
          </p:nvSpPr>
          <p:spPr>
            <a:xfrm>
              <a:off x="7823880" y="20232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2" name="Google Shape;698;p15"/>
            <p:cNvSpPr/>
            <p:nvPr/>
          </p:nvSpPr>
          <p:spPr>
            <a:xfrm>
              <a:off x="7900920" y="27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699;p15"/>
            <p:cNvSpPr/>
            <p:nvPr/>
          </p:nvSpPr>
          <p:spPr>
            <a:xfrm>
              <a:off x="7896240" y="27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 name="Google Shape;700;p15"/>
            <p:cNvSpPr/>
            <p:nvPr/>
          </p:nvSpPr>
          <p:spPr>
            <a:xfrm>
              <a:off x="7979400" y="3585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701;p15"/>
            <p:cNvSpPr/>
            <p:nvPr/>
          </p:nvSpPr>
          <p:spPr>
            <a:xfrm>
              <a:off x="7975080" y="35388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6" name="Google Shape;702;p15"/>
          <p:cNvGrpSpPr/>
          <p:nvPr/>
        </p:nvGrpSpPr>
        <p:grpSpPr>
          <a:xfrm>
            <a:off x="8698680" y="1117440"/>
            <a:ext cx="291600" cy="292320"/>
            <a:chOff x="8698680" y="1117440"/>
            <a:chExt cx="291600" cy="292320"/>
          </a:xfrm>
        </p:grpSpPr>
        <p:sp>
          <p:nvSpPr>
            <p:cNvPr id="167" name="Google Shape;703;p15"/>
            <p:cNvSpPr/>
            <p:nvPr/>
          </p:nvSpPr>
          <p:spPr>
            <a:xfrm flipH="1">
              <a:off x="8703000" y="112248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704;p15"/>
            <p:cNvSpPr/>
            <p:nvPr/>
          </p:nvSpPr>
          <p:spPr>
            <a:xfrm flipH="1">
              <a:off x="8698680" y="111744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705;p15"/>
            <p:cNvSpPr/>
            <p:nvPr/>
          </p:nvSpPr>
          <p:spPr>
            <a:xfrm flipH="1">
              <a:off x="8764920" y="118440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706;p15"/>
            <p:cNvSpPr/>
            <p:nvPr/>
          </p:nvSpPr>
          <p:spPr>
            <a:xfrm flipH="1">
              <a:off x="8759880" y="117972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71" name="Google Shape;707;p15"/>
          <p:cNvGrpSpPr/>
          <p:nvPr/>
        </p:nvGrpSpPr>
        <p:grpSpPr>
          <a:xfrm>
            <a:off x="8678520" y="1581840"/>
            <a:ext cx="174600" cy="26640"/>
            <a:chOff x="8678520" y="1581840"/>
            <a:chExt cx="174600" cy="26640"/>
          </a:xfrm>
        </p:grpSpPr>
        <p:sp>
          <p:nvSpPr>
            <p:cNvPr id="172" name="Google Shape;708;p15"/>
            <p:cNvSpPr/>
            <p:nvPr/>
          </p:nvSpPr>
          <p:spPr>
            <a:xfrm>
              <a:off x="8678520" y="15818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 name="Google Shape;709;p15"/>
            <p:cNvSpPr/>
            <p:nvPr/>
          </p:nvSpPr>
          <p:spPr>
            <a:xfrm>
              <a:off x="8752320" y="15818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4" name="Google Shape;710;p15"/>
            <p:cNvSpPr/>
            <p:nvPr/>
          </p:nvSpPr>
          <p:spPr>
            <a:xfrm>
              <a:off x="8826480" y="15818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175" name="Google Shape;712;p16"/>
          <p:cNvCxnSpPr/>
          <p:nvPr/>
        </p:nvCxnSpPr>
        <p:spPr>
          <a:xfrm>
            <a:off x="590400" y="4340520"/>
            <a:ext cx="670320" cy="423360"/>
          </a:xfrm>
          <a:prstGeom prst="straightConnector1">
            <a:avLst/>
          </a:prstGeom>
          <a:ln w="9525">
            <a:solidFill>
              <a:srgbClr val="3D3D3D"/>
            </a:solidFill>
            <a:round/>
          </a:ln>
        </p:spPr>
      </p:cxnSp>
      <p:sp>
        <p:nvSpPr>
          <p:cNvPr id="176" name="PlaceHolder 1"/>
          <p:cNvSpPr>
            <a:spLocks noGrp="1"/>
          </p:cNvSpPr>
          <p:nvPr>
            <p:ph type="title"/>
          </p:nvPr>
        </p:nvSpPr>
        <p:spPr>
          <a:xfrm>
            <a:off x="2208240" y="342720"/>
            <a:ext cx="472752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cxnSp>
        <p:nvCxnSpPr>
          <p:cNvPr id="177" name="Google Shape;714;p16"/>
          <p:cNvCxnSpPr/>
          <p:nvPr/>
        </p:nvCxnSpPr>
        <p:spPr>
          <a:xfrm flipV="1">
            <a:off x="0" y="4332240"/>
            <a:ext cx="590760" cy="664560"/>
          </a:xfrm>
          <a:prstGeom prst="straightConnector1">
            <a:avLst/>
          </a:prstGeom>
          <a:ln w="9525">
            <a:solidFill>
              <a:srgbClr val="3D3D3D"/>
            </a:solidFill>
            <a:round/>
          </a:ln>
        </p:spPr>
      </p:cxnSp>
      <p:grpSp>
        <p:nvGrpSpPr>
          <p:cNvPr id="178" name="Google Shape;715;p16"/>
          <p:cNvGrpSpPr/>
          <p:nvPr/>
        </p:nvGrpSpPr>
        <p:grpSpPr>
          <a:xfrm>
            <a:off x="431640" y="4183920"/>
            <a:ext cx="291600" cy="292320"/>
            <a:chOff x="431640" y="4183920"/>
            <a:chExt cx="291600" cy="292320"/>
          </a:xfrm>
        </p:grpSpPr>
        <p:sp>
          <p:nvSpPr>
            <p:cNvPr id="179" name="Google Shape;716;p16"/>
            <p:cNvSpPr/>
            <p:nvPr/>
          </p:nvSpPr>
          <p:spPr>
            <a:xfrm flipH="1">
              <a:off x="436320" y="418860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717;p16"/>
            <p:cNvSpPr/>
            <p:nvPr/>
          </p:nvSpPr>
          <p:spPr>
            <a:xfrm flipH="1">
              <a:off x="431640" y="418392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1" name="Google Shape;718;p16"/>
            <p:cNvSpPr/>
            <p:nvPr/>
          </p:nvSpPr>
          <p:spPr>
            <a:xfrm flipH="1">
              <a:off x="497880" y="425052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719;p16"/>
            <p:cNvSpPr/>
            <p:nvPr/>
          </p:nvSpPr>
          <p:spPr>
            <a:xfrm flipH="1">
              <a:off x="492840" y="424620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83" name="Google Shape;720;p16"/>
          <p:cNvGrpSpPr/>
          <p:nvPr/>
        </p:nvGrpSpPr>
        <p:grpSpPr>
          <a:xfrm>
            <a:off x="1075320" y="4604760"/>
            <a:ext cx="292680" cy="293040"/>
            <a:chOff x="1075320" y="4604760"/>
            <a:chExt cx="292680" cy="293040"/>
          </a:xfrm>
        </p:grpSpPr>
        <p:sp>
          <p:nvSpPr>
            <p:cNvPr id="184" name="Google Shape;721;p16"/>
            <p:cNvSpPr/>
            <p:nvPr/>
          </p:nvSpPr>
          <p:spPr>
            <a:xfrm flipH="1">
              <a:off x="1077480" y="460728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 name="Google Shape;722;p16"/>
            <p:cNvSpPr/>
            <p:nvPr/>
          </p:nvSpPr>
          <p:spPr>
            <a:xfrm flipH="1">
              <a:off x="1074960" y="460476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6" name="Google Shape;723;p16"/>
            <p:cNvSpPr/>
            <p:nvPr/>
          </p:nvSpPr>
          <p:spPr>
            <a:xfrm flipH="1">
              <a:off x="1114560" y="464364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724;p16"/>
            <p:cNvSpPr/>
            <p:nvPr/>
          </p:nvSpPr>
          <p:spPr>
            <a:xfrm flipH="1">
              <a:off x="1112400" y="464112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8" name="Google Shape;725;p16"/>
            <p:cNvSpPr/>
            <p:nvPr/>
          </p:nvSpPr>
          <p:spPr>
            <a:xfrm flipH="1">
              <a:off x="1153800" y="468324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726;p16"/>
            <p:cNvSpPr/>
            <p:nvPr/>
          </p:nvSpPr>
          <p:spPr>
            <a:xfrm flipH="1">
              <a:off x="1151280" y="468108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90" name="Google Shape;727;p16"/>
          <p:cNvCxnSpPr/>
          <p:nvPr/>
        </p:nvCxnSpPr>
        <p:spPr>
          <a:xfrm flipH="1" flipV="1">
            <a:off x="7196760" y="294840"/>
            <a:ext cx="1157400" cy="543240"/>
          </a:xfrm>
          <a:prstGeom prst="straightConnector1">
            <a:avLst/>
          </a:prstGeom>
          <a:ln w="9525">
            <a:solidFill>
              <a:srgbClr val="3D3D3D"/>
            </a:solidFill>
            <a:round/>
          </a:ln>
        </p:spPr>
      </p:cxnSp>
      <p:cxnSp>
        <p:nvCxnSpPr>
          <p:cNvPr id="191" name="Google Shape;728;p16"/>
          <p:cNvCxnSpPr/>
          <p:nvPr/>
        </p:nvCxnSpPr>
        <p:spPr>
          <a:xfrm flipH="1">
            <a:off x="8353800" y="-6480"/>
            <a:ext cx="792000" cy="836280"/>
          </a:xfrm>
          <a:prstGeom prst="straightConnector1">
            <a:avLst/>
          </a:prstGeom>
          <a:ln w="9525">
            <a:solidFill>
              <a:srgbClr val="3D3D3D"/>
            </a:solidFill>
            <a:round/>
          </a:ln>
        </p:spPr>
      </p:cxnSp>
      <p:grpSp>
        <p:nvGrpSpPr>
          <p:cNvPr id="192" name="Google Shape;729;p16"/>
          <p:cNvGrpSpPr/>
          <p:nvPr/>
        </p:nvGrpSpPr>
        <p:grpSpPr>
          <a:xfrm>
            <a:off x="8064360" y="527040"/>
            <a:ext cx="581400" cy="582120"/>
            <a:chOff x="8064360" y="527040"/>
            <a:chExt cx="581400" cy="582120"/>
          </a:xfrm>
        </p:grpSpPr>
        <p:sp>
          <p:nvSpPr>
            <p:cNvPr id="193" name="Google Shape;730;p16"/>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731;p16"/>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5" name="Google Shape;732;p16"/>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733;p16"/>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7" name="Google Shape;734;p16"/>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735;p16"/>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99" name="Google Shape;736;p16"/>
          <p:cNvGrpSpPr/>
          <p:nvPr/>
        </p:nvGrpSpPr>
        <p:grpSpPr>
          <a:xfrm>
            <a:off x="7034040" y="171000"/>
            <a:ext cx="291600" cy="292320"/>
            <a:chOff x="7034040" y="171000"/>
            <a:chExt cx="291600" cy="292320"/>
          </a:xfrm>
        </p:grpSpPr>
        <p:sp>
          <p:nvSpPr>
            <p:cNvPr id="200" name="Google Shape;737;p16"/>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738;p16"/>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 name="Google Shape;739;p16"/>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740;p16"/>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04" name="Google Shape;741;p16"/>
          <p:cNvGrpSpPr/>
          <p:nvPr/>
        </p:nvGrpSpPr>
        <p:grpSpPr>
          <a:xfrm>
            <a:off x="8758080" y="229680"/>
            <a:ext cx="174600" cy="174600"/>
            <a:chOff x="8758080" y="229680"/>
            <a:chExt cx="174600" cy="174600"/>
          </a:xfrm>
        </p:grpSpPr>
        <p:sp>
          <p:nvSpPr>
            <p:cNvPr id="205" name="Google Shape;742;p16"/>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743;p16"/>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7" name="Google Shape;744;p16"/>
            <p:cNvSpPr/>
            <p:nvPr/>
          </p:nvSpPr>
          <p:spPr>
            <a:xfrm>
              <a:off x="8799120" y="2710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745;p16"/>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09" name="Google Shape;746;p16"/>
          <p:cNvGrpSpPr/>
          <p:nvPr/>
        </p:nvGrpSpPr>
        <p:grpSpPr>
          <a:xfrm>
            <a:off x="8489880" y="171000"/>
            <a:ext cx="174960" cy="26640"/>
            <a:chOff x="8489880" y="171000"/>
            <a:chExt cx="174960" cy="26640"/>
          </a:xfrm>
        </p:grpSpPr>
        <p:sp>
          <p:nvSpPr>
            <p:cNvPr id="210" name="Google Shape;747;p16"/>
            <p:cNvSpPr/>
            <p:nvPr/>
          </p:nvSpPr>
          <p:spPr>
            <a:xfrm>
              <a:off x="848988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1" name="Google Shape;748;p16"/>
            <p:cNvSpPr/>
            <p:nvPr/>
          </p:nvSpPr>
          <p:spPr>
            <a:xfrm>
              <a:off x="856404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2" name="Google Shape;749;p16"/>
            <p:cNvSpPr/>
            <p:nvPr/>
          </p:nvSpPr>
          <p:spPr>
            <a:xfrm>
              <a:off x="863820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13" name="Google Shape;750;p16"/>
          <p:cNvGrpSpPr/>
          <p:nvPr/>
        </p:nvGrpSpPr>
        <p:grpSpPr>
          <a:xfrm>
            <a:off x="7916400" y="1124640"/>
            <a:ext cx="174600" cy="26640"/>
            <a:chOff x="7916400" y="1124640"/>
            <a:chExt cx="174600" cy="26640"/>
          </a:xfrm>
        </p:grpSpPr>
        <p:sp>
          <p:nvSpPr>
            <p:cNvPr id="214" name="Google Shape;751;p16"/>
            <p:cNvSpPr/>
            <p:nvPr/>
          </p:nvSpPr>
          <p:spPr>
            <a:xfrm>
              <a:off x="7916400" y="1124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5" name="Google Shape;752;p16"/>
            <p:cNvSpPr/>
            <p:nvPr/>
          </p:nvSpPr>
          <p:spPr>
            <a:xfrm>
              <a:off x="7990200" y="1124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 name="Google Shape;753;p16"/>
            <p:cNvSpPr/>
            <p:nvPr/>
          </p:nvSpPr>
          <p:spPr>
            <a:xfrm>
              <a:off x="8064360" y="11246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3090600" y="338400"/>
            <a:ext cx="2962440" cy="57564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cxnSp>
        <p:nvCxnSpPr>
          <p:cNvPr id="218" name="Google Shape;774;p17"/>
          <p:cNvCxnSpPr/>
          <p:nvPr/>
        </p:nvCxnSpPr>
        <p:spPr>
          <a:xfrm>
            <a:off x="2904120" y="4512960"/>
            <a:ext cx="1133280" cy="306720"/>
          </a:xfrm>
          <a:prstGeom prst="straightConnector1">
            <a:avLst/>
          </a:prstGeom>
          <a:ln w="9525">
            <a:solidFill>
              <a:srgbClr val="3D3D3D"/>
            </a:solidFill>
            <a:round/>
          </a:ln>
        </p:spPr>
      </p:cxnSp>
      <p:cxnSp>
        <p:nvCxnSpPr>
          <p:cNvPr id="219" name="Google Shape;775;p17"/>
          <p:cNvCxnSpPr/>
          <p:nvPr/>
        </p:nvCxnSpPr>
        <p:spPr>
          <a:xfrm flipV="1">
            <a:off x="1562040" y="4492080"/>
            <a:ext cx="1342440" cy="315720"/>
          </a:xfrm>
          <a:prstGeom prst="straightConnector1">
            <a:avLst/>
          </a:prstGeom>
          <a:ln w="9525">
            <a:solidFill>
              <a:srgbClr val="3D3D3D"/>
            </a:solidFill>
            <a:round/>
          </a:ln>
        </p:spPr>
      </p:cxnSp>
      <p:cxnSp>
        <p:nvCxnSpPr>
          <p:cNvPr id="220" name="Google Shape;776;p17"/>
          <p:cNvCxnSpPr/>
          <p:nvPr/>
        </p:nvCxnSpPr>
        <p:spPr>
          <a:xfrm>
            <a:off x="259200" y="4407840"/>
            <a:ext cx="1332360" cy="392400"/>
          </a:xfrm>
          <a:prstGeom prst="straightConnector1">
            <a:avLst/>
          </a:prstGeom>
          <a:ln w="9525">
            <a:solidFill>
              <a:srgbClr val="3D3D3D"/>
            </a:solidFill>
            <a:round/>
          </a:ln>
        </p:spPr>
      </p:cxnSp>
      <p:cxnSp>
        <p:nvCxnSpPr>
          <p:cNvPr id="221" name="Google Shape;777;p17"/>
          <p:cNvCxnSpPr/>
          <p:nvPr/>
        </p:nvCxnSpPr>
        <p:spPr>
          <a:xfrm>
            <a:off x="-6840" y="3993480"/>
            <a:ext cx="273960" cy="407520"/>
          </a:xfrm>
          <a:prstGeom prst="straightConnector1">
            <a:avLst/>
          </a:prstGeom>
          <a:ln w="9525">
            <a:solidFill>
              <a:srgbClr val="3D3D3D"/>
            </a:solidFill>
            <a:round/>
          </a:ln>
        </p:spPr>
      </p:cxnSp>
      <p:grpSp>
        <p:nvGrpSpPr>
          <p:cNvPr id="222" name="Google Shape;778;p17"/>
          <p:cNvGrpSpPr/>
          <p:nvPr/>
        </p:nvGrpSpPr>
        <p:grpSpPr>
          <a:xfrm>
            <a:off x="1278000" y="4512960"/>
            <a:ext cx="581400" cy="582120"/>
            <a:chOff x="1278000" y="4512960"/>
            <a:chExt cx="581400" cy="582120"/>
          </a:xfrm>
        </p:grpSpPr>
        <p:sp>
          <p:nvSpPr>
            <p:cNvPr id="223" name="Google Shape;779;p17"/>
            <p:cNvSpPr/>
            <p:nvPr/>
          </p:nvSpPr>
          <p:spPr>
            <a:xfrm flipH="1">
              <a:off x="1282680" y="4518000"/>
              <a:ext cx="572400" cy="572040"/>
            </a:xfrm>
            <a:custGeom>
              <a:avLst/>
              <a:gdLst>
                <a:gd name="textAreaLeft" fmla="*/ 360 w 572400"/>
                <a:gd name="textAreaRight" fmla="*/ 57312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 name="Google Shape;780;p17"/>
            <p:cNvSpPr/>
            <p:nvPr/>
          </p:nvSpPr>
          <p:spPr>
            <a:xfrm flipH="1">
              <a:off x="1277640" y="4512960"/>
              <a:ext cx="581400" cy="582120"/>
            </a:xfrm>
            <a:custGeom>
              <a:avLst/>
              <a:gdLst>
                <a:gd name="textAreaLeft" fmla="*/ -360 w 581400"/>
                <a:gd name="textAreaRight" fmla="*/ 58140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 name="Google Shape;781;p17"/>
            <p:cNvSpPr/>
            <p:nvPr/>
          </p:nvSpPr>
          <p:spPr>
            <a:xfrm flipH="1">
              <a:off x="1355400" y="4590720"/>
              <a:ext cx="427680" cy="426960"/>
            </a:xfrm>
            <a:custGeom>
              <a:avLst/>
              <a:gdLst>
                <a:gd name="textAreaLeft" fmla="*/ 360 w 427680"/>
                <a:gd name="textAreaRight" fmla="*/ 42840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 name="Google Shape;782;p17"/>
            <p:cNvSpPr/>
            <p:nvPr/>
          </p:nvSpPr>
          <p:spPr>
            <a:xfrm flipH="1">
              <a:off x="1350000" y="4585680"/>
              <a:ext cx="436680" cy="437040"/>
            </a:xfrm>
            <a:custGeom>
              <a:avLst/>
              <a:gdLst>
                <a:gd name="textAreaLeft" fmla="*/ -360 w 436680"/>
                <a:gd name="textAreaRight" fmla="*/ 43668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7" name="Google Shape;783;p17"/>
            <p:cNvSpPr/>
            <p:nvPr/>
          </p:nvSpPr>
          <p:spPr>
            <a:xfrm flipH="1">
              <a:off x="1434240" y="4669200"/>
              <a:ext cx="270000" cy="270000"/>
            </a:xfrm>
            <a:custGeom>
              <a:avLst/>
              <a:gdLst>
                <a:gd name="textAreaLeft" fmla="*/ 360 w 270000"/>
                <a:gd name="textAreaRight" fmla="*/ 27072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784;p17"/>
            <p:cNvSpPr/>
            <p:nvPr/>
          </p:nvSpPr>
          <p:spPr>
            <a:xfrm flipH="1">
              <a:off x="1429200" y="4664520"/>
              <a:ext cx="279360" cy="279000"/>
            </a:xfrm>
            <a:custGeom>
              <a:avLst/>
              <a:gdLst>
                <a:gd name="textAreaLeft" fmla="*/ 360 w 279360"/>
                <a:gd name="textAreaRight" fmla="*/ 28008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29" name="Google Shape;785;p17"/>
          <p:cNvGrpSpPr/>
          <p:nvPr/>
        </p:nvGrpSpPr>
        <p:grpSpPr>
          <a:xfrm>
            <a:off x="2747520" y="4340520"/>
            <a:ext cx="291600" cy="292320"/>
            <a:chOff x="2747520" y="4340520"/>
            <a:chExt cx="291600" cy="292320"/>
          </a:xfrm>
        </p:grpSpPr>
        <p:sp>
          <p:nvSpPr>
            <p:cNvPr id="230" name="Google Shape;786;p17"/>
            <p:cNvSpPr/>
            <p:nvPr/>
          </p:nvSpPr>
          <p:spPr>
            <a:xfrm flipH="1">
              <a:off x="2752200" y="434556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787;p17"/>
            <p:cNvSpPr/>
            <p:nvPr/>
          </p:nvSpPr>
          <p:spPr>
            <a:xfrm flipH="1">
              <a:off x="2747520" y="434052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2" name="Google Shape;788;p17"/>
            <p:cNvSpPr/>
            <p:nvPr/>
          </p:nvSpPr>
          <p:spPr>
            <a:xfrm flipH="1">
              <a:off x="2813760" y="440748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789;p17"/>
            <p:cNvSpPr/>
            <p:nvPr/>
          </p:nvSpPr>
          <p:spPr>
            <a:xfrm flipH="1">
              <a:off x="2808720" y="440280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34" name="Google Shape;790;p17"/>
          <p:cNvGrpSpPr/>
          <p:nvPr/>
        </p:nvGrpSpPr>
        <p:grpSpPr>
          <a:xfrm>
            <a:off x="171000" y="4314960"/>
            <a:ext cx="174600" cy="174600"/>
            <a:chOff x="171000" y="4314960"/>
            <a:chExt cx="174600" cy="174600"/>
          </a:xfrm>
        </p:grpSpPr>
        <p:sp>
          <p:nvSpPr>
            <p:cNvPr id="235" name="Google Shape;791;p17"/>
            <p:cNvSpPr/>
            <p:nvPr/>
          </p:nvSpPr>
          <p:spPr>
            <a:xfrm flipH="1">
              <a:off x="175680" y="4320000"/>
              <a:ext cx="165600" cy="165240"/>
            </a:xfrm>
            <a:custGeom>
              <a:avLst/>
              <a:gdLst>
                <a:gd name="textAreaLeft" fmla="*/ 360 w 165600"/>
                <a:gd name="textAreaRight" fmla="*/ 16632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792;p17"/>
            <p:cNvSpPr/>
            <p:nvPr/>
          </p:nvSpPr>
          <p:spPr>
            <a:xfrm flipH="1">
              <a:off x="170640" y="4314960"/>
              <a:ext cx="174600" cy="174600"/>
            </a:xfrm>
            <a:custGeom>
              <a:avLst/>
              <a:gdLst>
                <a:gd name="textAreaLeft" fmla="*/ -360 w 174600"/>
                <a:gd name="textAreaRight" fmla="*/ 17460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 name="Google Shape;793;p17"/>
            <p:cNvSpPr/>
            <p:nvPr/>
          </p:nvSpPr>
          <p:spPr>
            <a:xfrm flipH="1">
              <a:off x="212400" y="4356360"/>
              <a:ext cx="92160" cy="92880"/>
            </a:xfrm>
            <a:custGeom>
              <a:avLst/>
              <a:gdLst>
                <a:gd name="textAreaLeft" fmla="*/ 360 w 92160"/>
                <a:gd name="textAreaRight" fmla="*/ 9288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794;p17"/>
            <p:cNvSpPr/>
            <p:nvPr/>
          </p:nvSpPr>
          <p:spPr>
            <a:xfrm flipH="1">
              <a:off x="207360" y="4351680"/>
              <a:ext cx="102240" cy="101520"/>
            </a:xfrm>
            <a:custGeom>
              <a:avLst/>
              <a:gdLst>
                <a:gd name="textAreaLeft" fmla="*/ 360 w 102240"/>
                <a:gd name="textAreaRight" fmla="*/ 10296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39" name="Google Shape;795;p17"/>
          <p:cNvGrpSpPr/>
          <p:nvPr/>
        </p:nvGrpSpPr>
        <p:grpSpPr>
          <a:xfrm>
            <a:off x="3872880" y="4657680"/>
            <a:ext cx="292680" cy="293040"/>
            <a:chOff x="3872880" y="4657680"/>
            <a:chExt cx="292680" cy="293040"/>
          </a:xfrm>
        </p:grpSpPr>
        <p:sp>
          <p:nvSpPr>
            <p:cNvPr id="240" name="Google Shape;796;p17"/>
            <p:cNvSpPr/>
            <p:nvPr/>
          </p:nvSpPr>
          <p:spPr>
            <a:xfrm flipH="1">
              <a:off x="3874680" y="46602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797;p17"/>
            <p:cNvSpPr/>
            <p:nvPr/>
          </p:nvSpPr>
          <p:spPr>
            <a:xfrm flipH="1">
              <a:off x="3872520" y="46576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 name="Google Shape;798;p17"/>
            <p:cNvSpPr/>
            <p:nvPr/>
          </p:nvSpPr>
          <p:spPr>
            <a:xfrm flipH="1">
              <a:off x="3911760" y="469656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799;p17"/>
            <p:cNvSpPr/>
            <p:nvPr/>
          </p:nvSpPr>
          <p:spPr>
            <a:xfrm flipH="1">
              <a:off x="3909600" y="469404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 name="Google Shape;800;p17"/>
            <p:cNvSpPr/>
            <p:nvPr/>
          </p:nvSpPr>
          <p:spPr>
            <a:xfrm flipH="1">
              <a:off x="3951000" y="473616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801;p17"/>
            <p:cNvSpPr/>
            <p:nvPr/>
          </p:nvSpPr>
          <p:spPr>
            <a:xfrm flipH="1">
              <a:off x="3948480" y="47340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46" name="Google Shape;802;p17"/>
          <p:cNvGrpSpPr/>
          <p:nvPr/>
        </p:nvGrpSpPr>
        <p:grpSpPr>
          <a:xfrm>
            <a:off x="242280" y="4142520"/>
            <a:ext cx="174600" cy="26640"/>
            <a:chOff x="242280" y="4142520"/>
            <a:chExt cx="174600" cy="26640"/>
          </a:xfrm>
        </p:grpSpPr>
        <p:sp>
          <p:nvSpPr>
            <p:cNvPr id="247" name="Google Shape;803;p17"/>
            <p:cNvSpPr/>
            <p:nvPr/>
          </p:nvSpPr>
          <p:spPr>
            <a:xfrm flipH="1">
              <a:off x="390240" y="414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8" name="Google Shape;804;p17"/>
            <p:cNvSpPr/>
            <p:nvPr/>
          </p:nvSpPr>
          <p:spPr>
            <a:xfrm flipH="1">
              <a:off x="316440" y="414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9" name="Google Shape;805;p17"/>
            <p:cNvSpPr/>
            <p:nvPr/>
          </p:nvSpPr>
          <p:spPr>
            <a:xfrm flipH="1">
              <a:off x="242280" y="414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250" name="Google Shape;806;p17"/>
          <p:cNvCxnSpPr/>
          <p:nvPr/>
        </p:nvCxnSpPr>
        <p:spPr>
          <a:xfrm flipH="1" flipV="1">
            <a:off x="5994720" y="226440"/>
            <a:ext cx="1505160" cy="225000"/>
          </a:xfrm>
          <a:prstGeom prst="straightConnector1">
            <a:avLst/>
          </a:prstGeom>
          <a:ln w="9525">
            <a:solidFill>
              <a:srgbClr val="3D3D3D"/>
            </a:solidFill>
            <a:round/>
          </a:ln>
        </p:spPr>
      </p:cxnSp>
      <p:cxnSp>
        <p:nvCxnSpPr>
          <p:cNvPr id="251" name="Google Shape;807;p17"/>
          <p:cNvCxnSpPr/>
          <p:nvPr/>
        </p:nvCxnSpPr>
        <p:spPr>
          <a:xfrm flipH="1" flipV="1">
            <a:off x="7512840" y="457560"/>
            <a:ext cx="829800" cy="743760"/>
          </a:xfrm>
          <a:prstGeom prst="straightConnector1">
            <a:avLst/>
          </a:prstGeom>
          <a:ln w="9525">
            <a:solidFill>
              <a:srgbClr val="3D3D3D"/>
            </a:solidFill>
            <a:round/>
          </a:ln>
        </p:spPr>
      </p:cxnSp>
      <p:cxnSp>
        <p:nvCxnSpPr>
          <p:cNvPr id="252" name="Google Shape;808;p17"/>
          <p:cNvCxnSpPr/>
          <p:nvPr/>
        </p:nvCxnSpPr>
        <p:spPr>
          <a:xfrm flipH="1">
            <a:off x="8348760" y="-6480"/>
            <a:ext cx="797040" cy="1188000"/>
          </a:xfrm>
          <a:prstGeom prst="straightConnector1">
            <a:avLst/>
          </a:prstGeom>
          <a:ln w="9525">
            <a:solidFill>
              <a:srgbClr val="3D3D3D"/>
            </a:solidFill>
            <a:round/>
          </a:ln>
        </p:spPr>
      </p:cxnSp>
      <p:grpSp>
        <p:nvGrpSpPr>
          <p:cNvPr id="253" name="Google Shape;809;p17"/>
          <p:cNvGrpSpPr/>
          <p:nvPr/>
        </p:nvGrpSpPr>
        <p:grpSpPr>
          <a:xfrm>
            <a:off x="8064360" y="1040400"/>
            <a:ext cx="581400" cy="582120"/>
            <a:chOff x="8064360" y="1040400"/>
            <a:chExt cx="581400" cy="582120"/>
          </a:xfrm>
        </p:grpSpPr>
        <p:sp>
          <p:nvSpPr>
            <p:cNvPr id="254" name="Google Shape;810;p17"/>
            <p:cNvSpPr/>
            <p:nvPr/>
          </p:nvSpPr>
          <p:spPr>
            <a:xfrm>
              <a:off x="8068680" y="104544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811;p17"/>
            <p:cNvSpPr/>
            <p:nvPr/>
          </p:nvSpPr>
          <p:spPr>
            <a:xfrm>
              <a:off x="8064360" y="104040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6" name="Google Shape;812;p17"/>
            <p:cNvSpPr/>
            <p:nvPr/>
          </p:nvSpPr>
          <p:spPr>
            <a:xfrm>
              <a:off x="8141040" y="111780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813;p17"/>
            <p:cNvSpPr/>
            <p:nvPr/>
          </p:nvSpPr>
          <p:spPr>
            <a:xfrm>
              <a:off x="8136720" y="111276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8" name="Google Shape;814;p17"/>
            <p:cNvSpPr/>
            <p:nvPr/>
          </p:nvSpPr>
          <p:spPr>
            <a:xfrm>
              <a:off x="8219880" y="119628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815;p17"/>
            <p:cNvSpPr/>
            <p:nvPr/>
          </p:nvSpPr>
          <p:spPr>
            <a:xfrm>
              <a:off x="8215200" y="119196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60" name="Google Shape;816;p17"/>
          <p:cNvGrpSpPr/>
          <p:nvPr/>
        </p:nvGrpSpPr>
        <p:grpSpPr>
          <a:xfrm>
            <a:off x="7353000" y="316440"/>
            <a:ext cx="291600" cy="292320"/>
            <a:chOff x="7353000" y="316440"/>
            <a:chExt cx="291600" cy="292320"/>
          </a:xfrm>
        </p:grpSpPr>
        <p:sp>
          <p:nvSpPr>
            <p:cNvPr id="261" name="Google Shape;817;p17"/>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818;p17"/>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3" name="Google Shape;819;p17"/>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820;p17"/>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65" name="Google Shape;821;p17"/>
          <p:cNvGrpSpPr/>
          <p:nvPr/>
        </p:nvGrpSpPr>
        <p:grpSpPr>
          <a:xfrm>
            <a:off x="8792280" y="321120"/>
            <a:ext cx="174600" cy="174600"/>
            <a:chOff x="8792280" y="321120"/>
            <a:chExt cx="174600" cy="174600"/>
          </a:xfrm>
        </p:grpSpPr>
        <p:sp>
          <p:nvSpPr>
            <p:cNvPr id="266" name="Google Shape;822;p17"/>
            <p:cNvSpPr/>
            <p:nvPr/>
          </p:nvSpPr>
          <p:spPr>
            <a:xfrm>
              <a:off x="8796600" y="32616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823;p17"/>
            <p:cNvSpPr/>
            <p:nvPr/>
          </p:nvSpPr>
          <p:spPr>
            <a:xfrm>
              <a:off x="8792280" y="321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824;p17"/>
            <p:cNvSpPr/>
            <p:nvPr/>
          </p:nvSpPr>
          <p:spPr>
            <a:xfrm>
              <a:off x="8833680" y="36252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825;p17"/>
            <p:cNvSpPr/>
            <p:nvPr/>
          </p:nvSpPr>
          <p:spPr>
            <a:xfrm>
              <a:off x="8828640" y="35820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70" name="Google Shape;826;p17"/>
          <p:cNvSpPr/>
          <p:nvPr/>
        </p:nvSpPr>
        <p:spPr>
          <a:xfrm>
            <a:off x="5829480" y="6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827;p17"/>
          <p:cNvSpPr/>
          <p:nvPr/>
        </p:nvSpPr>
        <p:spPr>
          <a:xfrm>
            <a:off x="5826960" y="6624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2" name="Google Shape;828;p17"/>
          <p:cNvSpPr/>
          <p:nvPr/>
        </p:nvSpPr>
        <p:spPr>
          <a:xfrm>
            <a:off x="5865840" y="1051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829;p17"/>
          <p:cNvSpPr/>
          <p:nvPr/>
        </p:nvSpPr>
        <p:spPr>
          <a:xfrm>
            <a:off x="5863680" y="1026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4" name="Google Shape;830;p17"/>
          <p:cNvSpPr/>
          <p:nvPr/>
        </p:nvSpPr>
        <p:spPr>
          <a:xfrm>
            <a:off x="5905440" y="1447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831;p17"/>
          <p:cNvSpPr/>
          <p:nvPr/>
        </p:nvSpPr>
        <p:spPr>
          <a:xfrm>
            <a:off x="5903280" y="1425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76" name="Google Shape;832;p17"/>
          <p:cNvGrpSpPr/>
          <p:nvPr/>
        </p:nvGrpSpPr>
        <p:grpSpPr>
          <a:xfrm>
            <a:off x="8489880" y="171000"/>
            <a:ext cx="174960" cy="26640"/>
            <a:chOff x="8489880" y="171000"/>
            <a:chExt cx="174960" cy="26640"/>
          </a:xfrm>
        </p:grpSpPr>
        <p:sp>
          <p:nvSpPr>
            <p:cNvPr id="277" name="Google Shape;833;p17"/>
            <p:cNvSpPr/>
            <p:nvPr/>
          </p:nvSpPr>
          <p:spPr>
            <a:xfrm>
              <a:off x="848988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8" name="Google Shape;834;p17"/>
            <p:cNvSpPr/>
            <p:nvPr/>
          </p:nvSpPr>
          <p:spPr>
            <a:xfrm>
              <a:off x="856404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9" name="Google Shape;835;p17"/>
            <p:cNvSpPr/>
            <p:nvPr/>
          </p:nvSpPr>
          <p:spPr>
            <a:xfrm>
              <a:off x="8638200" y="1710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80" name="Google Shape;836;p17"/>
          <p:cNvGrpSpPr/>
          <p:nvPr/>
        </p:nvGrpSpPr>
        <p:grpSpPr>
          <a:xfrm>
            <a:off x="8678520" y="1658160"/>
            <a:ext cx="174600" cy="26640"/>
            <a:chOff x="8678520" y="1658160"/>
            <a:chExt cx="174600" cy="26640"/>
          </a:xfrm>
        </p:grpSpPr>
        <p:sp>
          <p:nvSpPr>
            <p:cNvPr id="281" name="Google Shape;837;p17"/>
            <p:cNvSpPr/>
            <p:nvPr/>
          </p:nvSpPr>
          <p:spPr>
            <a:xfrm>
              <a:off x="8678520" y="16581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2" name="Google Shape;838;p17"/>
            <p:cNvSpPr/>
            <p:nvPr/>
          </p:nvSpPr>
          <p:spPr>
            <a:xfrm>
              <a:off x="8752320" y="16581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3" name="Google Shape;839;p17"/>
            <p:cNvSpPr/>
            <p:nvPr/>
          </p:nvSpPr>
          <p:spPr>
            <a:xfrm>
              <a:off x="8826480" y="16581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4" name="PlaceHolder 1"/>
          <p:cNvSpPr>
            <a:spLocks noGrp="1"/>
          </p:cNvSpPr>
          <p:nvPr>
            <p:ph type="title"/>
          </p:nvPr>
        </p:nvSpPr>
        <p:spPr>
          <a:xfrm>
            <a:off x="1271160" y="338400"/>
            <a:ext cx="6610680" cy="54828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cxnSp>
        <p:nvCxnSpPr>
          <p:cNvPr id="285" name="Google Shape;843;p18"/>
          <p:cNvCxnSpPr/>
          <p:nvPr/>
        </p:nvCxnSpPr>
        <p:spPr>
          <a:xfrm flipH="1" flipV="1">
            <a:off x="8109000" y="501120"/>
            <a:ext cx="738000" cy="738000"/>
          </a:xfrm>
          <a:prstGeom prst="straightConnector1">
            <a:avLst/>
          </a:prstGeom>
          <a:ln w="9525">
            <a:solidFill>
              <a:srgbClr val="3D3D3D"/>
            </a:solidFill>
            <a:round/>
          </a:ln>
        </p:spPr>
      </p:cxnSp>
      <p:cxnSp>
        <p:nvCxnSpPr>
          <p:cNvPr id="286" name="Google Shape;844;p18"/>
          <p:cNvCxnSpPr/>
          <p:nvPr/>
        </p:nvCxnSpPr>
        <p:spPr>
          <a:xfrm>
            <a:off x="582120" y="281880"/>
            <a:ext cx="1213560" cy="423360"/>
          </a:xfrm>
          <a:prstGeom prst="straightConnector1">
            <a:avLst/>
          </a:prstGeom>
          <a:ln w="9525">
            <a:solidFill>
              <a:srgbClr val="3D3D3D"/>
            </a:solidFill>
            <a:round/>
          </a:ln>
        </p:spPr>
      </p:cxnSp>
      <p:cxnSp>
        <p:nvCxnSpPr>
          <p:cNvPr id="287" name="Google Shape;845;p18"/>
          <p:cNvCxnSpPr/>
          <p:nvPr/>
        </p:nvCxnSpPr>
        <p:spPr>
          <a:xfrm flipV="1">
            <a:off x="0" y="273960"/>
            <a:ext cx="582840" cy="654840"/>
          </a:xfrm>
          <a:prstGeom prst="straightConnector1">
            <a:avLst/>
          </a:prstGeom>
          <a:ln w="9525">
            <a:solidFill>
              <a:srgbClr val="3D3D3D"/>
            </a:solidFill>
            <a:round/>
          </a:ln>
        </p:spPr>
      </p:cxnSp>
      <p:grpSp>
        <p:nvGrpSpPr>
          <p:cNvPr id="288" name="Google Shape;846;p18"/>
          <p:cNvGrpSpPr/>
          <p:nvPr/>
        </p:nvGrpSpPr>
        <p:grpSpPr>
          <a:xfrm>
            <a:off x="423720" y="125280"/>
            <a:ext cx="291600" cy="292320"/>
            <a:chOff x="423720" y="125280"/>
            <a:chExt cx="291600" cy="292320"/>
          </a:xfrm>
        </p:grpSpPr>
        <p:sp>
          <p:nvSpPr>
            <p:cNvPr id="289" name="Google Shape;847;p18"/>
            <p:cNvSpPr/>
            <p:nvPr/>
          </p:nvSpPr>
          <p:spPr>
            <a:xfrm flipH="1">
              <a:off x="428040" y="13032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848;p18"/>
            <p:cNvSpPr/>
            <p:nvPr/>
          </p:nvSpPr>
          <p:spPr>
            <a:xfrm flipH="1">
              <a:off x="423720" y="12528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1" name="Google Shape;849;p18"/>
            <p:cNvSpPr/>
            <p:nvPr/>
          </p:nvSpPr>
          <p:spPr>
            <a:xfrm flipH="1">
              <a:off x="489960" y="19224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850;p18"/>
            <p:cNvSpPr/>
            <p:nvPr/>
          </p:nvSpPr>
          <p:spPr>
            <a:xfrm flipH="1">
              <a:off x="484920" y="18792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93" name="Google Shape;851;p18"/>
          <p:cNvGrpSpPr/>
          <p:nvPr/>
        </p:nvGrpSpPr>
        <p:grpSpPr>
          <a:xfrm>
            <a:off x="1638360" y="558000"/>
            <a:ext cx="292680" cy="293040"/>
            <a:chOff x="1638360" y="558000"/>
            <a:chExt cx="292680" cy="293040"/>
          </a:xfrm>
        </p:grpSpPr>
        <p:sp>
          <p:nvSpPr>
            <p:cNvPr id="294" name="Google Shape;852;p18"/>
            <p:cNvSpPr/>
            <p:nvPr/>
          </p:nvSpPr>
          <p:spPr>
            <a:xfrm flipH="1">
              <a:off x="1640160" y="56052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853;p18"/>
            <p:cNvSpPr/>
            <p:nvPr/>
          </p:nvSpPr>
          <p:spPr>
            <a:xfrm flipH="1">
              <a:off x="1638000" y="55800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6" name="Google Shape;854;p18"/>
            <p:cNvSpPr/>
            <p:nvPr/>
          </p:nvSpPr>
          <p:spPr>
            <a:xfrm flipH="1">
              <a:off x="1677600" y="59724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855;p18"/>
            <p:cNvSpPr/>
            <p:nvPr/>
          </p:nvSpPr>
          <p:spPr>
            <a:xfrm flipH="1">
              <a:off x="1675080" y="59472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8" name="Google Shape;856;p18"/>
            <p:cNvSpPr/>
            <p:nvPr/>
          </p:nvSpPr>
          <p:spPr>
            <a:xfrm flipH="1">
              <a:off x="1716480" y="63684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857;p18"/>
            <p:cNvSpPr/>
            <p:nvPr/>
          </p:nvSpPr>
          <p:spPr>
            <a:xfrm flipH="1">
              <a:off x="1713960" y="63468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00" name="Google Shape;858;p18"/>
          <p:cNvGrpSpPr/>
          <p:nvPr/>
        </p:nvGrpSpPr>
        <p:grpSpPr>
          <a:xfrm>
            <a:off x="1591920" y="362520"/>
            <a:ext cx="174600" cy="26640"/>
            <a:chOff x="1591920" y="362520"/>
            <a:chExt cx="174600" cy="26640"/>
          </a:xfrm>
        </p:grpSpPr>
        <p:sp>
          <p:nvSpPr>
            <p:cNvPr id="301" name="Google Shape;859;p18"/>
            <p:cNvSpPr/>
            <p:nvPr/>
          </p:nvSpPr>
          <p:spPr>
            <a:xfrm>
              <a:off x="1591920" y="36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2" name="Google Shape;860;p18"/>
            <p:cNvSpPr/>
            <p:nvPr/>
          </p:nvSpPr>
          <p:spPr>
            <a:xfrm>
              <a:off x="1665720" y="36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3" name="Google Shape;861;p18"/>
            <p:cNvSpPr/>
            <p:nvPr/>
          </p:nvSpPr>
          <p:spPr>
            <a:xfrm>
              <a:off x="1739880" y="36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304" name="Google Shape;862;p18"/>
          <p:cNvCxnSpPr/>
          <p:nvPr/>
        </p:nvCxnSpPr>
        <p:spPr>
          <a:xfrm flipH="1">
            <a:off x="8151120" y="6840"/>
            <a:ext cx="1002960" cy="494640"/>
          </a:xfrm>
          <a:prstGeom prst="straightConnector1">
            <a:avLst/>
          </a:prstGeom>
          <a:ln w="9525">
            <a:solidFill>
              <a:srgbClr val="3D3D3D"/>
            </a:solidFill>
            <a:round/>
          </a:ln>
        </p:spPr>
      </p:cxnSp>
      <p:grpSp>
        <p:nvGrpSpPr>
          <p:cNvPr id="305" name="Google Shape;863;p18"/>
          <p:cNvGrpSpPr/>
          <p:nvPr/>
        </p:nvGrpSpPr>
        <p:grpSpPr>
          <a:xfrm>
            <a:off x="7823880" y="202320"/>
            <a:ext cx="581400" cy="582120"/>
            <a:chOff x="7823880" y="202320"/>
            <a:chExt cx="581400" cy="582120"/>
          </a:xfrm>
        </p:grpSpPr>
        <p:sp>
          <p:nvSpPr>
            <p:cNvPr id="306" name="Google Shape;864;p18"/>
            <p:cNvSpPr/>
            <p:nvPr/>
          </p:nvSpPr>
          <p:spPr>
            <a:xfrm>
              <a:off x="7828200" y="20736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865;p18"/>
            <p:cNvSpPr/>
            <p:nvPr/>
          </p:nvSpPr>
          <p:spPr>
            <a:xfrm>
              <a:off x="7823880" y="20232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8" name="Google Shape;866;p18"/>
            <p:cNvSpPr/>
            <p:nvPr/>
          </p:nvSpPr>
          <p:spPr>
            <a:xfrm>
              <a:off x="7900920" y="27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867;p18"/>
            <p:cNvSpPr/>
            <p:nvPr/>
          </p:nvSpPr>
          <p:spPr>
            <a:xfrm>
              <a:off x="7896240" y="27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0" name="Google Shape;868;p18"/>
            <p:cNvSpPr/>
            <p:nvPr/>
          </p:nvSpPr>
          <p:spPr>
            <a:xfrm>
              <a:off x="7979400" y="3585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869;p18"/>
            <p:cNvSpPr/>
            <p:nvPr/>
          </p:nvSpPr>
          <p:spPr>
            <a:xfrm>
              <a:off x="7975080" y="35388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12" name="Google Shape;870;p18"/>
          <p:cNvGrpSpPr/>
          <p:nvPr/>
        </p:nvGrpSpPr>
        <p:grpSpPr>
          <a:xfrm>
            <a:off x="8698680" y="1117440"/>
            <a:ext cx="291600" cy="292320"/>
            <a:chOff x="8698680" y="1117440"/>
            <a:chExt cx="291600" cy="292320"/>
          </a:xfrm>
        </p:grpSpPr>
        <p:sp>
          <p:nvSpPr>
            <p:cNvPr id="313" name="Google Shape;871;p18"/>
            <p:cNvSpPr/>
            <p:nvPr/>
          </p:nvSpPr>
          <p:spPr>
            <a:xfrm flipH="1">
              <a:off x="8703000" y="1122480"/>
              <a:ext cx="282240" cy="282240"/>
            </a:xfrm>
            <a:custGeom>
              <a:avLst/>
              <a:gdLst>
                <a:gd name="textAreaLeft" fmla="*/ 360 w 282240"/>
                <a:gd name="textAreaRight" fmla="*/ 28296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872;p18"/>
            <p:cNvSpPr/>
            <p:nvPr/>
          </p:nvSpPr>
          <p:spPr>
            <a:xfrm flipH="1">
              <a:off x="8698680" y="1117440"/>
              <a:ext cx="291600" cy="292320"/>
            </a:xfrm>
            <a:custGeom>
              <a:avLst/>
              <a:gdLst>
                <a:gd name="textAreaLeft" fmla="*/ 360 w 291600"/>
                <a:gd name="textAreaRight" fmla="*/ 29232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5" name="Google Shape;873;p18"/>
            <p:cNvSpPr/>
            <p:nvPr/>
          </p:nvSpPr>
          <p:spPr>
            <a:xfrm flipH="1">
              <a:off x="8764920" y="1184400"/>
              <a:ext cx="158040" cy="158040"/>
            </a:xfrm>
            <a:custGeom>
              <a:avLst/>
              <a:gdLst>
                <a:gd name="textAreaLeft" fmla="*/ -360 w 158040"/>
                <a:gd name="textAreaRight" fmla="*/ 15804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874;p18"/>
            <p:cNvSpPr/>
            <p:nvPr/>
          </p:nvSpPr>
          <p:spPr>
            <a:xfrm flipH="1">
              <a:off x="8759880" y="1179720"/>
              <a:ext cx="167400" cy="167400"/>
            </a:xfrm>
            <a:custGeom>
              <a:avLst/>
              <a:gdLst>
                <a:gd name="textAreaLeft" fmla="*/ -360 w 167400"/>
                <a:gd name="textAreaRight" fmla="*/ 16740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17" name="Google Shape;875;p18"/>
          <p:cNvGrpSpPr/>
          <p:nvPr/>
        </p:nvGrpSpPr>
        <p:grpSpPr>
          <a:xfrm>
            <a:off x="8678520" y="1581840"/>
            <a:ext cx="174600" cy="26640"/>
            <a:chOff x="8678520" y="1581840"/>
            <a:chExt cx="174600" cy="26640"/>
          </a:xfrm>
        </p:grpSpPr>
        <p:sp>
          <p:nvSpPr>
            <p:cNvPr id="318" name="Google Shape;876;p18"/>
            <p:cNvSpPr/>
            <p:nvPr/>
          </p:nvSpPr>
          <p:spPr>
            <a:xfrm>
              <a:off x="8678520" y="15818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9" name="Google Shape;877;p18"/>
            <p:cNvSpPr/>
            <p:nvPr/>
          </p:nvSpPr>
          <p:spPr>
            <a:xfrm>
              <a:off x="8752320" y="15818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0" name="Google Shape;878;p18"/>
            <p:cNvSpPr/>
            <p:nvPr/>
          </p:nvSpPr>
          <p:spPr>
            <a:xfrm>
              <a:off x="8826480" y="15818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321" name="Google Shape;879;p18"/>
          <p:cNvCxnSpPr/>
          <p:nvPr/>
        </p:nvCxnSpPr>
        <p:spPr>
          <a:xfrm flipH="1">
            <a:off x="5101560" y="4512960"/>
            <a:ext cx="1133280" cy="306720"/>
          </a:xfrm>
          <a:prstGeom prst="straightConnector1">
            <a:avLst/>
          </a:prstGeom>
          <a:ln w="9525">
            <a:solidFill>
              <a:srgbClr val="494949"/>
            </a:solidFill>
            <a:round/>
          </a:ln>
        </p:spPr>
      </p:cxnSp>
      <p:cxnSp>
        <p:nvCxnSpPr>
          <p:cNvPr id="322" name="Google Shape;880;p18"/>
          <p:cNvCxnSpPr/>
          <p:nvPr/>
        </p:nvCxnSpPr>
        <p:spPr>
          <a:xfrm flipH="1" flipV="1">
            <a:off x="6234480" y="4492080"/>
            <a:ext cx="1342800" cy="315720"/>
          </a:xfrm>
          <a:prstGeom prst="straightConnector1">
            <a:avLst/>
          </a:prstGeom>
          <a:ln w="9525">
            <a:solidFill>
              <a:srgbClr val="494949"/>
            </a:solidFill>
            <a:round/>
          </a:ln>
        </p:spPr>
      </p:cxnSp>
      <p:cxnSp>
        <p:nvCxnSpPr>
          <p:cNvPr id="323" name="Google Shape;881;p18"/>
          <p:cNvCxnSpPr/>
          <p:nvPr/>
        </p:nvCxnSpPr>
        <p:spPr>
          <a:xfrm flipH="1">
            <a:off x="7547400" y="4407840"/>
            <a:ext cx="1332360" cy="392400"/>
          </a:xfrm>
          <a:prstGeom prst="straightConnector1">
            <a:avLst/>
          </a:prstGeom>
          <a:ln w="9525">
            <a:solidFill>
              <a:srgbClr val="494949"/>
            </a:solidFill>
            <a:round/>
          </a:ln>
        </p:spPr>
      </p:cxnSp>
      <p:cxnSp>
        <p:nvCxnSpPr>
          <p:cNvPr id="324" name="Google Shape;882;p18"/>
          <p:cNvCxnSpPr/>
          <p:nvPr/>
        </p:nvCxnSpPr>
        <p:spPr>
          <a:xfrm flipH="1">
            <a:off x="8871840" y="3993480"/>
            <a:ext cx="274320" cy="407520"/>
          </a:xfrm>
          <a:prstGeom prst="straightConnector1">
            <a:avLst/>
          </a:prstGeom>
          <a:ln w="9525">
            <a:solidFill>
              <a:srgbClr val="494949"/>
            </a:solidFill>
            <a:round/>
          </a:ln>
        </p:spPr>
      </p:cxnSp>
      <p:grpSp>
        <p:nvGrpSpPr>
          <p:cNvPr id="325" name="Google Shape;883;p18"/>
          <p:cNvGrpSpPr/>
          <p:nvPr/>
        </p:nvGrpSpPr>
        <p:grpSpPr>
          <a:xfrm>
            <a:off x="7278840" y="4512960"/>
            <a:ext cx="581400" cy="582120"/>
            <a:chOff x="7278840" y="4512960"/>
            <a:chExt cx="581400" cy="582120"/>
          </a:xfrm>
        </p:grpSpPr>
        <p:sp>
          <p:nvSpPr>
            <p:cNvPr id="326" name="Google Shape;884;p18"/>
            <p:cNvSpPr/>
            <p:nvPr/>
          </p:nvSpPr>
          <p:spPr>
            <a:xfrm>
              <a:off x="7283520" y="4518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885;p18"/>
            <p:cNvSpPr/>
            <p:nvPr/>
          </p:nvSpPr>
          <p:spPr>
            <a:xfrm>
              <a:off x="7278840" y="4512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886;p18"/>
            <p:cNvSpPr/>
            <p:nvPr/>
          </p:nvSpPr>
          <p:spPr>
            <a:xfrm>
              <a:off x="7355880" y="4590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887;p18"/>
            <p:cNvSpPr/>
            <p:nvPr/>
          </p:nvSpPr>
          <p:spPr>
            <a:xfrm>
              <a:off x="7351560" y="4585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888;p18"/>
            <p:cNvSpPr/>
            <p:nvPr/>
          </p:nvSpPr>
          <p:spPr>
            <a:xfrm>
              <a:off x="7434360" y="4669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889;p18"/>
            <p:cNvSpPr/>
            <p:nvPr/>
          </p:nvSpPr>
          <p:spPr>
            <a:xfrm>
              <a:off x="7430040" y="4664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2" name="Google Shape;890;p18"/>
          <p:cNvGrpSpPr/>
          <p:nvPr/>
        </p:nvGrpSpPr>
        <p:grpSpPr>
          <a:xfrm>
            <a:off x="6099480" y="4340520"/>
            <a:ext cx="291600" cy="292320"/>
            <a:chOff x="6099480" y="4340520"/>
            <a:chExt cx="291600" cy="292320"/>
          </a:xfrm>
        </p:grpSpPr>
        <p:sp>
          <p:nvSpPr>
            <p:cNvPr id="333" name="Google Shape;891;p18"/>
            <p:cNvSpPr/>
            <p:nvPr/>
          </p:nvSpPr>
          <p:spPr>
            <a:xfrm>
              <a:off x="6104520" y="434556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892;p18"/>
            <p:cNvSpPr/>
            <p:nvPr/>
          </p:nvSpPr>
          <p:spPr>
            <a:xfrm>
              <a:off x="6099480" y="434052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893;p18"/>
            <p:cNvSpPr/>
            <p:nvPr/>
          </p:nvSpPr>
          <p:spPr>
            <a:xfrm>
              <a:off x="6166440" y="440748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894;p18"/>
            <p:cNvSpPr/>
            <p:nvPr/>
          </p:nvSpPr>
          <p:spPr>
            <a:xfrm>
              <a:off x="6161760" y="44028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895;p18"/>
          <p:cNvGrpSpPr/>
          <p:nvPr/>
        </p:nvGrpSpPr>
        <p:grpSpPr>
          <a:xfrm>
            <a:off x="8792640" y="4314960"/>
            <a:ext cx="174600" cy="174600"/>
            <a:chOff x="8792640" y="4314960"/>
            <a:chExt cx="174600" cy="174600"/>
          </a:xfrm>
        </p:grpSpPr>
        <p:sp>
          <p:nvSpPr>
            <p:cNvPr id="338" name="Google Shape;896;p18"/>
            <p:cNvSpPr/>
            <p:nvPr/>
          </p:nvSpPr>
          <p:spPr>
            <a:xfrm>
              <a:off x="8797320" y="432000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897;p18"/>
            <p:cNvSpPr/>
            <p:nvPr/>
          </p:nvSpPr>
          <p:spPr>
            <a:xfrm>
              <a:off x="8792640" y="43149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898;p18"/>
            <p:cNvSpPr/>
            <p:nvPr/>
          </p:nvSpPr>
          <p:spPr>
            <a:xfrm>
              <a:off x="8834040" y="435636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899;p18"/>
            <p:cNvSpPr/>
            <p:nvPr/>
          </p:nvSpPr>
          <p:spPr>
            <a:xfrm>
              <a:off x="8829000" y="43516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2" name="Google Shape;900;p18"/>
          <p:cNvGrpSpPr/>
          <p:nvPr/>
        </p:nvGrpSpPr>
        <p:grpSpPr>
          <a:xfrm>
            <a:off x="4972680" y="4657680"/>
            <a:ext cx="292680" cy="293040"/>
            <a:chOff x="4972680" y="4657680"/>
            <a:chExt cx="292680" cy="293040"/>
          </a:xfrm>
        </p:grpSpPr>
        <p:sp>
          <p:nvSpPr>
            <p:cNvPr id="343" name="Google Shape;901;p18"/>
            <p:cNvSpPr/>
            <p:nvPr/>
          </p:nvSpPr>
          <p:spPr>
            <a:xfrm>
              <a:off x="4975200" y="466020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902;p18"/>
            <p:cNvSpPr/>
            <p:nvPr/>
          </p:nvSpPr>
          <p:spPr>
            <a:xfrm>
              <a:off x="4972680" y="465768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903;p18"/>
            <p:cNvSpPr/>
            <p:nvPr/>
          </p:nvSpPr>
          <p:spPr>
            <a:xfrm>
              <a:off x="5011560" y="469656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904;p18"/>
            <p:cNvSpPr/>
            <p:nvPr/>
          </p:nvSpPr>
          <p:spPr>
            <a:xfrm>
              <a:off x="5009400" y="469404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905;p18"/>
            <p:cNvSpPr/>
            <p:nvPr/>
          </p:nvSpPr>
          <p:spPr>
            <a:xfrm>
              <a:off x="5051160" y="473616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906;p18"/>
            <p:cNvSpPr/>
            <p:nvPr/>
          </p:nvSpPr>
          <p:spPr>
            <a:xfrm>
              <a:off x="5049000" y="473400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9" name="Google Shape;907;p18"/>
          <p:cNvGrpSpPr/>
          <p:nvPr/>
        </p:nvGrpSpPr>
        <p:grpSpPr>
          <a:xfrm>
            <a:off x="8721720" y="4142520"/>
            <a:ext cx="174600" cy="26640"/>
            <a:chOff x="8721720" y="4142520"/>
            <a:chExt cx="174600" cy="26640"/>
          </a:xfrm>
        </p:grpSpPr>
        <p:sp>
          <p:nvSpPr>
            <p:cNvPr id="350" name="Google Shape;908;p18"/>
            <p:cNvSpPr/>
            <p:nvPr/>
          </p:nvSpPr>
          <p:spPr>
            <a:xfrm>
              <a:off x="8721720" y="414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1" name="Google Shape;909;p18"/>
            <p:cNvSpPr/>
            <p:nvPr/>
          </p:nvSpPr>
          <p:spPr>
            <a:xfrm>
              <a:off x="8795880" y="414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2" name="Google Shape;910;p18"/>
            <p:cNvSpPr/>
            <p:nvPr/>
          </p:nvSpPr>
          <p:spPr>
            <a:xfrm>
              <a:off x="8869680" y="41425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4400" b="0" strike="noStrike" spc="-1">
                <a:solidFill>
                  <a:schemeClr val="dk2"/>
                </a:solidFill>
                <a:latin typeface="Fjalla One"/>
                <a:ea typeface="Fjalla One"/>
              </a:rPr>
              <a:t>Sales Financial Analysis</a:t>
            </a:r>
            <a:endParaRPr lang="fr-FR" sz="4400" b="0" strike="noStrike" spc="-1">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800" b="0" strike="noStrike" spc="-1">
                <a:solidFill>
                  <a:schemeClr val="accent1"/>
                </a:solidFill>
                <a:latin typeface="Barlow Semi Condensed Medium"/>
                <a:ea typeface="Barlow Semi Condensed Medium"/>
              </a:rPr>
              <a:t>A comprehensive review of sales and financial performance using Power BI.</a:t>
            </a:r>
            <a:endParaRPr lang="en-US" sz="18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2" name="Google Shape;2238;p41"/>
          <p:cNvGrpSpPr/>
          <p:nvPr/>
        </p:nvGrpSpPr>
        <p:grpSpPr>
          <a:xfrm>
            <a:off x="410760" y="789120"/>
            <a:ext cx="3565080" cy="3565080"/>
            <a:chOff x="410760" y="789120"/>
            <a:chExt cx="3565080" cy="3565080"/>
          </a:xfrm>
        </p:grpSpPr>
        <p:sp>
          <p:nvSpPr>
            <p:cNvPr id="1933"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4"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5" name="Google Shape;2241;p41"/>
          <p:cNvSpPr/>
          <p:nvPr/>
        </p:nvSpPr>
        <p:spPr>
          <a:xfrm>
            <a:off x="725400" y="1103760"/>
            <a:ext cx="2935440" cy="29354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936" name="PlaceHolder 1"/>
          <p:cNvSpPr>
            <a:spLocks noGrp="1"/>
          </p:cNvSpPr>
          <p:nvPr>
            <p:ph type="title"/>
          </p:nvPr>
        </p:nvSpPr>
        <p:spPr>
          <a:xfrm>
            <a:off x="4172040" y="1371600"/>
            <a:ext cx="3876480" cy="7426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800" b="0" strike="noStrike" spc="-1">
                <a:solidFill>
                  <a:schemeClr val="dk1"/>
                </a:solidFill>
                <a:latin typeface="Barlow Semi Condensed Medium"/>
                <a:ea typeface="Barlow Semi Condensed Medium"/>
              </a:rPr>
              <a:t>Geographic revenue distribution</a:t>
            </a:r>
            <a:endParaRPr lang="fr-FR" sz="2800" b="0" strike="noStrike" spc="-1">
              <a:solidFill>
                <a:schemeClr val="dk1"/>
              </a:solidFill>
              <a:latin typeface="Arial"/>
            </a:endParaRPr>
          </a:p>
        </p:txBody>
      </p:sp>
      <p:sp>
        <p:nvSpPr>
          <p:cNvPr id="1937" name="PlaceHolder 2"/>
          <p:cNvSpPr>
            <a:spLocks noGrp="1"/>
          </p:cNvSpPr>
          <p:nvPr>
            <p:ph/>
          </p:nvPr>
        </p:nvSpPr>
        <p:spPr>
          <a:xfrm>
            <a:off x="4172040" y="2104920"/>
            <a:ext cx="387648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2"/>
                </a:solidFill>
                <a:latin typeface="Barlow Semi Condensed"/>
                <a:ea typeface="Barlow Semi Condensed"/>
              </a:rPr>
              <a:t>Map visualizations depict sales performance across various geographic regions. This allows teams to analyze which areas yield the highest revenue and helps in strategizing local sales efforts based on regional performance insights.</a:t>
            </a:r>
            <a:endParaRPr lang="fr-FR"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38" name="Google Shape;2238;p41"/>
          <p:cNvGrpSpPr/>
          <p:nvPr/>
        </p:nvGrpSpPr>
        <p:grpSpPr>
          <a:xfrm>
            <a:off x="410760" y="789120"/>
            <a:ext cx="3565080" cy="3565080"/>
            <a:chOff x="410760" y="789120"/>
            <a:chExt cx="3565080" cy="3565080"/>
          </a:xfrm>
        </p:grpSpPr>
        <p:sp>
          <p:nvSpPr>
            <p:cNvPr id="1939"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0"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41" name="Google Shape;2241;p41"/>
          <p:cNvSpPr/>
          <p:nvPr/>
        </p:nvSpPr>
        <p:spPr>
          <a:xfrm>
            <a:off x="725400" y="1103760"/>
            <a:ext cx="2935440" cy="29354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942" name="PlaceHolder 1"/>
          <p:cNvSpPr>
            <a:spLocks noGrp="1"/>
          </p:cNvSpPr>
          <p:nvPr>
            <p:ph type="title"/>
          </p:nvPr>
        </p:nvSpPr>
        <p:spPr>
          <a:xfrm>
            <a:off x="4172040" y="1371600"/>
            <a:ext cx="3876480" cy="7426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800" b="0" strike="noStrike" spc="-1">
                <a:solidFill>
                  <a:schemeClr val="dk1"/>
                </a:solidFill>
                <a:latin typeface="Barlow Semi Condensed Medium"/>
                <a:ea typeface="Barlow Semi Condensed Medium"/>
              </a:rPr>
              <a:t>Conclusions</a:t>
            </a:r>
            <a:endParaRPr lang="fr-FR" sz="2800" b="0" strike="noStrike" spc="-1">
              <a:solidFill>
                <a:schemeClr val="dk1"/>
              </a:solidFill>
              <a:latin typeface="Arial"/>
            </a:endParaRPr>
          </a:p>
        </p:txBody>
      </p:sp>
      <p:sp>
        <p:nvSpPr>
          <p:cNvPr id="1943" name="PlaceHolder 2"/>
          <p:cNvSpPr>
            <a:spLocks noGrp="1"/>
          </p:cNvSpPr>
          <p:nvPr>
            <p:ph/>
          </p:nvPr>
        </p:nvSpPr>
        <p:spPr>
          <a:xfrm>
            <a:off x="4172040" y="2104920"/>
            <a:ext cx="387648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2"/>
                </a:solidFill>
                <a:latin typeface="Barlow Semi Condensed"/>
                <a:ea typeface="Barlow Semi Condensed"/>
              </a:rPr>
              <a:t>The analysis conducted through this Power BI project not only highlights critical insights into sales and financial performance but also fosters strategic decision-making. By focusing on data-driven metrics, organizations can enhance their operational efficiency and adapt to market changes swiftly.</a:t>
            </a:r>
            <a:endParaRPr lang="fr-FR"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 name="PlaceHolder 1"/>
          <p:cNvSpPr>
            <a:spLocks noGrp="1"/>
          </p:cNvSpPr>
          <p:nvPr>
            <p:ph type="title"/>
          </p:nvPr>
        </p:nvSpPr>
        <p:spPr>
          <a:xfrm>
            <a:off x="2104920" y="380880"/>
            <a:ext cx="4933440" cy="107604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7200" b="0" strike="noStrike" spc="-1">
                <a:solidFill>
                  <a:schemeClr val="dk2"/>
                </a:solidFill>
                <a:latin typeface="Fjalla One"/>
                <a:ea typeface="Fjalla One"/>
              </a:rPr>
              <a:t>Thank you!</a:t>
            </a:r>
            <a:endParaRPr lang="fr-FR" sz="7200" b="0" strike="noStrike" spc="-1">
              <a:solidFill>
                <a:schemeClr val="dk1"/>
              </a:solidFill>
              <a:latin typeface="Arial"/>
            </a:endParaRPr>
          </a:p>
        </p:txBody>
      </p:sp>
      <p:sp>
        <p:nvSpPr>
          <p:cNvPr id="1946" name="PlaceHolder 3"/>
          <p:cNvSpPr>
            <a:spLocks noGrp="1"/>
          </p:cNvSpPr>
          <p:nvPr>
            <p:ph type="subTitle"/>
          </p:nvPr>
        </p:nvSpPr>
        <p:spPr>
          <a:xfrm>
            <a:off x="2676600" y="4229280"/>
            <a:ext cx="3790440" cy="342720"/>
          </a:xfrm>
          <a:prstGeom prst="rect">
            <a:avLst/>
          </a:prstGeom>
          <a:noFill/>
          <a:ln w="0">
            <a:noFill/>
          </a:ln>
        </p:spPr>
        <p:txBody>
          <a:bodyPr lIns="91440" tIns="91440" rIns="91440" bIns="91440" anchor="t">
            <a:normAutofit lnSpcReduction="10000"/>
          </a:bodyPr>
          <a:lstStyle/>
          <a:p>
            <a:pPr indent="0" algn="ctr">
              <a:lnSpc>
                <a:spcPct val="100000"/>
              </a:lnSpc>
              <a:buNone/>
              <a:tabLst>
                <a:tab pos="0" algn="l"/>
              </a:tabLst>
            </a:pPr>
            <a:r>
              <a:rPr lang="en" sz="1100" b="0" strike="noStrike" spc="-1">
                <a:solidFill>
                  <a:srgbClr val="000000"/>
                </a:solidFill>
                <a:latin typeface="Barlow Semi Condensed"/>
                <a:ea typeface="Barlow Semi Condensed"/>
              </a:rPr>
              <a:t>Do you have any questions?</a:t>
            </a:r>
            <a:endParaRPr lang="en-US" sz="1100" b="0" strike="noStrike" spc="-1">
              <a:solidFill>
                <a:srgbClr val="000000"/>
              </a:solidFill>
              <a:latin typeface="OpenSymbol"/>
            </a:endParaRPr>
          </a:p>
        </p:txBody>
      </p:sp>
      <p:grpSp>
        <p:nvGrpSpPr>
          <p:cNvPr id="1947" name="Google Shape;3673;p65"/>
          <p:cNvGrpSpPr/>
          <p:nvPr/>
        </p:nvGrpSpPr>
        <p:grpSpPr>
          <a:xfrm>
            <a:off x="3733920" y="3221640"/>
            <a:ext cx="1680840" cy="338040"/>
            <a:chOff x="3733920" y="3221640"/>
            <a:chExt cx="1680840" cy="338040"/>
          </a:xfrm>
        </p:grpSpPr>
        <p:sp>
          <p:nvSpPr>
            <p:cNvPr id="1948" name="Google Shape;3674;p65"/>
            <p:cNvSpPr/>
            <p:nvPr/>
          </p:nvSpPr>
          <p:spPr>
            <a:xfrm>
              <a:off x="3733920" y="3221640"/>
              <a:ext cx="338040" cy="338040"/>
            </a:xfrm>
            <a:custGeom>
              <a:avLst/>
              <a:gdLst>
                <a:gd name="textAreaLeft" fmla="*/ 0 w 338040"/>
                <a:gd name="textAreaRight" fmla="*/ 338400 w 338040"/>
                <a:gd name="textAreaTop" fmla="*/ 0 h 338040"/>
                <a:gd name="textAreaBottom" fmla="*/ 338400 h 33804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49" name="Google Shape;3675;p65"/>
            <p:cNvGrpSpPr/>
            <p:nvPr/>
          </p:nvGrpSpPr>
          <p:grpSpPr>
            <a:xfrm>
              <a:off x="4165920" y="3221640"/>
              <a:ext cx="338040" cy="338040"/>
              <a:chOff x="4165920" y="3221640"/>
              <a:chExt cx="338040" cy="338040"/>
            </a:xfrm>
          </p:grpSpPr>
          <p:sp>
            <p:nvSpPr>
              <p:cNvPr id="1950" name="Google Shape;3676;p65"/>
              <p:cNvSpPr/>
              <p:nvPr/>
            </p:nvSpPr>
            <p:spPr>
              <a:xfrm>
                <a:off x="4266000" y="3321360"/>
                <a:ext cx="138600" cy="138600"/>
              </a:xfrm>
              <a:custGeom>
                <a:avLst/>
                <a:gdLst>
                  <a:gd name="textAreaLeft" fmla="*/ 0 w 138600"/>
                  <a:gd name="textAreaRight" fmla="*/ 138960 w 138600"/>
                  <a:gd name="textAreaTop" fmla="*/ 0 h 138600"/>
                  <a:gd name="textAreaBottom" fmla="*/ 138960 h 13860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9480" bIns="69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1" name="Google Shape;3677;p65"/>
              <p:cNvSpPr/>
              <p:nvPr/>
            </p:nvSpPr>
            <p:spPr>
              <a:xfrm>
                <a:off x="4205880" y="3261240"/>
                <a:ext cx="258840" cy="258840"/>
              </a:xfrm>
              <a:custGeom>
                <a:avLst/>
                <a:gdLst>
                  <a:gd name="textAreaLeft" fmla="*/ 0 w 258840"/>
                  <a:gd name="textAreaRight" fmla="*/ 259200 w 258840"/>
                  <a:gd name="textAreaTop" fmla="*/ 0 h 258840"/>
                  <a:gd name="textAreaBottom" fmla="*/ 259200 h 25884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2" name="Google Shape;3678;p65"/>
              <p:cNvSpPr/>
              <p:nvPr/>
            </p:nvSpPr>
            <p:spPr>
              <a:xfrm>
                <a:off x="4165920" y="3221640"/>
                <a:ext cx="338040" cy="338040"/>
              </a:xfrm>
              <a:custGeom>
                <a:avLst/>
                <a:gdLst>
                  <a:gd name="textAreaLeft" fmla="*/ 0 w 338040"/>
                  <a:gd name="textAreaRight" fmla="*/ 338400 w 338040"/>
                  <a:gd name="textAreaTop" fmla="*/ 0 h 338040"/>
                  <a:gd name="textAreaBottom" fmla="*/ 338400 h 33804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3" name="Google Shape;3679;p65"/>
              <p:cNvSpPr/>
              <p:nvPr/>
            </p:nvSpPr>
            <p:spPr>
              <a:xfrm>
                <a:off x="4384800" y="3301560"/>
                <a:ext cx="39240" cy="39240"/>
              </a:xfrm>
              <a:custGeom>
                <a:avLst/>
                <a:gdLst>
                  <a:gd name="textAreaLeft" fmla="*/ 0 w 39240"/>
                  <a:gd name="textAreaRight" fmla="*/ 39600 w 39240"/>
                  <a:gd name="textAreaTop" fmla="*/ 0 h 39240"/>
                  <a:gd name="textAreaBottom" fmla="*/ 39600 h 3924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4" name="Google Shape;3680;p65"/>
            <p:cNvGrpSpPr/>
            <p:nvPr/>
          </p:nvGrpSpPr>
          <p:grpSpPr>
            <a:xfrm>
              <a:off x="4598280" y="3221640"/>
              <a:ext cx="338040" cy="338040"/>
              <a:chOff x="4598280" y="3221640"/>
              <a:chExt cx="338040" cy="338040"/>
            </a:xfrm>
          </p:grpSpPr>
          <p:sp>
            <p:nvSpPr>
              <p:cNvPr id="1955" name="Google Shape;3681;p65"/>
              <p:cNvSpPr/>
              <p:nvPr/>
            </p:nvSpPr>
            <p:spPr>
              <a:xfrm>
                <a:off x="4648680" y="3341160"/>
                <a:ext cx="59040" cy="178200"/>
              </a:xfrm>
              <a:custGeom>
                <a:avLst/>
                <a:gdLst>
                  <a:gd name="textAreaLeft" fmla="*/ 0 w 59040"/>
                  <a:gd name="textAreaRight" fmla="*/ 59400 w 59040"/>
                  <a:gd name="textAreaTop" fmla="*/ 0 h 178200"/>
                  <a:gd name="textAreaBottom" fmla="*/ 178560 h 17820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9280" bIns="89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6" name="Google Shape;3682;p65"/>
              <p:cNvSpPr/>
              <p:nvPr/>
            </p:nvSpPr>
            <p:spPr>
              <a:xfrm>
                <a:off x="4648680" y="3261960"/>
                <a:ext cx="59040" cy="59040"/>
              </a:xfrm>
              <a:custGeom>
                <a:avLst/>
                <a:gdLst>
                  <a:gd name="textAreaLeft" fmla="*/ 0 w 59040"/>
                  <a:gd name="textAreaRight" fmla="*/ 59400 w 59040"/>
                  <a:gd name="textAreaTop" fmla="*/ 0 h 59040"/>
                  <a:gd name="textAreaBottom" fmla="*/ 59400 h 5904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7" name="Google Shape;3683;p65"/>
              <p:cNvSpPr/>
              <p:nvPr/>
            </p:nvSpPr>
            <p:spPr>
              <a:xfrm>
                <a:off x="4727880" y="3340800"/>
                <a:ext cx="158400" cy="178200"/>
              </a:xfrm>
              <a:custGeom>
                <a:avLst/>
                <a:gdLst>
                  <a:gd name="textAreaLeft" fmla="*/ 0 w 158400"/>
                  <a:gd name="textAreaRight" fmla="*/ 158760 w 158400"/>
                  <a:gd name="textAreaTop" fmla="*/ 0 h 178200"/>
                  <a:gd name="textAreaBottom" fmla="*/ 178560 h 17820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9280" bIns="89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8" name="Google Shape;3684;p65"/>
              <p:cNvSpPr/>
              <p:nvPr/>
            </p:nvSpPr>
            <p:spPr>
              <a:xfrm>
                <a:off x="4598280" y="3221640"/>
                <a:ext cx="338040" cy="338040"/>
              </a:xfrm>
              <a:custGeom>
                <a:avLst/>
                <a:gdLst>
                  <a:gd name="textAreaLeft" fmla="*/ 0 w 338040"/>
                  <a:gd name="textAreaRight" fmla="*/ 338400 w 338040"/>
                  <a:gd name="textAreaTop" fmla="*/ 0 h 338040"/>
                  <a:gd name="textAreaBottom" fmla="*/ 338400 h 33804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59" name="Google Shape;3685;p65"/>
            <p:cNvSpPr/>
            <p:nvPr/>
          </p:nvSpPr>
          <p:spPr>
            <a:xfrm>
              <a:off x="5074920" y="3252240"/>
              <a:ext cx="339840" cy="276840"/>
            </a:xfrm>
            <a:custGeom>
              <a:avLst/>
              <a:gdLst>
                <a:gd name="textAreaLeft" fmla="*/ 0 w 339840"/>
                <a:gd name="textAreaRight" fmla="*/ 340200 w 339840"/>
                <a:gd name="textAreaTop" fmla="*/ 0 h 276840"/>
                <a:gd name="textAreaBottom" fmla="*/ 277200 h 276840"/>
              </a:gdLst>
              <a:ahLst/>
              <a:cxnLst/>
              <a:rect l="textAreaLeft" t="textAreaTop" r="textAreaRight" b="textAreaBottom"/>
              <a:pathLst>
                <a:path w="20081" h="16377">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 name="Rectangle 1"/>
          <p:cNvSpPr/>
          <p:nvPr/>
        </p:nvSpPr>
        <p:spPr>
          <a:xfrm>
            <a:off x="1828800" y="3678840"/>
            <a:ext cx="5446643" cy="12271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0" name="Google Shape;2218;p40"/>
          <p:cNvGrpSpPr/>
          <p:nvPr/>
        </p:nvGrpSpPr>
        <p:grpSpPr>
          <a:xfrm>
            <a:off x="3732480" y="527040"/>
            <a:ext cx="1678680" cy="1678680"/>
            <a:chOff x="3732480" y="527040"/>
            <a:chExt cx="1678680" cy="1678680"/>
          </a:xfrm>
        </p:grpSpPr>
        <p:sp>
          <p:nvSpPr>
            <p:cNvPr id="1841"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2"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43" name="Google Shape;2221;p40"/>
          <p:cNvGrpSpPr/>
          <p:nvPr/>
        </p:nvGrpSpPr>
        <p:grpSpPr>
          <a:xfrm>
            <a:off x="4276440" y="1071000"/>
            <a:ext cx="591120" cy="590400"/>
            <a:chOff x="4276440" y="1071000"/>
            <a:chExt cx="591120" cy="590400"/>
          </a:xfrm>
        </p:grpSpPr>
        <p:sp>
          <p:nvSpPr>
            <p:cNvPr id="1844"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5"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6"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7"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8"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9"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0"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1"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2"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3"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54"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a:solidFill>
                  <a:schemeClr val="dk2"/>
                </a:solidFill>
                <a:latin typeface="Fjalla One"/>
                <a:ea typeface="Fjalla One"/>
              </a:rPr>
              <a:t>Introduction</a:t>
            </a:r>
            <a:endParaRPr lang="fr-FR" sz="2800" b="0" strike="noStrike" spc="-1">
              <a:solidFill>
                <a:schemeClr val="dk1"/>
              </a:solidFill>
              <a:latin typeface="Arial"/>
            </a:endParaRPr>
          </a:p>
        </p:txBody>
      </p:sp>
      <p:sp>
        <p:nvSpPr>
          <p:cNvPr id="1855" name="PlaceHolder 2"/>
          <p:cNvSpPr>
            <a:spLocks noGrp="1"/>
          </p:cNvSpPr>
          <p:nvPr>
            <p:ph type="subTitle"/>
          </p:nvPr>
        </p:nvSpPr>
        <p:spPr>
          <a:xfrm>
            <a:off x="1790640" y="3057480"/>
            <a:ext cx="5552640" cy="113328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a:solidFill>
                  <a:schemeClr val="dk2"/>
                </a:solidFill>
                <a:latin typeface="Barlow Semi Condensed"/>
                <a:ea typeface="Barlow Semi Condensed"/>
              </a:rPr>
              <a:t>This presentation covers the objectives and insights gained from the sales financial analysis project, utilizing Power BI for effective data visualization.</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title"/>
          </p:nvPr>
        </p:nvSpPr>
        <p:spPr>
          <a:xfrm>
            <a:off x="2971800" y="2228760"/>
            <a:ext cx="3200040" cy="79992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4700" b="0" strike="noStrike" spc="-1">
                <a:solidFill>
                  <a:schemeClr val="dk2"/>
                </a:solidFill>
                <a:latin typeface="Fjalla One"/>
                <a:ea typeface="Fjalla One"/>
              </a:rPr>
              <a:t>Objectives</a:t>
            </a:r>
            <a:endParaRPr lang="fr-FR" sz="4700" b="0" strike="noStrike" spc="-1">
              <a:solidFill>
                <a:schemeClr val="dk1"/>
              </a:solidFill>
              <a:latin typeface="Arial"/>
            </a:endParaRPr>
          </a:p>
        </p:txBody>
      </p:sp>
      <p:sp>
        <p:nvSpPr>
          <p:cNvPr id="1857" name="PlaceHolder 2"/>
          <p:cNvSpPr>
            <a:spLocks noGrp="1"/>
          </p:cNvSpPr>
          <p:nvPr>
            <p:ph type="title"/>
          </p:nvPr>
        </p:nvSpPr>
        <p:spPr>
          <a:xfrm>
            <a:off x="2971800" y="1162080"/>
            <a:ext cx="2971440" cy="1066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9600" b="0" strike="noStrike" spc="-1">
                <a:solidFill>
                  <a:schemeClr val="dk2"/>
                </a:solidFill>
                <a:latin typeface="Fjalla One"/>
                <a:ea typeface="Fjalla One"/>
              </a:rPr>
              <a:t>01</a:t>
            </a:r>
            <a:endParaRPr lang="fr-FR" sz="9600" b="0" strike="noStrike" spc="-1">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9" name="Google Shape;2238;p41"/>
          <p:cNvGrpSpPr/>
          <p:nvPr/>
        </p:nvGrpSpPr>
        <p:grpSpPr>
          <a:xfrm>
            <a:off x="410760" y="789120"/>
            <a:ext cx="3565080" cy="3565080"/>
            <a:chOff x="410760" y="789120"/>
            <a:chExt cx="3565080" cy="3565080"/>
          </a:xfrm>
        </p:grpSpPr>
        <p:sp>
          <p:nvSpPr>
            <p:cNvPr id="1860"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1"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62" name="Google Shape;2241;p41"/>
          <p:cNvSpPr/>
          <p:nvPr/>
        </p:nvSpPr>
        <p:spPr>
          <a:xfrm>
            <a:off x="725400" y="1103760"/>
            <a:ext cx="2935440" cy="29354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863" name="PlaceHolder 1"/>
          <p:cNvSpPr>
            <a:spLocks noGrp="1"/>
          </p:cNvSpPr>
          <p:nvPr>
            <p:ph type="title"/>
          </p:nvPr>
        </p:nvSpPr>
        <p:spPr>
          <a:xfrm>
            <a:off x="4172040" y="1371600"/>
            <a:ext cx="3876480" cy="7426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800" b="0" strike="noStrike" spc="-1">
                <a:solidFill>
                  <a:schemeClr val="dk1"/>
                </a:solidFill>
                <a:latin typeface="Barlow Semi Condensed Medium"/>
                <a:ea typeface="Barlow Semi Condensed Medium"/>
              </a:rPr>
              <a:t>Analyze sales performance</a:t>
            </a:r>
            <a:endParaRPr lang="fr-FR" sz="2800" b="0" strike="noStrike" spc="-1">
              <a:solidFill>
                <a:schemeClr val="dk1"/>
              </a:solidFill>
              <a:latin typeface="Arial"/>
            </a:endParaRPr>
          </a:p>
        </p:txBody>
      </p:sp>
      <p:sp>
        <p:nvSpPr>
          <p:cNvPr id="1864" name="PlaceHolder 2"/>
          <p:cNvSpPr>
            <a:spLocks noGrp="1"/>
          </p:cNvSpPr>
          <p:nvPr>
            <p:ph/>
          </p:nvPr>
        </p:nvSpPr>
        <p:spPr>
          <a:xfrm>
            <a:off x="4172040" y="2104920"/>
            <a:ext cx="387648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2"/>
                </a:solidFill>
                <a:latin typeface="Barlow Semi Condensed"/>
                <a:ea typeface="Barlow Semi Condensed"/>
              </a:rPr>
              <a:t>The primary goal of this project is to systematically analyze the sales data, focusing on various metrics such as total revenue, average order value, and order quantities. This analysis enables stakeholders to assess the overall health of the business and make informed decisions.</a:t>
            </a:r>
            <a:endParaRPr lang="fr-FR"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5" name="Google Shape;2218;p40"/>
          <p:cNvGrpSpPr/>
          <p:nvPr/>
        </p:nvGrpSpPr>
        <p:grpSpPr>
          <a:xfrm>
            <a:off x="3732480" y="527040"/>
            <a:ext cx="1678680" cy="1678680"/>
            <a:chOff x="3732480" y="527040"/>
            <a:chExt cx="1678680" cy="1678680"/>
          </a:xfrm>
        </p:grpSpPr>
        <p:sp>
          <p:nvSpPr>
            <p:cNvPr id="1866"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7"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68" name="Google Shape;2221;p40"/>
          <p:cNvGrpSpPr/>
          <p:nvPr/>
        </p:nvGrpSpPr>
        <p:grpSpPr>
          <a:xfrm>
            <a:off x="4276440" y="1071000"/>
            <a:ext cx="591120" cy="590400"/>
            <a:chOff x="4276440" y="1071000"/>
            <a:chExt cx="591120" cy="590400"/>
          </a:xfrm>
        </p:grpSpPr>
        <p:sp>
          <p:nvSpPr>
            <p:cNvPr id="1869"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0"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1"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2"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3"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4"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5"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6"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7"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8"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79"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a:solidFill>
                  <a:schemeClr val="dk2"/>
                </a:solidFill>
                <a:latin typeface="Fjalla One"/>
                <a:ea typeface="Fjalla One"/>
              </a:rPr>
              <a:t>Identify trends</a:t>
            </a:r>
            <a:endParaRPr lang="fr-FR" sz="2800" b="0" strike="noStrike" spc="-1">
              <a:solidFill>
                <a:schemeClr val="dk1"/>
              </a:solidFill>
              <a:latin typeface="Arial"/>
            </a:endParaRPr>
          </a:p>
        </p:txBody>
      </p:sp>
      <p:sp>
        <p:nvSpPr>
          <p:cNvPr id="1880" name="PlaceHolder 2"/>
          <p:cNvSpPr>
            <a:spLocks noGrp="1"/>
          </p:cNvSpPr>
          <p:nvPr>
            <p:ph type="subTitle"/>
          </p:nvPr>
        </p:nvSpPr>
        <p:spPr>
          <a:xfrm>
            <a:off x="1790640" y="3057480"/>
            <a:ext cx="5552640" cy="1133280"/>
          </a:xfrm>
          <a:prstGeom prst="rect">
            <a:avLst/>
          </a:prstGeom>
          <a:noFill/>
          <a:ln w="0">
            <a:noFill/>
          </a:ln>
        </p:spPr>
        <p:txBody>
          <a:bodyPr lIns="91440" tIns="91440" rIns="91440" bIns="91440" anchor="t">
            <a:normAutofit fontScale="85698" lnSpcReduction="20000"/>
          </a:bodyPr>
          <a:lstStyle/>
          <a:p>
            <a:pPr indent="0" algn="ctr">
              <a:lnSpc>
                <a:spcPct val="100000"/>
              </a:lnSpc>
              <a:buNone/>
              <a:tabLst>
                <a:tab pos="0" algn="l"/>
              </a:tabLst>
            </a:pPr>
            <a:r>
              <a:rPr lang="en" sz="1600" b="0" strike="noStrike" spc="-1">
                <a:solidFill>
                  <a:schemeClr val="dk2"/>
                </a:solidFill>
                <a:latin typeface="Barlow Semi Condensed"/>
                <a:ea typeface="Barlow Semi Condensed"/>
              </a:rPr>
              <a:t>The project also aims to identify key trends in sales data over time. By examining sales trends, stakeholders can pinpoint high-performing periods, understand seasonal fluctuations, and recognize shifts in customer behavior, which are crucial for strategic planning and execution.</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1" name="Google Shape;2218;p40"/>
          <p:cNvGrpSpPr/>
          <p:nvPr/>
        </p:nvGrpSpPr>
        <p:grpSpPr>
          <a:xfrm>
            <a:off x="3732480" y="527040"/>
            <a:ext cx="1678680" cy="1678680"/>
            <a:chOff x="3732480" y="527040"/>
            <a:chExt cx="1678680" cy="1678680"/>
          </a:xfrm>
        </p:grpSpPr>
        <p:sp>
          <p:nvSpPr>
            <p:cNvPr id="1882"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3"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84" name="Google Shape;2221;p40"/>
          <p:cNvGrpSpPr/>
          <p:nvPr/>
        </p:nvGrpSpPr>
        <p:grpSpPr>
          <a:xfrm>
            <a:off x="4276440" y="1071000"/>
            <a:ext cx="591120" cy="590400"/>
            <a:chOff x="4276440" y="1071000"/>
            <a:chExt cx="591120" cy="590400"/>
          </a:xfrm>
        </p:grpSpPr>
        <p:sp>
          <p:nvSpPr>
            <p:cNvPr id="1885"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6"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7"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8"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9"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0"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1"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2"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3"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4"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95"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a:solidFill>
                  <a:schemeClr val="dk2"/>
                </a:solidFill>
                <a:latin typeface="Fjalla One"/>
                <a:ea typeface="Fjalla One"/>
              </a:rPr>
              <a:t>Support data-driven decisions</a:t>
            </a:r>
            <a:endParaRPr lang="fr-FR" sz="2800" b="0" strike="noStrike" spc="-1">
              <a:solidFill>
                <a:schemeClr val="dk1"/>
              </a:solidFill>
              <a:latin typeface="Arial"/>
            </a:endParaRPr>
          </a:p>
        </p:txBody>
      </p:sp>
      <p:sp>
        <p:nvSpPr>
          <p:cNvPr id="1896" name="PlaceHolder 2"/>
          <p:cNvSpPr>
            <a:spLocks noGrp="1"/>
          </p:cNvSpPr>
          <p:nvPr>
            <p:ph type="subTitle"/>
          </p:nvPr>
        </p:nvSpPr>
        <p:spPr>
          <a:xfrm>
            <a:off x="1790640" y="3057480"/>
            <a:ext cx="5552640" cy="1133280"/>
          </a:xfrm>
          <a:prstGeom prst="rect">
            <a:avLst/>
          </a:prstGeom>
          <a:noFill/>
          <a:ln w="0">
            <a:noFill/>
          </a:ln>
        </p:spPr>
        <p:txBody>
          <a:bodyPr lIns="91440" tIns="91440" rIns="91440" bIns="91440" anchor="t">
            <a:normAutofit fontScale="85698"/>
          </a:bodyPr>
          <a:lstStyle/>
          <a:p>
            <a:pPr indent="0" algn="ctr">
              <a:lnSpc>
                <a:spcPct val="100000"/>
              </a:lnSpc>
              <a:buNone/>
              <a:tabLst>
                <a:tab pos="0" algn="l"/>
              </a:tabLst>
            </a:pPr>
            <a:r>
              <a:rPr lang="en" sz="1600" b="0" strike="noStrike" spc="-1">
                <a:solidFill>
                  <a:schemeClr val="dk2"/>
                </a:solidFill>
                <a:latin typeface="Barlow Semi Condensed"/>
                <a:ea typeface="Barlow Semi Condensed"/>
              </a:rPr>
              <a:t>This presentation aims to empower leadership and sales teams by providing real-time access to key financial metrics. By visualizing pertinent data, stakeholders can make informed decisions regarding inventory management, sales strategies, and resource allocation, ultimately driving business growth.</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7" name="PlaceHolder 1"/>
          <p:cNvSpPr>
            <a:spLocks noGrp="1"/>
          </p:cNvSpPr>
          <p:nvPr>
            <p:ph type="title"/>
          </p:nvPr>
        </p:nvSpPr>
        <p:spPr>
          <a:xfrm>
            <a:off x="2971800" y="2228760"/>
            <a:ext cx="3200040" cy="79992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4700" b="0" strike="noStrike" spc="-1">
                <a:solidFill>
                  <a:schemeClr val="dk2"/>
                </a:solidFill>
                <a:latin typeface="Fjalla One"/>
                <a:ea typeface="Fjalla One"/>
              </a:rPr>
              <a:t>Key Visuals</a:t>
            </a:r>
            <a:endParaRPr lang="fr-FR" sz="4700" b="0" strike="noStrike" spc="-1">
              <a:solidFill>
                <a:schemeClr val="dk1"/>
              </a:solidFill>
              <a:latin typeface="Arial"/>
            </a:endParaRPr>
          </a:p>
        </p:txBody>
      </p:sp>
      <p:sp>
        <p:nvSpPr>
          <p:cNvPr id="1898" name="PlaceHolder 2"/>
          <p:cNvSpPr>
            <a:spLocks noGrp="1"/>
          </p:cNvSpPr>
          <p:nvPr>
            <p:ph type="title"/>
          </p:nvPr>
        </p:nvSpPr>
        <p:spPr>
          <a:xfrm>
            <a:off x="2971800" y="1162080"/>
            <a:ext cx="2971440" cy="1066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9600" b="0" strike="noStrike" spc="-1">
                <a:solidFill>
                  <a:schemeClr val="dk2"/>
                </a:solidFill>
                <a:latin typeface="Fjalla One"/>
                <a:ea typeface="Fjalla One"/>
              </a:rPr>
              <a:t>02</a:t>
            </a:r>
            <a:endParaRPr lang="fr-FR" sz="9600" b="0" strike="noStrike" spc="-1">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0" name="Google Shape;2218;p40"/>
          <p:cNvGrpSpPr/>
          <p:nvPr/>
        </p:nvGrpSpPr>
        <p:grpSpPr>
          <a:xfrm>
            <a:off x="3732480" y="527040"/>
            <a:ext cx="1678680" cy="1678680"/>
            <a:chOff x="3732480" y="527040"/>
            <a:chExt cx="1678680" cy="1678680"/>
          </a:xfrm>
        </p:grpSpPr>
        <p:sp>
          <p:nvSpPr>
            <p:cNvPr id="1901"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2"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03" name="Google Shape;2221;p40"/>
          <p:cNvGrpSpPr/>
          <p:nvPr/>
        </p:nvGrpSpPr>
        <p:grpSpPr>
          <a:xfrm>
            <a:off x="4276440" y="1071000"/>
            <a:ext cx="591120" cy="590400"/>
            <a:chOff x="4276440" y="1071000"/>
            <a:chExt cx="591120" cy="590400"/>
          </a:xfrm>
        </p:grpSpPr>
        <p:sp>
          <p:nvSpPr>
            <p:cNvPr id="1904"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5"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6"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7"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8"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9"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0"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1"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2"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3"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14"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a:solidFill>
                  <a:schemeClr val="dk2"/>
                </a:solidFill>
                <a:latin typeface="Fjalla One"/>
                <a:ea typeface="Fjalla One"/>
              </a:rPr>
              <a:t>Sales trends analysis</a:t>
            </a:r>
            <a:endParaRPr lang="fr-FR" sz="2800" b="0" strike="noStrike" spc="-1">
              <a:solidFill>
                <a:schemeClr val="dk1"/>
              </a:solidFill>
              <a:latin typeface="Arial"/>
            </a:endParaRPr>
          </a:p>
        </p:txBody>
      </p:sp>
      <p:sp>
        <p:nvSpPr>
          <p:cNvPr id="1915" name="PlaceHolder 2"/>
          <p:cNvSpPr>
            <a:spLocks noGrp="1"/>
          </p:cNvSpPr>
          <p:nvPr>
            <p:ph type="subTitle"/>
          </p:nvPr>
        </p:nvSpPr>
        <p:spPr>
          <a:xfrm>
            <a:off x="1790640" y="3057480"/>
            <a:ext cx="5552640" cy="1133280"/>
          </a:xfrm>
          <a:prstGeom prst="rect">
            <a:avLst/>
          </a:prstGeom>
          <a:noFill/>
          <a:ln w="0">
            <a:noFill/>
          </a:ln>
        </p:spPr>
        <p:txBody>
          <a:bodyPr lIns="91440" tIns="91440" rIns="91440" bIns="91440" anchor="t">
            <a:normAutofit fontScale="85698"/>
          </a:bodyPr>
          <a:lstStyle/>
          <a:p>
            <a:pPr indent="0" algn="ctr">
              <a:lnSpc>
                <a:spcPct val="100000"/>
              </a:lnSpc>
              <a:buNone/>
              <a:tabLst>
                <a:tab pos="0" algn="l"/>
              </a:tabLst>
            </a:pPr>
            <a:r>
              <a:rPr lang="en" sz="1600" b="0" strike="noStrike" spc="-1">
                <a:solidFill>
                  <a:schemeClr val="dk2"/>
                </a:solidFill>
                <a:latin typeface="Barlow Semi Condensed"/>
                <a:ea typeface="Barlow Semi Condensed"/>
              </a:rPr>
              <a:t>This visual representation of sales trends over time allows stakeholders to observe revenue performance fluctuations. Using line charts and area graphs, the dashboard illustrates how sales evolve across different time frames, enabling the identification of peak sales periods and seasonal trends.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6" name="Google Shape;2218;p40"/>
          <p:cNvGrpSpPr/>
          <p:nvPr/>
        </p:nvGrpSpPr>
        <p:grpSpPr>
          <a:xfrm>
            <a:off x="3732480" y="527040"/>
            <a:ext cx="1678680" cy="1678680"/>
            <a:chOff x="3732480" y="527040"/>
            <a:chExt cx="1678680" cy="1678680"/>
          </a:xfrm>
        </p:grpSpPr>
        <p:sp>
          <p:nvSpPr>
            <p:cNvPr id="1917"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8"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19" name="Google Shape;2221;p40"/>
          <p:cNvGrpSpPr/>
          <p:nvPr/>
        </p:nvGrpSpPr>
        <p:grpSpPr>
          <a:xfrm>
            <a:off x="4276440" y="1071000"/>
            <a:ext cx="591120" cy="590400"/>
            <a:chOff x="4276440" y="1071000"/>
            <a:chExt cx="591120" cy="590400"/>
          </a:xfrm>
        </p:grpSpPr>
        <p:sp>
          <p:nvSpPr>
            <p:cNvPr id="1920"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1"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2"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3"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4"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5"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6"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7"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8"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9"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0"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a:solidFill>
                  <a:schemeClr val="dk2"/>
                </a:solidFill>
                <a:latin typeface="Fjalla One"/>
                <a:ea typeface="Fjalla One"/>
              </a:rPr>
              <a:t>Category performance insights</a:t>
            </a:r>
            <a:endParaRPr lang="fr-FR" sz="2800" b="0" strike="noStrike" spc="-1">
              <a:solidFill>
                <a:schemeClr val="dk1"/>
              </a:solidFill>
              <a:latin typeface="Arial"/>
            </a:endParaRPr>
          </a:p>
        </p:txBody>
      </p:sp>
      <p:sp>
        <p:nvSpPr>
          <p:cNvPr id="1931" name="PlaceHolder 2"/>
          <p:cNvSpPr>
            <a:spLocks noGrp="1"/>
          </p:cNvSpPr>
          <p:nvPr>
            <p:ph type="subTitle"/>
          </p:nvPr>
        </p:nvSpPr>
        <p:spPr>
          <a:xfrm>
            <a:off x="1790640" y="3057480"/>
            <a:ext cx="5552640" cy="1133280"/>
          </a:xfrm>
          <a:prstGeom prst="rect">
            <a:avLst/>
          </a:prstGeom>
          <a:noFill/>
          <a:ln w="0">
            <a:noFill/>
          </a:ln>
        </p:spPr>
        <p:txBody>
          <a:bodyPr lIns="91440" tIns="91440" rIns="91440" bIns="91440" anchor="t">
            <a:normAutofit fontScale="85698" lnSpcReduction="20000"/>
          </a:bodyPr>
          <a:lstStyle/>
          <a:p>
            <a:pPr indent="0" algn="ctr">
              <a:lnSpc>
                <a:spcPct val="100000"/>
              </a:lnSpc>
              <a:buNone/>
              <a:tabLst>
                <a:tab pos="0" algn="l"/>
              </a:tabLst>
            </a:pPr>
            <a:r>
              <a:rPr lang="en" sz="1600" b="0" strike="noStrike" spc="-1">
                <a:solidFill>
                  <a:schemeClr val="dk2"/>
                </a:solidFill>
                <a:latin typeface="Barlow Semi Condensed"/>
                <a:ea typeface="Barlow Semi Condensed"/>
              </a:rPr>
              <a:t>Utilizing donut charts and treemaps, this section breaks down sales performance by product category. It highlights the contribution of each category to overall revenue, allowing stakeholders to focus on high-performing segments as well as identify potential areas for growth.</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373</Words>
  <Application>Microsoft Office PowerPoint</Application>
  <PresentationFormat>On-screen Show (16:9)</PresentationFormat>
  <Paragraphs>24</Paragraphs>
  <Slides>12</Slides>
  <Notes>0</Notes>
  <HiddenSlides>0</HiddenSlides>
  <MMClips>0</MMClips>
  <ScaleCrop>false</ScaleCrop>
  <HeadingPairs>
    <vt:vector size="6" baseType="variant">
      <vt:variant>
        <vt:lpstr>Fonts Used</vt:lpstr>
      </vt:variant>
      <vt:variant>
        <vt:i4>7</vt:i4>
      </vt:variant>
      <vt:variant>
        <vt:lpstr>Theme</vt:lpstr>
      </vt:variant>
      <vt:variant>
        <vt:i4>33</vt:i4>
      </vt:variant>
      <vt:variant>
        <vt:lpstr>Slide Titles</vt:lpstr>
      </vt:variant>
      <vt:variant>
        <vt:i4>12</vt:i4>
      </vt:variant>
    </vt:vector>
  </HeadingPairs>
  <TitlesOfParts>
    <vt:vector size="52" baseType="lpstr">
      <vt:lpstr>Arial</vt:lpstr>
      <vt:lpstr>Barlow Semi Condensed</vt:lpstr>
      <vt:lpstr>Barlow Semi Condensed Medium</vt:lpstr>
      <vt:lpstr>Fjalla One</vt:lpstr>
      <vt:lpstr>OpenSymbol</vt:lpstr>
      <vt:lpstr>Symbol</vt:lpstr>
      <vt:lpstr>Wingdings</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Slidesgo Final Pages</vt:lpstr>
      <vt:lpstr>Sales Financial Analysis</vt:lpstr>
      <vt:lpstr>Introduction</vt:lpstr>
      <vt:lpstr>Objectives</vt:lpstr>
      <vt:lpstr>Analyze sales performance</vt:lpstr>
      <vt:lpstr>Identify trends</vt:lpstr>
      <vt:lpstr>Support data-driven decisions</vt:lpstr>
      <vt:lpstr>Key Visuals</vt:lpstr>
      <vt:lpstr>Sales trends analysis</vt:lpstr>
      <vt:lpstr>Category performance insights</vt:lpstr>
      <vt:lpstr>Geographic revenue distribution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Financial Analysis</dc:title>
  <cp:lastModifiedBy>MMM</cp:lastModifiedBy>
  <cp:revision>1</cp:revision>
  <dcterms:modified xsi:type="dcterms:W3CDTF">2025-04-13T16:50:06Z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2025-04-13T16:47:05Z</dcterms:created>
  <dc:creator>Unknown Creator</dc:creator>
  <dc:description/>
  <dc:language>en-US</dc:language>
  <cp:lastModifiedBy>Unknown Creator</cp:lastModifiedBy>
  <dcterms:modified xsi:type="dcterms:W3CDTF">2025-04-13T16:47:05Z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